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68" r:id="rId2"/>
    <p:sldId id="256" r:id="rId3"/>
    <p:sldId id="257" r:id="rId4"/>
    <p:sldId id="258" r:id="rId5"/>
    <p:sldId id="260" r:id="rId6"/>
    <p:sldId id="259" r:id="rId7"/>
    <p:sldId id="261" r:id="rId8"/>
    <p:sldId id="263" r:id="rId9"/>
    <p:sldId id="265" r:id="rId10"/>
    <p:sldId id="266" r:id="rId11"/>
    <p:sldId id="262" r:id="rId12"/>
    <p:sldId id="267" r:id="rId13"/>
    <p:sldId id="269" r:id="rId1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默认节" id="{134FE570-E47A-462F-9728-1357309D351B}">
          <p14:sldIdLst>
            <p14:sldId id="268"/>
            <p14:sldId id="256"/>
            <p14:sldId id="257"/>
            <p14:sldId id="258"/>
            <p14:sldId id="260"/>
            <p14:sldId id="259"/>
            <p14:sldId id="261"/>
            <p14:sldId id="263"/>
            <p14:sldId id="265"/>
            <p14:sldId id="266"/>
            <p14:sldId id="262"/>
          </p14:sldIdLst>
        </p14:section>
        <p14:section name="作者信息" id="{B81B98F9-CAD0-4D6F-BFEC-CC229DE6BB11}">
          <p14:sldIdLst>
            <p14:sldId id="267"/>
            <p14:sldId id="269"/>
          </p14:sldIdLst>
        </p14:section>
      </p14:sectionLst>
    </p:ext>
    <p:ext uri="{EFAFB233-063F-42B5-8137-9DF3F51BA10A}">
      <p15:sldGuideLst xmlns:p15="http://schemas.microsoft.com/office/powerpoint/2012/main">
        <p15:guide id="1" pos="3840" userDrawn="1">
          <p15:clr>
            <a:srgbClr val="A4A3A4"/>
          </p15:clr>
        </p15:guide>
        <p15:guide id="2" orient="horz" pos="2160" userDrawn="1">
          <p15:clr>
            <a:srgbClr val="A4A3A4"/>
          </p15:clr>
        </p15:guide>
        <p15:guide id="3" orient="horz" pos="527" userDrawn="1">
          <p15:clr>
            <a:srgbClr val="A4A3A4"/>
          </p15:clr>
        </p15:guide>
        <p15:guide id="4" orient="horz" pos="379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ED81D"/>
    <a:srgbClr val="D5B201"/>
    <a:srgbClr val="473526"/>
    <a:srgbClr val="604730"/>
    <a:srgbClr val="DD6819"/>
    <a:srgbClr val="FFEACC"/>
    <a:srgbClr val="C08328"/>
    <a:srgbClr val="FEBD9D"/>
    <a:srgbClr val="83ADDF"/>
    <a:srgbClr val="B25E4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4684" autoAdjust="0"/>
    <p:restoredTop sz="96575" autoAdjust="0"/>
  </p:normalViewPr>
  <p:slideViewPr>
    <p:cSldViewPr snapToGrid="0" showGuides="1">
      <p:cViewPr varScale="1">
        <p:scale>
          <a:sx n="86" d="100"/>
          <a:sy n="86" d="100"/>
        </p:scale>
        <p:origin x="90" y="870"/>
      </p:cViewPr>
      <p:guideLst>
        <p:guide pos="3840"/>
        <p:guide orient="horz" pos="2160"/>
        <p:guide orient="horz" pos="527"/>
        <p:guide orient="horz" pos="3793"/>
      </p:guideLst>
    </p:cSldViewPr>
  </p:slideViewPr>
  <p:notesTextViewPr>
    <p:cViewPr>
      <p:scale>
        <a:sx n="20" d="100"/>
        <a:sy n="2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17E0DB0-F244-4B89-8A92-76615C0E82A6}" type="datetimeFigureOut">
              <a:rPr lang="zh-CN" altLang="en-US" smtClean="0"/>
              <a:t>2022/12/11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EB6A6CC-EF0B-4853-A760-F704F176DEF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737257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EB6A6CC-EF0B-4853-A760-F704F176DEFB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52185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456136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51PPT模板网   www.51pptmoban.com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127728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图片包含 屏幕&#10;&#10;描述已自动生成">
            <a:extLst>
              <a:ext uri="{FF2B5EF4-FFF2-40B4-BE49-F238E27FC236}">
                <a16:creationId xmlns:a16="http://schemas.microsoft.com/office/drawing/2014/main" id="{7C56ABEB-213F-52A5-94AA-334BBC114933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05099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hyperlink" Target="https://www.51pptmoban.com/shejishi/wangchiyaodexiaogongzi/" TargetMode="Externa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7" Type="http://schemas.openxmlformats.org/officeDocument/2006/relationships/image" Target="../media/image8.sv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sv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svg"/><Relationship Id="rId7" Type="http://schemas.openxmlformats.org/officeDocument/2006/relationships/image" Target="../media/image14.sv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openxmlformats.org/officeDocument/2006/relationships/image" Target="../media/image12.svg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sv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8.svg"/><Relationship Id="rId4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图片包含 图形用户界面&#10;&#10;描述已自动生成">
            <a:extLst>
              <a:ext uri="{FF2B5EF4-FFF2-40B4-BE49-F238E27FC236}">
                <a16:creationId xmlns:a16="http://schemas.microsoft.com/office/drawing/2014/main" id="{6D9BC139-88B7-B7D1-2DFB-7BE959AD729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81666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D81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id="{2427DF19-84D6-9C00-02E2-10E2C4484BBF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ED8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: 圆角 3">
            <a:extLst>
              <a:ext uri="{FF2B5EF4-FFF2-40B4-BE49-F238E27FC236}">
                <a16:creationId xmlns:a16="http://schemas.microsoft.com/office/drawing/2014/main" id="{1E562D58-F989-7CCE-76E5-59B6D821E47D}"/>
              </a:ext>
            </a:extLst>
          </p:cNvPr>
          <p:cNvSpPr/>
          <p:nvPr/>
        </p:nvSpPr>
        <p:spPr>
          <a:xfrm>
            <a:off x="539750" y="711200"/>
            <a:ext cx="11112500" cy="5435600"/>
          </a:xfrm>
          <a:prstGeom prst="roundRect">
            <a:avLst>
              <a:gd name="adj" fmla="val 1714"/>
            </a:avLst>
          </a:prstGeom>
          <a:solidFill>
            <a:schemeClr val="bg1"/>
          </a:solidFill>
          <a:ln>
            <a:noFill/>
          </a:ln>
          <a:effectLst>
            <a:outerShdw blurRad="127000" sx="101000" sy="101000" algn="ctr" rotWithShape="0">
              <a:srgbClr val="473526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3" name="文本框 312">
            <a:extLst>
              <a:ext uri="{FF2B5EF4-FFF2-40B4-BE49-F238E27FC236}">
                <a16:creationId xmlns:a16="http://schemas.microsoft.com/office/drawing/2014/main" id="{4BBB98B0-2C31-A735-B396-B474219DEF57}"/>
              </a:ext>
            </a:extLst>
          </p:cNvPr>
          <p:cNvSpPr txBox="1"/>
          <p:nvPr/>
        </p:nvSpPr>
        <p:spPr>
          <a:xfrm>
            <a:off x="677132" y="4418924"/>
            <a:ext cx="10837736" cy="14219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fr-FR" altLang="zh-CN">
                <a:solidFill>
                  <a:srgbClr val="473526"/>
                </a:solidFill>
                <a:latin typeface="Dreaming Outloud Pro" panose="03050502040302030504" pitchFamily="66" charset="0"/>
                <a:ea typeface="..黑体UI-韩语" panose="02000000000000000000" pitchFamily="2" charset="-128"/>
                <a:cs typeface="Dreaming Outloud Pro" panose="03050502040302030504" pitchFamily="66" charset="0"/>
              </a:rPr>
              <a:t>Lorem ipsum dolor sit amet, consectetuer adipiscing elit</a:t>
            </a:r>
          </a:p>
          <a:p>
            <a:pPr algn="ctr">
              <a:lnSpc>
                <a:spcPct val="120000"/>
              </a:lnSpc>
            </a:pPr>
            <a:r>
              <a:rPr lang="fr-FR" altLang="zh-CN">
                <a:solidFill>
                  <a:srgbClr val="473526"/>
                </a:solidFill>
                <a:latin typeface="Dreaming Outloud Pro" panose="03050502040302030504" pitchFamily="66" charset="0"/>
                <a:ea typeface="..黑体UI-韩语" panose="02000000000000000000" pitchFamily="2" charset="-128"/>
                <a:cs typeface="Dreaming Outloud Pro" panose="03050502040302030504" pitchFamily="66" charset="0"/>
              </a:rPr>
              <a:t>Maecenas porttitor congue massa. Fusce posuere, magna sed pulvinar ultricies</a:t>
            </a:r>
          </a:p>
          <a:p>
            <a:pPr algn="ctr">
              <a:lnSpc>
                <a:spcPct val="120000"/>
              </a:lnSpc>
            </a:pPr>
            <a:endParaRPr lang="fr-FR" altLang="zh-CN">
              <a:solidFill>
                <a:srgbClr val="473526"/>
              </a:solidFill>
              <a:latin typeface="Dreaming Outloud Pro" panose="03050502040302030504" pitchFamily="66" charset="0"/>
              <a:ea typeface="..黑体UI-韩语" panose="02000000000000000000" pitchFamily="2" charset="-128"/>
              <a:cs typeface="Dreaming Outloud Pro" panose="03050502040302030504" pitchFamily="66" charset="0"/>
            </a:endParaRPr>
          </a:p>
          <a:p>
            <a:pPr algn="ctr">
              <a:lnSpc>
                <a:spcPct val="120000"/>
              </a:lnSpc>
            </a:pPr>
            <a:r>
              <a:rPr lang="fr-FR" altLang="zh-CN">
                <a:solidFill>
                  <a:srgbClr val="473526"/>
                </a:solidFill>
                <a:latin typeface="Dreaming Outloud Pro" panose="03050502040302030504" pitchFamily="66" charset="0"/>
                <a:ea typeface="..黑体UI-韩语" panose="02000000000000000000" pitchFamily="2" charset="-128"/>
                <a:cs typeface="Dreaming Outloud Pro" panose="03050502040302030504" pitchFamily="66" charset="0"/>
              </a:rPr>
              <a:t>purus lectus malesuada libero, sit amet commodo magna eros quis urna</a:t>
            </a:r>
          </a:p>
        </p:txBody>
      </p:sp>
      <p:pic>
        <p:nvPicPr>
          <p:cNvPr id="5" name="图形 4">
            <a:extLst>
              <a:ext uri="{FF2B5EF4-FFF2-40B4-BE49-F238E27FC236}">
                <a16:creationId xmlns:a16="http://schemas.microsoft.com/office/drawing/2014/main" id="{BA1DDAC6-D8BB-753D-4730-5D5B2A24CBC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677656" y="2623888"/>
            <a:ext cx="2836689" cy="1832551"/>
          </a:xfrm>
          <a:prstGeom prst="rect">
            <a:avLst/>
          </a:prstGeom>
        </p:spPr>
      </p:pic>
      <p:grpSp>
        <p:nvGrpSpPr>
          <p:cNvPr id="311" name="组合 310">
            <a:extLst>
              <a:ext uri="{FF2B5EF4-FFF2-40B4-BE49-F238E27FC236}">
                <a16:creationId xmlns:a16="http://schemas.microsoft.com/office/drawing/2014/main" id="{E0A316E0-A4C1-F30A-A41F-AAC40CEE7486}"/>
              </a:ext>
            </a:extLst>
          </p:cNvPr>
          <p:cNvGrpSpPr/>
          <p:nvPr/>
        </p:nvGrpSpPr>
        <p:grpSpPr>
          <a:xfrm>
            <a:off x="5850557" y="1017149"/>
            <a:ext cx="490886" cy="490886"/>
            <a:chOff x="5882162" y="8005414"/>
            <a:chExt cx="346953" cy="346953"/>
          </a:xfrm>
        </p:grpSpPr>
        <p:sp>
          <p:nvSpPr>
            <p:cNvPr id="48" name="矩形: 圆角 47">
              <a:extLst>
                <a:ext uri="{FF2B5EF4-FFF2-40B4-BE49-F238E27FC236}">
                  <a16:creationId xmlns:a16="http://schemas.microsoft.com/office/drawing/2014/main" id="{B2755BCC-ECC8-C873-0648-FAB77BB89CFC}"/>
                </a:ext>
              </a:extLst>
            </p:cNvPr>
            <p:cNvSpPr/>
            <p:nvPr/>
          </p:nvSpPr>
          <p:spPr>
            <a:xfrm>
              <a:off x="5882162" y="8005414"/>
              <a:ext cx="346953" cy="346953"/>
            </a:xfrm>
            <a:prstGeom prst="roundRect">
              <a:avLst>
                <a:gd name="adj" fmla="val 36464"/>
              </a:avLst>
            </a:prstGeom>
            <a:solidFill>
              <a:srgbClr val="FED81D"/>
            </a:solidFill>
            <a:ln>
              <a:noFill/>
            </a:ln>
            <a:effectLst>
              <a:outerShdw blurRad="63500" sx="101000" sy="101000" algn="ctr" rotWithShape="0">
                <a:srgbClr val="473526">
                  <a:alpha val="3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7" name="组合 46">
              <a:extLst>
                <a:ext uri="{FF2B5EF4-FFF2-40B4-BE49-F238E27FC236}">
                  <a16:creationId xmlns:a16="http://schemas.microsoft.com/office/drawing/2014/main" id="{E0E39229-91CC-A616-7B92-9119AFEE6D6C}"/>
                </a:ext>
              </a:extLst>
            </p:cNvPr>
            <p:cNvGrpSpPr/>
            <p:nvPr/>
          </p:nvGrpSpPr>
          <p:grpSpPr>
            <a:xfrm>
              <a:off x="6004631" y="8082966"/>
              <a:ext cx="102015" cy="191849"/>
              <a:chOff x="-11020056" y="224383"/>
              <a:chExt cx="2238079" cy="4887382"/>
            </a:xfrm>
          </p:grpSpPr>
          <p:sp>
            <p:nvSpPr>
              <p:cNvPr id="8" name="任意多边形: 形状 7">
                <a:extLst>
                  <a:ext uri="{FF2B5EF4-FFF2-40B4-BE49-F238E27FC236}">
                    <a16:creationId xmlns:a16="http://schemas.microsoft.com/office/drawing/2014/main" id="{709EA156-0953-3212-3674-793972291648}"/>
                  </a:ext>
                </a:extLst>
              </p:cNvPr>
              <p:cNvSpPr/>
              <p:nvPr/>
            </p:nvSpPr>
            <p:spPr>
              <a:xfrm>
                <a:off x="-11020056" y="749706"/>
                <a:ext cx="2238079" cy="4362059"/>
              </a:xfrm>
              <a:custGeom>
                <a:avLst/>
                <a:gdLst>
                  <a:gd name="connsiteX0" fmla="*/ 1980908 w 2238079"/>
                  <a:gd name="connsiteY0" fmla="*/ 1557942 h 4362065"/>
                  <a:gd name="connsiteX1" fmla="*/ 1639732 w 2238079"/>
                  <a:gd name="connsiteY1" fmla="*/ 0 h 4362065"/>
                  <a:gd name="connsiteX2" fmla="*/ 598394 w 2238079"/>
                  <a:gd name="connsiteY2" fmla="*/ 0 h 4362065"/>
                  <a:gd name="connsiteX3" fmla="*/ 322349 w 2238079"/>
                  <a:gd name="connsiteY3" fmla="*/ 1404322 h 4362065"/>
                  <a:gd name="connsiteX4" fmla="*/ 114503 w 2238079"/>
                  <a:gd name="connsiteY4" fmla="*/ 1920240 h 4362065"/>
                  <a:gd name="connsiteX5" fmla="*/ 113011 w 2238079"/>
                  <a:gd name="connsiteY5" fmla="*/ 1924756 h 4362065"/>
                  <a:gd name="connsiteX6" fmla="*/ 108112 w 2238079"/>
                  <a:gd name="connsiteY6" fmla="*/ 1938189 h 4362065"/>
                  <a:gd name="connsiteX7" fmla="*/ 106160 w 2238079"/>
                  <a:gd name="connsiteY7" fmla="*/ 1943853 h 4362065"/>
                  <a:gd name="connsiteX8" fmla="*/ 103902 w 2238079"/>
                  <a:gd name="connsiteY8" fmla="*/ 1949134 h 4362065"/>
                  <a:gd name="connsiteX9" fmla="*/ 102563 w 2238079"/>
                  <a:gd name="connsiteY9" fmla="*/ 1952770 h 4362065"/>
                  <a:gd name="connsiteX10" fmla="*/ 100381 w 2238079"/>
                  <a:gd name="connsiteY10" fmla="*/ 1957936 h 4362065"/>
                  <a:gd name="connsiteX11" fmla="*/ 99884 w 2238079"/>
                  <a:gd name="connsiteY11" fmla="*/ 1959390 h 4362065"/>
                  <a:gd name="connsiteX12" fmla="*/ 97932 w 2238079"/>
                  <a:gd name="connsiteY12" fmla="*/ 1964863 h 4362065"/>
                  <a:gd name="connsiteX13" fmla="*/ 96975 w 2238079"/>
                  <a:gd name="connsiteY13" fmla="*/ 1968077 h 4362065"/>
                  <a:gd name="connsiteX14" fmla="*/ 94985 w 2238079"/>
                  <a:gd name="connsiteY14" fmla="*/ 1973780 h 4362065"/>
                  <a:gd name="connsiteX15" fmla="*/ 93034 w 2238079"/>
                  <a:gd name="connsiteY15" fmla="*/ 1979597 h 4362065"/>
                  <a:gd name="connsiteX16" fmla="*/ 90852 w 2238079"/>
                  <a:gd name="connsiteY16" fmla="*/ 1984687 h 4362065"/>
                  <a:gd name="connsiteX17" fmla="*/ 90431 w 2238079"/>
                  <a:gd name="connsiteY17" fmla="*/ 1985911 h 4362065"/>
                  <a:gd name="connsiteX18" fmla="*/ 88479 w 2238079"/>
                  <a:gd name="connsiteY18" fmla="*/ 1991461 h 4362065"/>
                  <a:gd name="connsiteX19" fmla="*/ 87484 w 2238079"/>
                  <a:gd name="connsiteY19" fmla="*/ 1994790 h 4362065"/>
                  <a:gd name="connsiteX20" fmla="*/ 85571 w 2238079"/>
                  <a:gd name="connsiteY20" fmla="*/ 2000301 h 4362065"/>
                  <a:gd name="connsiteX21" fmla="*/ 84691 w 2238079"/>
                  <a:gd name="connsiteY21" fmla="*/ 2003286 h 4362065"/>
                  <a:gd name="connsiteX22" fmla="*/ 81667 w 2238079"/>
                  <a:gd name="connsiteY22" fmla="*/ 2012241 h 4362065"/>
                  <a:gd name="connsiteX23" fmla="*/ 68694 w 2238079"/>
                  <a:gd name="connsiteY23" fmla="*/ 2055104 h 4362065"/>
                  <a:gd name="connsiteX24" fmla="*/ 64752 w 2238079"/>
                  <a:gd name="connsiteY24" fmla="*/ 2070029 h 4362065"/>
                  <a:gd name="connsiteX25" fmla="*/ 64025 w 2238079"/>
                  <a:gd name="connsiteY25" fmla="*/ 2073396 h 4362065"/>
                  <a:gd name="connsiteX26" fmla="*/ 61652 w 2238079"/>
                  <a:gd name="connsiteY26" fmla="*/ 2082352 h 4362065"/>
                  <a:gd name="connsiteX27" fmla="*/ 59471 w 2238079"/>
                  <a:gd name="connsiteY27" fmla="*/ 2088590 h 4362065"/>
                  <a:gd name="connsiteX28" fmla="*/ 535 w 2238079"/>
                  <a:gd name="connsiteY28" fmla="*/ 2523534 h 4362065"/>
                  <a:gd name="connsiteX29" fmla="*/ 1076751 w 2238079"/>
                  <a:gd name="connsiteY29" fmla="*/ 4362066 h 4362065"/>
                  <a:gd name="connsiteX30" fmla="*/ 1076751 w 2238079"/>
                  <a:gd name="connsiteY30" fmla="*/ 2531078 h 4362065"/>
                  <a:gd name="connsiteX31" fmla="*/ 1119614 w 2238079"/>
                  <a:gd name="connsiteY31" fmla="*/ 2488215 h 4362065"/>
                  <a:gd name="connsiteX32" fmla="*/ 1162476 w 2238079"/>
                  <a:gd name="connsiteY32" fmla="*/ 2531078 h 4362065"/>
                  <a:gd name="connsiteX33" fmla="*/ 1162476 w 2238079"/>
                  <a:gd name="connsiteY33" fmla="*/ 4362066 h 4362065"/>
                  <a:gd name="connsiteX34" fmla="*/ 2237517 w 2238079"/>
                  <a:gd name="connsiteY34" fmla="*/ 2523436 h 4362065"/>
                  <a:gd name="connsiteX35" fmla="*/ 1980881 w 2238079"/>
                  <a:gd name="connsiteY35" fmla="*/ 1557996 h 4362065"/>
                  <a:gd name="connsiteX36" fmla="*/ 1119602 w 2238079"/>
                  <a:gd name="connsiteY36" fmla="*/ 2309951 h 4362065"/>
                  <a:gd name="connsiteX37" fmla="*/ 857607 w 2238079"/>
                  <a:gd name="connsiteY37" fmla="*/ 2047956 h 4362065"/>
                  <a:gd name="connsiteX38" fmla="*/ 1119602 w 2238079"/>
                  <a:gd name="connsiteY38" fmla="*/ 1786568 h 4362065"/>
                  <a:gd name="connsiteX39" fmla="*/ 1381097 w 2238079"/>
                  <a:gd name="connsiteY39" fmla="*/ 2047956 h 4362065"/>
                  <a:gd name="connsiteX40" fmla="*/ 1119602 w 2238079"/>
                  <a:gd name="connsiteY40" fmla="*/ 2309951 h 43620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</a:cxnLst>
                <a:rect l="l" t="t" r="r" b="b"/>
                <a:pathLst>
                  <a:path w="2238079" h="4362065">
                    <a:moveTo>
                      <a:pt x="1980908" y="1557942"/>
                    </a:moveTo>
                    <a:cubicBezTo>
                      <a:pt x="1823811" y="1185807"/>
                      <a:pt x="1646159" y="764912"/>
                      <a:pt x="1639732" y="0"/>
                    </a:cubicBezTo>
                    <a:lnTo>
                      <a:pt x="598394" y="0"/>
                    </a:lnTo>
                    <a:cubicBezTo>
                      <a:pt x="596021" y="745386"/>
                      <a:pt x="530503" y="903179"/>
                      <a:pt x="322349" y="1404322"/>
                    </a:cubicBezTo>
                    <a:cubicBezTo>
                      <a:pt x="266092" y="1539797"/>
                      <a:pt x="196133" y="1708230"/>
                      <a:pt x="114503" y="1920240"/>
                    </a:cubicBezTo>
                    <a:cubicBezTo>
                      <a:pt x="114082" y="1921809"/>
                      <a:pt x="113585" y="1923340"/>
                      <a:pt x="113011" y="1924756"/>
                    </a:cubicBezTo>
                    <a:cubicBezTo>
                      <a:pt x="110982" y="1929808"/>
                      <a:pt x="109222" y="1934132"/>
                      <a:pt x="108112" y="1938189"/>
                    </a:cubicBezTo>
                    <a:cubicBezTo>
                      <a:pt x="107615" y="1940141"/>
                      <a:pt x="106926" y="1942016"/>
                      <a:pt x="106160" y="1943853"/>
                    </a:cubicBezTo>
                    <a:lnTo>
                      <a:pt x="103902" y="1949134"/>
                    </a:lnTo>
                    <a:cubicBezTo>
                      <a:pt x="103520" y="1950359"/>
                      <a:pt x="103060" y="1951583"/>
                      <a:pt x="102563" y="1952770"/>
                    </a:cubicBezTo>
                    <a:lnTo>
                      <a:pt x="100381" y="1957936"/>
                    </a:lnTo>
                    <a:cubicBezTo>
                      <a:pt x="100228" y="1958434"/>
                      <a:pt x="100075" y="1958893"/>
                      <a:pt x="99884" y="1959390"/>
                    </a:cubicBezTo>
                    <a:lnTo>
                      <a:pt x="97932" y="1964863"/>
                    </a:lnTo>
                    <a:cubicBezTo>
                      <a:pt x="97664" y="1965973"/>
                      <a:pt x="97320" y="1967044"/>
                      <a:pt x="96975" y="1968077"/>
                    </a:cubicBezTo>
                    <a:lnTo>
                      <a:pt x="94985" y="1973780"/>
                    </a:lnTo>
                    <a:cubicBezTo>
                      <a:pt x="94488" y="1975808"/>
                      <a:pt x="93799" y="1977760"/>
                      <a:pt x="93034" y="1979597"/>
                    </a:cubicBezTo>
                    <a:lnTo>
                      <a:pt x="90852" y="1984687"/>
                    </a:lnTo>
                    <a:cubicBezTo>
                      <a:pt x="90737" y="1985108"/>
                      <a:pt x="90584" y="1985529"/>
                      <a:pt x="90431" y="1985911"/>
                    </a:cubicBezTo>
                    <a:lnTo>
                      <a:pt x="88479" y="1991461"/>
                    </a:lnTo>
                    <a:cubicBezTo>
                      <a:pt x="88173" y="1992609"/>
                      <a:pt x="87867" y="1993719"/>
                      <a:pt x="87484" y="1994790"/>
                    </a:cubicBezTo>
                    <a:lnTo>
                      <a:pt x="85571" y="2000301"/>
                    </a:lnTo>
                    <a:cubicBezTo>
                      <a:pt x="85303" y="2001334"/>
                      <a:pt x="85035" y="2002329"/>
                      <a:pt x="84691" y="2003286"/>
                    </a:cubicBezTo>
                    <a:lnTo>
                      <a:pt x="81667" y="2012241"/>
                    </a:lnTo>
                    <a:cubicBezTo>
                      <a:pt x="76731" y="2027664"/>
                      <a:pt x="72521" y="2041058"/>
                      <a:pt x="68694" y="2055104"/>
                    </a:cubicBezTo>
                    <a:lnTo>
                      <a:pt x="64752" y="2070029"/>
                    </a:lnTo>
                    <a:cubicBezTo>
                      <a:pt x="64561" y="2071177"/>
                      <a:pt x="64293" y="2072325"/>
                      <a:pt x="64025" y="2073396"/>
                    </a:cubicBezTo>
                    <a:lnTo>
                      <a:pt x="61652" y="2082352"/>
                    </a:lnTo>
                    <a:cubicBezTo>
                      <a:pt x="61078" y="2084495"/>
                      <a:pt x="60351" y="2086600"/>
                      <a:pt x="59471" y="2088590"/>
                    </a:cubicBezTo>
                    <a:cubicBezTo>
                      <a:pt x="27363" y="2212700"/>
                      <a:pt x="8610" y="2351163"/>
                      <a:pt x="535" y="2523534"/>
                    </a:cubicBezTo>
                    <a:cubicBezTo>
                      <a:pt x="-20973" y="3023188"/>
                      <a:pt x="610407" y="4013679"/>
                      <a:pt x="1076751" y="4362066"/>
                    </a:cubicBezTo>
                    <a:lnTo>
                      <a:pt x="1076751" y="2531078"/>
                    </a:lnTo>
                    <a:cubicBezTo>
                      <a:pt x="1076751" y="2507388"/>
                      <a:pt x="1095924" y="2488215"/>
                      <a:pt x="1119614" y="2488215"/>
                    </a:cubicBezTo>
                    <a:cubicBezTo>
                      <a:pt x="1143303" y="2488215"/>
                      <a:pt x="1162476" y="2507388"/>
                      <a:pt x="1162476" y="2531078"/>
                    </a:cubicBezTo>
                    <a:lnTo>
                      <a:pt x="1162476" y="4362066"/>
                    </a:lnTo>
                    <a:cubicBezTo>
                      <a:pt x="1628762" y="4013268"/>
                      <a:pt x="2259561" y="3022796"/>
                      <a:pt x="2237517" y="2523436"/>
                    </a:cubicBezTo>
                    <a:cubicBezTo>
                      <a:pt x="2219376" y="2122978"/>
                      <a:pt x="2103531" y="1848540"/>
                      <a:pt x="1980881" y="1557996"/>
                    </a:cubicBezTo>
                    <a:close/>
                    <a:moveTo>
                      <a:pt x="1119602" y="2309951"/>
                    </a:moveTo>
                    <a:cubicBezTo>
                      <a:pt x="975133" y="2309951"/>
                      <a:pt x="857607" y="2192424"/>
                      <a:pt x="857607" y="2047956"/>
                    </a:cubicBezTo>
                    <a:cubicBezTo>
                      <a:pt x="857607" y="1903830"/>
                      <a:pt x="975133" y="1786568"/>
                      <a:pt x="1119602" y="1786568"/>
                    </a:cubicBezTo>
                    <a:cubicBezTo>
                      <a:pt x="1263806" y="1786568"/>
                      <a:pt x="1381097" y="1903830"/>
                      <a:pt x="1381097" y="2047956"/>
                    </a:cubicBezTo>
                    <a:cubicBezTo>
                      <a:pt x="1381097" y="2192424"/>
                      <a:pt x="1263796" y="2309951"/>
                      <a:pt x="1119602" y="2309951"/>
                    </a:cubicBezTo>
                    <a:close/>
                  </a:path>
                </a:pathLst>
              </a:custGeom>
              <a:solidFill>
                <a:schemeClr val="bg1"/>
              </a:solidFill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" name="任意多边形: 形状 8">
                <a:extLst>
                  <a:ext uri="{FF2B5EF4-FFF2-40B4-BE49-F238E27FC236}">
                    <a16:creationId xmlns:a16="http://schemas.microsoft.com/office/drawing/2014/main" id="{8859556F-D783-3FA1-17AD-020E5683C33F}"/>
                  </a:ext>
                </a:extLst>
              </p:cNvPr>
              <p:cNvSpPr/>
              <p:nvPr/>
            </p:nvSpPr>
            <p:spPr>
              <a:xfrm>
                <a:off x="-10986556" y="224383"/>
                <a:ext cx="2172477" cy="560994"/>
              </a:xfrm>
              <a:custGeom>
                <a:avLst/>
                <a:gdLst>
                  <a:gd name="connsiteX0" fmla="*/ 1648986 w 2172477"/>
                  <a:gd name="connsiteY0" fmla="*/ 560994 h 560994"/>
                  <a:gd name="connsiteX1" fmla="*/ 1984882 w 2172477"/>
                  <a:gd name="connsiteY1" fmla="*/ 560994 h 560994"/>
                  <a:gd name="connsiteX2" fmla="*/ 2172477 w 2172477"/>
                  <a:gd name="connsiteY2" fmla="*/ 373399 h 560994"/>
                  <a:gd name="connsiteX3" fmla="*/ 2172477 w 2172477"/>
                  <a:gd name="connsiteY3" fmla="*/ 187596 h 560994"/>
                  <a:gd name="connsiteX4" fmla="*/ 1984882 w 2172477"/>
                  <a:gd name="connsiteY4" fmla="*/ 0 h 560994"/>
                  <a:gd name="connsiteX5" fmla="*/ 187596 w 2172477"/>
                  <a:gd name="connsiteY5" fmla="*/ 0 h 560994"/>
                  <a:gd name="connsiteX6" fmla="*/ 0 w 2172477"/>
                  <a:gd name="connsiteY6" fmla="*/ 187596 h 560994"/>
                  <a:gd name="connsiteX7" fmla="*/ 0 w 2172477"/>
                  <a:gd name="connsiteY7" fmla="*/ 373399 h 560994"/>
                  <a:gd name="connsiteX8" fmla="*/ 187596 w 2172477"/>
                  <a:gd name="connsiteY8" fmla="*/ 560994 h 5609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172477" h="560994">
                    <a:moveTo>
                      <a:pt x="1648986" y="560994"/>
                    </a:moveTo>
                    <a:lnTo>
                      <a:pt x="1984882" y="560994"/>
                    </a:lnTo>
                    <a:cubicBezTo>
                      <a:pt x="2088330" y="560994"/>
                      <a:pt x="2172477" y="476839"/>
                      <a:pt x="2172477" y="373399"/>
                    </a:cubicBezTo>
                    <a:lnTo>
                      <a:pt x="2172477" y="187596"/>
                    </a:lnTo>
                    <a:cubicBezTo>
                      <a:pt x="2172477" y="84148"/>
                      <a:pt x="2088322" y="0"/>
                      <a:pt x="1984882" y="0"/>
                    </a:cubicBezTo>
                    <a:lnTo>
                      <a:pt x="187596" y="0"/>
                    </a:lnTo>
                    <a:cubicBezTo>
                      <a:pt x="84148" y="0"/>
                      <a:pt x="0" y="84156"/>
                      <a:pt x="0" y="187596"/>
                    </a:cubicBezTo>
                    <a:lnTo>
                      <a:pt x="0" y="373399"/>
                    </a:lnTo>
                    <a:cubicBezTo>
                      <a:pt x="0" y="476847"/>
                      <a:pt x="84155" y="560994"/>
                      <a:pt x="187596" y="560994"/>
                    </a:cubicBezTo>
                    <a:close/>
                  </a:path>
                </a:pathLst>
              </a:custGeom>
              <a:solidFill>
                <a:schemeClr val="bg1"/>
              </a:solidFill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" name="任意多边形: 形状 9">
                <a:extLst>
                  <a:ext uri="{FF2B5EF4-FFF2-40B4-BE49-F238E27FC236}">
                    <a16:creationId xmlns:a16="http://schemas.microsoft.com/office/drawing/2014/main" id="{DB8F8A11-E9C7-9A4C-7E30-BEA8233F1FEC}"/>
                  </a:ext>
                </a:extLst>
              </p:cNvPr>
              <p:cNvSpPr/>
              <p:nvPr/>
            </p:nvSpPr>
            <p:spPr>
              <a:xfrm>
                <a:off x="-10076691" y="2622028"/>
                <a:ext cx="352051" cy="351939"/>
              </a:xfrm>
              <a:custGeom>
                <a:avLst/>
                <a:gdLst>
                  <a:gd name="connsiteX0" fmla="*/ 176270 w 352040"/>
                  <a:gd name="connsiteY0" fmla="*/ 0 h 351932"/>
                  <a:gd name="connsiteX1" fmla="*/ 0 w 352040"/>
                  <a:gd name="connsiteY1" fmla="*/ 175663 h 351932"/>
                  <a:gd name="connsiteX2" fmla="*/ 176270 w 352040"/>
                  <a:gd name="connsiteY2" fmla="*/ 351933 h 351932"/>
                  <a:gd name="connsiteX3" fmla="*/ 352041 w 352040"/>
                  <a:gd name="connsiteY3" fmla="*/ 175663 h 351932"/>
                  <a:gd name="connsiteX4" fmla="*/ 176270 w 352040"/>
                  <a:gd name="connsiteY4" fmla="*/ 0 h 3519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52040" h="351932">
                    <a:moveTo>
                      <a:pt x="176270" y="0"/>
                    </a:moveTo>
                    <a:cubicBezTo>
                      <a:pt x="79064" y="0"/>
                      <a:pt x="0" y="78798"/>
                      <a:pt x="0" y="175663"/>
                    </a:cubicBezTo>
                    <a:cubicBezTo>
                      <a:pt x="0" y="272869"/>
                      <a:pt x="79066" y="351933"/>
                      <a:pt x="176270" y="351933"/>
                    </a:cubicBezTo>
                    <a:cubicBezTo>
                      <a:pt x="273208" y="351933"/>
                      <a:pt x="352041" y="272867"/>
                      <a:pt x="352041" y="175663"/>
                    </a:cubicBezTo>
                    <a:cubicBezTo>
                      <a:pt x="352041" y="78763"/>
                      <a:pt x="273204" y="0"/>
                      <a:pt x="176270" y="0"/>
                    </a:cubicBezTo>
                    <a:close/>
                  </a:path>
                </a:pathLst>
              </a:custGeom>
              <a:solidFill>
                <a:srgbClr val="FED81D"/>
              </a:solidFill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312" name="文本框 311">
            <a:extLst>
              <a:ext uri="{FF2B5EF4-FFF2-40B4-BE49-F238E27FC236}">
                <a16:creationId xmlns:a16="http://schemas.microsoft.com/office/drawing/2014/main" id="{742D6CB8-DD10-3A9B-544D-143EB99647E2}"/>
              </a:ext>
            </a:extLst>
          </p:cNvPr>
          <p:cNvSpPr txBox="1"/>
          <p:nvPr/>
        </p:nvSpPr>
        <p:spPr>
          <a:xfrm>
            <a:off x="4203212" y="1601304"/>
            <a:ext cx="378557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b="1">
                <a:solidFill>
                  <a:srgbClr val="473526"/>
                </a:solidFill>
                <a:latin typeface="Dreaming Outloud Pro" panose="03050502040302030504" pitchFamily="66" charset="0"/>
                <a:ea typeface="..黑体UI-韩语" panose="02000000000000000000" pitchFamily="2" charset="-128"/>
                <a:cs typeface="Dreaming Outloud Pro" panose="03050502040302030504" pitchFamily="66" charset="0"/>
              </a:rPr>
              <a:t>INFORMATION</a:t>
            </a:r>
            <a:endParaRPr lang="zh-CN" altLang="en-US" sz="4000" b="1">
              <a:solidFill>
                <a:srgbClr val="473526"/>
              </a:solidFill>
              <a:latin typeface="Dreaming Outloud Pro" panose="03050502040302030504" pitchFamily="66" charset="0"/>
              <a:ea typeface="..黑体UI-韩语" panose="02000000000000000000" pitchFamily="2" charset="-128"/>
              <a:cs typeface="Dreaming Outloud Pro" panose="03050502040302030504" pitchFamily="66" charset="0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EE1328F8-C9A2-84F4-BB73-8B3CAFAF4B53}"/>
              </a:ext>
            </a:extLst>
          </p:cNvPr>
          <p:cNvSpPr txBox="1"/>
          <p:nvPr/>
        </p:nvSpPr>
        <p:spPr>
          <a:xfrm>
            <a:off x="1365497" y="2236670"/>
            <a:ext cx="9461006" cy="4247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fr-FR" altLang="zh-CN">
                <a:solidFill>
                  <a:srgbClr val="473526"/>
                </a:solidFill>
                <a:latin typeface="Dreaming Outloud Pro" panose="03050502040302030504" pitchFamily="66" charset="0"/>
                <a:ea typeface="..黑体UI-韩语" panose="02000000000000000000" pitchFamily="2" charset="-128"/>
                <a:cs typeface="Dreaming Outloud Pro" panose="03050502040302030504" pitchFamily="66" charset="0"/>
              </a:rPr>
              <a:t>Maecenas porttitor congue massa. Fusce posuere magna sed pulvinar ultricies</a:t>
            </a:r>
          </a:p>
        </p:txBody>
      </p:sp>
    </p:spTree>
    <p:extLst>
      <p:ext uri="{BB962C8B-B14F-4D97-AF65-F5344CB8AC3E}">
        <p14:creationId xmlns:p14="http://schemas.microsoft.com/office/powerpoint/2010/main" val="158992660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49323C05-48C4-D282-AAD2-812AADEBE0ED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: 圆角 3">
            <a:extLst>
              <a:ext uri="{FF2B5EF4-FFF2-40B4-BE49-F238E27FC236}">
                <a16:creationId xmlns:a16="http://schemas.microsoft.com/office/drawing/2014/main" id="{3AADCFE8-8CA5-FD86-F931-A0DF0F687320}"/>
              </a:ext>
            </a:extLst>
          </p:cNvPr>
          <p:cNvSpPr/>
          <p:nvPr/>
        </p:nvSpPr>
        <p:spPr>
          <a:xfrm>
            <a:off x="539750" y="711200"/>
            <a:ext cx="11112500" cy="5435600"/>
          </a:xfrm>
          <a:prstGeom prst="roundRect">
            <a:avLst>
              <a:gd name="adj" fmla="val 1714"/>
            </a:avLst>
          </a:prstGeom>
          <a:solidFill>
            <a:srgbClr val="FED81D"/>
          </a:solidFill>
          <a:ln>
            <a:noFill/>
          </a:ln>
          <a:effectLst>
            <a:outerShdw blurRad="127000" algn="ctr" rotWithShape="0">
              <a:srgbClr val="473526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82" name="组合 281">
            <a:extLst>
              <a:ext uri="{FF2B5EF4-FFF2-40B4-BE49-F238E27FC236}">
                <a16:creationId xmlns:a16="http://schemas.microsoft.com/office/drawing/2014/main" id="{43503907-2304-FE20-52BA-65A89E36253E}"/>
              </a:ext>
            </a:extLst>
          </p:cNvPr>
          <p:cNvGrpSpPr/>
          <p:nvPr/>
        </p:nvGrpSpPr>
        <p:grpSpPr>
          <a:xfrm>
            <a:off x="5562010" y="1848641"/>
            <a:ext cx="5766495" cy="3890383"/>
            <a:chOff x="5138984" y="2252292"/>
            <a:chExt cx="5766495" cy="3890383"/>
          </a:xfrm>
        </p:grpSpPr>
        <p:grpSp>
          <p:nvGrpSpPr>
            <p:cNvPr id="21" name="图形 9">
              <a:extLst>
                <a:ext uri="{FF2B5EF4-FFF2-40B4-BE49-F238E27FC236}">
                  <a16:creationId xmlns:a16="http://schemas.microsoft.com/office/drawing/2014/main" id="{A6C5F063-9581-8F3C-14A9-946BB1FE30CB}"/>
                </a:ext>
              </a:extLst>
            </p:cNvPr>
            <p:cNvGrpSpPr/>
            <p:nvPr/>
          </p:nvGrpSpPr>
          <p:grpSpPr>
            <a:xfrm>
              <a:off x="5642867" y="2252292"/>
              <a:ext cx="4555866" cy="3060657"/>
              <a:chOff x="5642867" y="2252292"/>
              <a:chExt cx="4555866" cy="3060657"/>
            </a:xfrm>
          </p:grpSpPr>
          <p:sp>
            <p:nvSpPr>
              <p:cNvPr id="22" name="任意多边形: 形状 21">
                <a:extLst>
                  <a:ext uri="{FF2B5EF4-FFF2-40B4-BE49-F238E27FC236}">
                    <a16:creationId xmlns:a16="http://schemas.microsoft.com/office/drawing/2014/main" id="{2D7583A1-62BB-6AA6-487E-AA9A868E954B}"/>
                  </a:ext>
                </a:extLst>
              </p:cNvPr>
              <p:cNvSpPr/>
              <p:nvPr/>
            </p:nvSpPr>
            <p:spPr>
              <a:xfrm>
                <a:off x="7647033" y="2880617"/>
                <a:ext cx="50727" cy="50727"/>
              </a:xfrm>
              <a:custGeom>
                <a:avLst/>
                <a:gdLst>
                  <a:gd name="connsiteX0" fmla="*/ 50727 w 50727"/>
                  <a:gd name="connsiteY0" fmla="*/ 25275 h 50727"/>
                  <a:gd name="connsiteX1" fmla="*/ 25452 w 50727"/>
                  <a:gd name="connsiteY1" fmla="*/ 50727 h 50727"/>
                  <a:gd name="connsiteX2" fmla="*/ 0 w 50727"/>
                  <a:gd name="connsiteY2" fmla="*/ 25452 h 50727"/>
                  <a:gd name="connsiteX3" fmla="*/ 25275 w 50727"/>
                  <a:gd name="connsiteY3" fmla="*/ 0 h 50727"/>
                  <a:gd name="connsiteX4" fmla="*/ 25364 w 50727"/>
                  <a:gd name="connsiteY4" fmla="*/ 0 h 50727"/>
                  <a:gd name="connsiteX5" fmla="*/ 50727 w 50727"/>
                  <a:gd name="connsiteY5" fmla="*/ 25275 h 507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0727" h="50727">
                    <a:moveTo>
                      <a:pt x="50727" y="25275"/>
                    </a:moveTo>
                    <a:cubicBezTo>
                      <a:pt x="50781" y="39287"/>
                      <a:pt x="39465" y="50674"/>
                      <a:pt x="25452" y="50727"/>
                    </a:cubicBezTo>
                    <a:cubicBezTo>
                      <a:pt x="11440" y="50780"/>
                      <a:pt x="54" y="39464"/>
                      <a:pt x="0" y="25452"/>
                    </a:cubicBezTo>
                    <a:cubicBezTo>
                      <a:pt x="-53" y="11440"/>
                      <a:pt x="11263" y="53"/>
                      <a:pt x="25275" y="0"/>
                    </a:cubicBezTo>
                    <a:cubicBezTo>
                      <a:pt x="25302" y="0"/>
                      <a:pt x="25337" y="0"/>
                      <a:pt x="25364" y="0"/>
                    </a:cubicBezTo>
                    <a:cubicBezTo>
                      <a:pt x="39340" y="0"/>
                      <a:pt x="50674" y="11298"/>
                      <a:pt x="50727" y="25275"/>
                    </a:cubicBezTo>
                    <a:close/>
                  </a:path>
                </a:pathLst>
              </a:custGeom>
              <a:solidFill>
                <a:srgbClr val="DDDDDD"/>
              </a:solidFill>
              <a:ln w="8858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" name="任意多边形: 形状 22">
                <a:extLst>
                  <a:ext uri="{FF2B5EF4-FFF2-40B4-BE49-F238E27FC236}">
                    <a16:creationId xmlns:a16="http://schemas.microsoft.com/office/drawing/2014/main" id="{C620BF96-609A-B8A3-79D2-3A79D04B3B73}"/>
                  </a:ext>
                </a:extLst>
              </p:cNvPr>
              <p:cNvSpPr/>
              <p:nvPr/>
            </p:nvSpPr>
            <p:spPr>
              <a:xfrm>
                <a:off x="7815267" y="2905892"/>
                <a:ext cx="492372" cy="8868"/>
              </a:xfrm>
              <a:custGeom>
                <a:avLst/>
                <a:gdLst>
                  <a:gd name="connsiteX0" fmla="*/ 0 w 492372"/>
                  <a:gd name="connsiteY0" fmla="*/ 0 h 8868"/>
                  <a:gd name="connsiteX1" fmla="*/ 492373 w 492372"/>
                  <a:gd name="connsiteY1" fmla="*/ 0 h 88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92372" h="8868">
                    <a:moveTo>
                      <a:pt x="0" y="0"/>
                    </a:moveTo>
                    <a:lnTo>
                      <a:pt x="492373" y="0"/>
                    </a:lnTo>
                  </a:path>
                </a:pathLst>
              </a:custGeom>
              <a:ln w="17717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" name="任意多边形: 形状 23">
                <a:extLst>
                  <a:ext uri="{FF2B5EF4-FFF2-40B4-BE49-F238E27FC236}">
                    <a16:creationId xmlns:a16="http://schemas.microsoft.com/office/drawing/2014/main" id="{60A7AF8B-E3AE-EE17-963C-90019C9D635C}"/>
                  </a:ext>
                </a:extLst>
              </p:cNvPr>
              <p:cNvSpPr/>
              <p:nvPr/>
            </p:nvSpPr>
            <p:spPr>
              <a:xfrm>
                <a:off x="7647033" y="2997857"/>
                <a:ext cx="50727" cy="50727"/>
              </a:xfrm>
              <a:custGeom>
                <a:avLst/>
                <a:gdLst>
                  <a:gd name="connsiteX0" fmla="*/ 50727 w 50727"/>
                  <a:gd name="connsiteY0" fmla="*/ 25364 h 50727"/>
                  <a:gd name="connsiteX1" fmla="*/ 25364 w 50727"/>
                  <a:gd name="connsiteY1" fmla="*/ 50727 h 50727"/>
                  <a:gd name="connsiteX2" fmla="*/ 0 w 50727"/>
                  <a:gd name="connsiteY2" fmla="*/ 25364 h 50727"/>
                  <a:gd name="connsiteX3" fmla="*/ 25364 w 50727"/>
                  <a:gd name="connsiteY3" fmla="*/ 0 h 50727"/>
                  <a:gd name="connsiteX4" fmla="*/ 50727 w 50727"/>
                  <a:gd name="connsiteY4" fmla="*/ 25187 h 50727"/>
                  <a:gd name="connsiteX5" fmla="*/ 50727 w 50727"/>
                  <a:gd name="connsiteY5" fmla="*/ 25364 h 507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0727" h="50727">
                    <a:moveTo>
                      <a:pt x="50727" y="25364"/>
                    </a:moveTo>
                    <a:cubicBezTo>
                      <a:pt x="50727" y="39376"/>
                      <a:pt x="39376" y="50727"/>
                      <a:pt x="25364" y="50727"/>
                    </a:cubicBezTo>
                    <a:cubicBezTo>
                      <a:pt x="11352" y="50727"/>
                      <a:pt x="0" y="39376"/>
                      <a:pt x="0" y="25364"/>
                    </a:cubicBezTo>
                    <a:cubicBezTo>
                      <a:pt x="0" y="11352"/>
                      <a:pt x="11352" y="0"/>
                      <a:pt x="25364" y="0"/>
                    </a:cubicBezTo>
                    <a:cubicBezTo>
                      <a:pt x="39323" y="-53"/>
                      <a:pt x="50674" y="11228"/>
                      <a:pt x="50727" y="25187"/>
                    </a:cubicBezTo>
                    <a:cubicBezTo>
                      <a:pt x="50727" y="25248"/>
                      <a:pt x="50727" y="25302"/>
                      <a:pt x="50727" y="25364"/>
                    </a:cubicBezTo>
                    <a:close/>
                  </a:path>
                </a:pathLst>
              </a:custGeom>
              <a:solidFill>
                <a:srgbClr val="DDDDDD"/>
              </a:solidFill>
              <a:ln w="8858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" name="任意多边形: 形状 24">
                <a:extLst>
                  <a:ext uri="{FF2B5EF4-FFF2-40B4-BE49-F238E27FC236}">
                    <a16:creationId xmlns:a16="http://schemas.microsoft.com/office/drawing/2014/main" id="{BF842ABF-90AD-3B8D-2C7F-5D87C77E749C}"/>
                  </a:ext>
                </a:extLst>
              </p:cNvPr>
              <p:cNvSpPr/>
              <p:nvPr/>
            </p:nvSpPr>
            <p:spPr>
              <a:xfrm>
                <a:off x="7815267" y="3023221"/>
                <a:ext cx="189783" cy="8868"/>
              </a:xfrm>
              <a:custGeom>
                <a:avLst/>
                <a:gdLst>
                  <a:gd name="connsiteX0" fmla="*/ 0 w 189783"/>
                  <a:gd name="connsiteY0" fmla="*/ 0 h 8868"/>
                  <a:gd name="connsiteX1" fmla="*/ 189783 w 189783"/>
                  <a:gd name="connsiteY1" fmla="*/ 0 h 88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89783" h="8868">
                    <a:moveTo>
                      <a:pt x="0" y="0"/>
                    </a:moveTo>
                    <a:lnTo>
                      <a:pt x="189783" y="0"/>
                    </a:lnTo>
                  </a:path>
                </a:pathLst>
              </a:custGeom>
              <a:ln w="17717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" name="任意多边形: 形状 25">
                <a:extLst>
                  <a:ext uri="{FF2B5EF4-FFF2-40B4-BE49-F238E27FC236}">
                    <a16:creationId xmlns:a16="http://schemas.microsoft.com/office/drawing/2014/main" id="{D6936A4F-9E1D-04F4-20AD-E68E23DDC7AF}"/>
                  </a:ext>
                </a:extLst>
              </p:cNvPr>
              <p:cNvSpPr/>
              <p:nvPr/>
            </p:nvSpPr>
            <p:spPr>
              <a:xfrm>
                <a:off x="6191554" y="2880617"/>
                <a:ext cx="50727" cy="50727"/>
              </a:xfrm>
              <a:custGeom>
                <a:avLst/>
                <a:gdLst>
                  <a:gd name="connsiteX0" fmla="*/ 50727 w 50727"/>
                  <a:gd name="connsiteY0" fmla="*/ 25275 h 50727"/>
                  <a:gd name="connsiteX1" fmla="*/ 25452 w 50727"/>
                  <a:gd name="connsiteY1" fmla="*/ 50727 h 50727"/>
                  <a:gd name="connsiteX2" fmla="*/ 0 w 50727"/>
                  <a:gd name="connsiteY2" fmla="*/ 25452 h 50727"/>
                  <a:gd name="connsiteX3" fmla="*/ 25275 w 50727"/>
                  <a:gd name="connsiteY3" fmla="*/ 0 h 50727"/>
                  <a:gd name="connsiteX4" fmla="*/ 25364 w 50727"/>
                  <a:gd name="connsiteY4" fmla="*/ 0 h 50727"/>
                  <a:gd name="connsiteX5" fmla="*/ 50727 w 50727"/>
                  <a:gd name="connsiteY5" fmla="*/ 25275 h 507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0727" h="50727">
                    <a:moveTo>
                      <a:pt x="50727" y="25275"/>
                    </a:moveTo>
                    <a:cubicBezTo>
                      <a:pt x="50780" y="39287"/>
                      <a:pt x="39464" y="50674"/>
                      <a:pt x="25452" y="50727"/>
                    </a:cubicBezTo>
                    <a:cubicBezTo>
                      <a:pt x="11440" y="50780"/>
                      <a:pt x="53" y="39464"/>
                      <a:pt x="0" y="25452"/>
                    </a:cubicBezTo>
                    <a:cubicBezTo>
                      <a:pt x="-44" y="11440"/>
                      <a:pt x="11272" y="53"/>
                      <a:pt x="25275" y="0"/>
                    </a:cubicBezTo>
                    <a:cubicBezTo>
                      <a:pt x="25302" y="0"/>
                      <a:pt x="25337" y="0"/>
                      <a:pt x="25364" y="0"/>
                    </a:cubicBezTo>
                    <a:cubicBezTo>
                      <a:pt x="39340" y="0"/>
                      <a:pt x="50674" y="11298"/>
                      <a:pt x="50727" y="25275"/>
                    </a:cubicBezTo>
                    <a:close/>
                  </a:path>
                </a:pathLst>
              </a:custGeom>
              <a:solidFill>
                <a:srgbClr val="DDDDDD"/>
              </a:solidFill>
              <a:ln w="8858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" name="任意多边形: 形状 26">
                <a:extLst>
                  <a:ext uri="{FF2B5EF4-FFF2-40B4-BE49-F238E27FC236}">
                    <a16:creationId xmlns:a16="http://schemas.microsoft.com/office/drawing/2014/main" id="{01292D15-BD48-54EA-AE5A-67D34D4A64DF}"/>
                  </a:ext>
                </a:extLst>
              </p:cNvPr>
              <p:cNvSpPr/>
              <p:nvPr/>
            </p:nvSpPr>
            <p:spPr>
              <a:xfrm>
                <a:off x="6359876" y="2905892"/>
                <a:ext cx="655994" cy="8868"/>
              </a:xfrm>
              <a:custGeom>
                <a:avLst/>
                <a:gdLst>
                  <a:gd name="connsiteX0" fmla="*/ 0 w 655994"/>
                  <a:gd name="connsiteY0" fmla="*/ 0 h 8868"/>
                  <a:gd name="connsiteX1" fmla="*/ 655995 w 655994"/>
                  <a:gd name="connsiteY1" fmla="*/ 0 h 88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55994" h="8868">
                    <a:moveTo>
                      <a:pt x="0" y="0"/>
                    </a:moveTo>
                    <a:lnTo>
                      <a:pt x="655995" y="0"/>
                    </a:lnTo>
                  </a:path>
                </a:pathLst>
              </a:custGeom>
              <a:ln w="17717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" name="任意多边形: 形状 27">
                <a:extLst>
                  <a:ext uri="{FF2B5EF4-FFF2-40B4-BE49-F238E27FC236}">
                    <a16:creationId xmlns:a16="http://schemas.microsoft.com/office/drawing/2014/main" id="{D0F99F51-CC8E-33B3-73A1-C858A4012757}"/>
                  </a:ext>
                </a:extLst>
              </p:cNvPr>
              <p:cNvSpPr/>
              <p:nvPr/>
            </p:nvSpPr>
            <p:spPr>
              <a:xfrm>
                <a:off x="6191554" y="2997858"/>
                <a:ext cx="50727" cy="50727"/>
              </a:xfrm>
              <a:custGeom>
                <a:avLst/>
                <a:gdLst>
                  <a:gd name="connsiteX0" fmla="*/ 50727 w 50727"/>
                  <a:gd name="connsiteY0" fmla="*/ 25364 h 50727"/>
                  <a:gd name="connsiteX1" fmla="*/ 25364 w 50727"/>
                  <a:gd name="connsiteY1" fmla="*/ 50727 h 50727"/>
                  <a:gd name="connsiteX2" fmla="*/ 0 w 50727"/>
                  <a:gd name="connsiteY2" fmla="*/ 25364 h 50727"/>
                  <a:gd name="connsiteX3" fmla="*/ 25364 w 50727"/>
                  <a:gd name="connsiteY3" fmla="*/ 0 h 50727"/>
                  <a:gd name="connsiteX4" fmla="*/ 50727 w 50727"/>
                  <a:gd name="connsiteY4" fmla="*/ 25364 h 507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0727" h="50727">
                    <a:moveTo>
                      <a:pt x="50727" y="25364"/>
                    </a:moveTo>
                    <a:cubicBezTo>
                      <a:pt x="50727" y="39371"/>
                      <a:pt x="39371" y="50727"/>
                      <a:pt x="25364" y="50727"/>
                    </a:cubicBezTo>
                    <a:cubicBezTo>
                      <a:pt x="11356" y="50727"/>
                      <a:pt x="0" y="39371"/>
                      <a:pt x="0" y="25364"/>
                    </a:cubicBezTo>
                    <a:cubicBezTo>
                      <a:pt x="0" y="11356"/>
                      <a:pt x="11356" y="0"/>
                      <a:pt x="25364" y="0"/>
                    </a:cubicBezTo>
                    <a:cubicBezTo>
                      <a:pt x="39371" y="0"/>
                      <a:pt x="50727" y="11356"/>
                      <a:pt x="50727" y="25364"/>
                    </a:cubicBezTo>
                    <a:close/>
                  </a:path>
                </a:pathLst>
              </a:custGeom>
              <a:solidFill>
                <a:srgbClr val="DDDDDD"/>
              </a:solidFill>
              <a:ln w="8858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" name="任意多边形: 形状 28">
                <a:extLst>
                  <a:ext uri="{FF2B5EF4-FFF2-40B4-BE49-F238E27FC236}">
                    <a16:creationId xmlns:a16="http://schemas.microsoft.com/office/drawing/2014/main" id="{B6CEFA53-8513-AF94-5DBF-386AA04F07D4}"/>
                  </a:ext>
                </a:extLst>
              </p:cNvPr>
              <p:cNvSpPr/>
              <p:nvPr/>
            </p:nvSpPr>
            <p:spPr>
              <a:xfrm>
                <a:off x="6359876" y="3023221"/>
                <a:ext cx="317576" cy="8868"/>
              </a:xfrm>
              <a:custGeom>
                <a:avLst/>
                <a:gdLst>
                  <a:gd name="connsiteX0" fmla="*/ 0 w 317576"/>
                  <a:gd name="connsiteY0" fmla="*/ 0 h 8868"/>
                  <a:gd name="connsiteX1" fmla="*/ 317577 w 317576"/>
                  <a:gd name="connsiteY1" fmla="*/ 0 h 88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17576" h="8868">
                    <a:moveTo>
                      <a:pt x="0" y="0"/>
                    </a:moveTo>
                    <a:lnTo>
                      <a:pt x="317577" y="0"/>
                    </a:lnTo>
                  </a:path>
                </a:pathLst>
              </a:custGeom>
              <a:ln w="17717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" name="任意多边形: 形状 29">
                <a:extLst>
                  <a:ext uri="{FF2B5EF4-FFF2-40B4-BE49-F238E27FC236}">
                    <a16:creationId xmlns:a16="http://schemas.microsoft.com/office/drawing/2014/main" id="{78A755D8-87E6-BABD-3274-DE45C9B09C4B}"/>
                  </a:ext>
                </a:extLst>
              </p:cNvPr>
              <p:cNvSpPr/>
              <p:nvPr/>
            </p:nvSpPr>
            <p:spPr>
              <a:xfrm>
                <a:off x="6191554" y="3117403"/>
                <a:ext cx="50727" cy="50727"/>
              </a:xfrm>
              <a:custGeom>
                <a:avLst/>
                <a:gdLst>
                  <a:gd name="connsiteX0" fmla="*/ 50727 w 50727"/>
                  <a:gd name="connsiteY0" fmla="*/ 25275 h 50727"/>
                  <a:gd name="connsiteX1" fmla="*/ 25452 w 50727"/>
                  <a:gd name="connsiteY1" fmla="*/ 50727 h 50727"/>
                  <a:gd name="connsiteX2" fmla="*/ 0 w 50727"/>
                  <a:gd name="connsiteY2" fmla="*/ 25452 h 50727"/>
                  <a:gd name="connsiteX3" fmla="*/ 25275 w 50727"/>
                  <a:gd name="connsiteY3" fmla="*/ 0 h 50727"/>
                  <a:gd name="connsiteX4" fmla="*/ 25364 w 50727"/>
                  <a:gd name="connsiteY4" fmla="*/ 0 h 50727"/>
                  <a:gd name="connsiteX5" fmla="*/ 50727 w 50727"/>
                  <a:gd name="connsiteY5" fmla="*/ 25275 h 507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0727" h="50727">
                    <a:moveTo>
                      <a:pt x="50727" y="25275"/>
                    </a:moveTo>
                    <a:cubicBezTo>
                      <a:pt x="50780" y="39287"/>
                      <a:pt x="39464" y="50674"/>
                      <a:pt x="25452" y="50727"/>
                    </a:cubicBezTo>
                    <a:cubicBezTo>
                      <a:pt x="11440" y="50780"/>
                      <a:pt x="53" y="39464"/>
                      <a:pt x="0" y="25452"/>
                    </a:cubicBezTo>
                    <a:cubicBezTo>
                      <a:pt x="-44" y="11440"/>
                      <a:pt x="11272" y="53"/>
                      <a:pt x="25275" y="0"/>
                    </a:cubicBezTo>
                    <a:cubicBezTo>
                      <a:pt x="25302" y="0"/>
                      <a:pt x="25337" y="0"/>
                      <a:pt x="25364" y="0"/>
                    </a:cubicBezTo>
                    <a:cubicBezTo>
                      <a:pt x="39340" y="0"/>
                      <a:pt x="50674" y="11298"/>
                      <a:pt x="50727" y="25275"/>
                    </a:cubicBezTo>
                    <a:close/>
                  </a:path>
                </a:pathLst>
              </a:custGeom>
              <a:solidFill>
                <a:srgbClr val="DDDDDD"/>
              </a:solidFill>
              <a:ln w="8858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" name="任意多边形: 形状 30">
                <a:extLst>
                  <a:ext uri="{FF2B5EF4-FFF2-40B4-BE49-F238E27FC236}">
                    <a16:creationId xmlns:a16="http://schemas.microsoft.com/office/drawing/2014/main" id="{A2134D1A-EE08-0122-D2CE-D7FF0D012495}"/>
                  </a:ext>
                </a:extLst>
              </p:cNvPr>
              <p:cNvSpPr/>
              <p:nvPr/>
            </p:nvSpPr>
            <p:spPr>
              <a:xfrm>
                <a:off x="6359876" y="3142678"/>
                <a:ext cx="413444" cy="8868"/>
              </a:xfrm>
              <a:custGeom>
                <a:avLst/>
                <a:gdLst>
                  <a:gd name="connsiteX0" fmla="*/ 0 w 413444"/>
                  <a:gd name="connsiteY0" fmla="*/ 0 h 8868"/>
                  <a:gd name="connsiteX1" fmla="*/ 413444 w 413444"/>
                  <a:gd name="connsiteY1" fmla="*/ 0 h 88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13444" h="8868">
                    <a:moveTo>
                      <a:pt x="0" y="0"/>
                    </a:moveTo>
                    <a:lnTo>
                      <a:pt x="413444" y="0"/>
                    </a:lnTo>
                  </a:path>
                </a:pathLst>
              </a:custGeom>
              <a:ln w="17717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" name="任意多边形: 形状 31">
                <a:extLst>
                  <a:ext uri="{FF2B5EF4-FFF2-40B4-BE49-F238E27FC236}">
                    <a16:creationId xmlns:a16="http://schemas.microsoft.com/office/drawing/2014/main" id="{0D18030D-30B8-7E17-CB28-FAD6F2D0A1D1}"/>
                  </a:ext>
                </a:extLst>
              </p:cNvPr>
              <p:cNvSpPr/>
              <p:nvPr/>
            </p:nvSpPr>
            <p:spPr>
              <a:xfrm>
                <a:off x="7601627" y="2629554"/>
                <a:ext cx="1086731" cy="132937"/>
              </a:xfrm>
              <a:custGeom>
                <a:avLst/>
                <a:gdLst>
                  <a:gd name="connsiteX0" fmla="*/ 0 w 1086731"/>
                  <a:gd name="connsiteY0" fmla="*/ 0 h 132937"/>
                  <a:gd name="connsiteX1" fmla="*/ 1086732 w 1086731"/>
                  <a:gd name="connsiteY1" fmla="*/ 0 h 132937"/>
                  <a:gd name="connsiteX2" fmla="*/ 1086732 w 1086731"/>
                  <a:gd name="connsiteY2" fmla="*/ 132937 h 132937"/>
                  <a:gd name="connsiteX3" fmla="*/ 0 w 1086731"/>
                  <a:gd name="connsiteY3" fmla="*/ 132937 h 1329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86731" h="132937">
                    <a:moveTo>
                      <a:pt x="0" y="0"/>
                    </a:moveTo>
                    <a:lnTo>
                      <a:pt x="1086732" y="0"/>
                    </a:lnTo>
                    <a:lnTo>
                      <a:pt x="1086732" y="132937"/>
                    </a:lnTo>
                    <a:lnTo>
                      <a:pt x="0" y="132937"/>
                    </a:lnTo>
                    <a:close/>
                  </a:path>
                </a:pathLst>
              </a:custGeom>
              <a:noFill/>
              <a:ln w="8858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" name="任意多边形: 形状 32">
                <a:extLst>
                  <a:ext uri="{FF2B5EF4-FFF2-40B4-BE49-F238E27FC236}">
                    <a16:creationId xmlns:a16="http://schemas.microsoft.com/office/drawing/2014/main" id="{FA251F23-937C-CA79-0709-BADFE415DAF4}"/>
                  </a:ext>
                </a:extLst>
              </p:cNvPr>
              <p:cNvSpPr/>
              <p:nvPr/>
            </p:nvSpPr>
            <p:spPr>
              <a:xfrm>
                <a:off x="6173995" y="2629554"/>
                <a:ext cx="1086731" cy="132937"/>
              </a:xfrm>
              <a:custGeom>
                <a:avLst/>
                <a:gdLst>
                  <a:gd name="connsiteX0" fmla="*/ 0 w 1086731"/>
                  <a:gd name="connsiteY0" fmla="*/ 0 h 132937"/>
                  <a:gd name="connsiteX1" fmla="*/ 1086732 w 1086731"/>
                  <a:gd name="connsiteY1" fmla="*/ 0 h 132937"/>
                  <a:gd name="connsiteX2" fmla="*/ 1086732 w 1086731"/>
                  <a:gd name="connsiteY2" fmla="*/ 132937 h 132937"/>
                  <a:gd name="connsiteX3" fmla="*/ 0 w 1086731"/>
                  <a:gd name="connsiteY3" fmla="*/ 132937 h 1329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86731" h="132937">
                    <a:moveTo>
                      <a:pt x="0" y="0"/>
                    </a:moveTo>
                    <a:lnTo>
                      <a:pt x="1086732" y="0"/>
                    </a:lnTo>
                    <a:lnTo>
                      <a:pt x="1086732" y="132937"/>
                    </a:lnTo>
                    <a:lnTo>
                      <a:pt x="0" y="132937"/>
                    </a:lnTo>
                    <a:close/>
                  </a:path>
                </a:pathLst>
              </a:custGeom>
              <a:noFill/>
              <a:ln w="8858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4" name="任意多边形: 形状 33">
                <a:extLst>
                  <a:ext uri="{FF2B5EF4-FFF2-40B4-BE49-F238E27FC236}">
                    <a16:creationId xmlns:a16="http://schemas.microsoft.com/office/drawing/2014/main" id="{F6978419-313C-C9E4-4A78-71F89689B9A7}"/>
                  </a:ext>
                </a:extLst>
              </p:cNvPr>
              <p:cNvSpPr/>
              <p:nvPr/>
            </p:nvSpPr>
            <p:spPr>
              <a:xfrm>
                <a:off x="5716297" y="2375208"/>
                <a:ext cx="4409094" cy="2811278"/>
              </a:xfrm>
              <a:custGeom>
                <a:avLst/>
                <a:gdLst>
                  <a:gd name="connsiteX0" fmla="*/ 0 w 4409094"/>
                  <a:gd name="connsiteY0" fmla="*/ 0 h 2811278"/>
                  <a:gd name="connsiteX1" fmla="*/ 4409095 w 4409094"/>
                  <a:gd name="connsiteY1" fmla="*/ 0 h 2811278"/>
                  <a:gd name="connsiteX2" fmla="*/ 4409095 w 4409094"/>
                  <a:gd name="connsiteY2" fmla="*/ 2811278 h 2811278"/>
                  <a:gd name="connsiteX3" fmla="*/ 0 w 4409094"/>
                  <a:gd name="connsiteY3" fmla="*/ 2811278 h 28112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409094" h="2811278">
                    <a:moveTo>
                      <a:pt x="0" y="0"/>
                    </a:moveTo>
                    <a:lnTo>
                      <a:pt x="4409095" y="0"/>
                    </a:lnTo>
                    <a:lnTo>
                      <a:pt x="4409095" y="2811278"/>
                    </a:lnTo>
                    <a:lnTo>
                      <a:pt x="0" y="2811278"/>
                    </a:lnTo>
                    <a:close/>
                  </a:path>
                </a:pathLst>
              </a:custGeom>
              <a:noFill/>
              <a:ln w="17717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" name="任意多边形: 形状 34">
                <a:extLst>
                  <a:ext uri="{FF2B5EF4-FFF2-40B4-BE49-F238E27FC236}">
                    <a16:creationId xmlns:a16="http://schemas.microsoft.com/office/drawing/2014/main" id="{C6832473-648C-C7B1-43D7-3AC5ED49F50B}"/>
                  </a:ext>
                </a:extLst>
              </p:cNvPr>
              <p:cNvSpPr/>
              <p:nvPr/>
            </p:nvSpPr>
            <p:spPr>
              <a:xfrm>
                <a:off x="5642867" y="5190034"/>
                <a:ext cx="4555866" cy="122915"/>
              </a:xfrm>
              <a:custGeom>
                <a:avLst/>
                <a:gdLst>
                  <a:gd name="connsiteX0" fmla="*/ 0 w 4555866"/>
                  <a:gd name="connsiteY0" fmla="*/ 0 h 122915"/>
                  <a:gd name="connsiteX1" fmla="*/ 4555867 w 4555866"/>
                  <a:gd name="connsiteY1" fmla="*/ 0 h 122915"/>
                  <a:gd name="connsiteX2" fmla="*/ 4555867 w 4555866"/>
                  <a:gd name="connsiteY2" fmla="*/ 122916 h 122915"/>
                  <a:gd name="connsiteX3" fmla="*/ 0 w 4555866"/>
                  <a:gd name="connsiteY3" fmla="*/ 122916 h 1229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555866" h="122915">
                    <a:moveTo>
                      <a:pt x="0" y="0"/>
                    </a:moveTo>
                    <a:lnTo>
                      <a:pt x="4555867" y="0"/>
                    </a:lnTo>
                    <a:lnTo>
                      <a:pt x="4555867" y="122916"/>
                    </a:lnTo>
                    <a:lnTo>
                      <a:pt x="0" y="122916"/>
                    </a:lnTo>
                    <a:close/>
                  </a:path>
                </a:pathLst>
              </a:custGeom>
              <a:noFill/>
              <a:ln w="17717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" name="任意多边形: 形状 35">
                <a:extLst>
                  <a:ext uri="{FF2B5EF4-FFF2-40B4-BE49-F238E27FC236}">
                    <a16:creationId xmlns:a16="http://schemas.microsoft.com/office/drawing/2014/main" id="{206264C6-8CBC-9A13-EEDF-514BE34946CF}"/>
                  </a:ext>
                </a:extLst>
              </p:cNvPr>
              <p:cNvSpPr/>
              <p:nvPr/>
            </p:nvSpPr>
            <p:spPr>
              <a:xfrm>
                <a:off x="5642867" y="2252292"/>
                <a:ext cx="4555866" cy="122915"/>
              </a:xfrm>
              <a:custGeom>
                <a:avLst/>
                <a:gdLst>
                  <a:gd name="connsiteX0" fmla="*/ 0 w 4555866"/>
                  <a:gd name="connsiteY0" fmla="*/ 0 h 122915"/>
                  <a:gd name="connsiteX1" fmla="*/ 4555867 w 4555866"/>
                  <a:gd name="connsiteY1" fmla="*/ 0 h 122915"/>
                  <a:gd name="connsiteX2" fmla="*/ 4555867 w 4555866"/>
                  <a:gd name="connsiteY2" fmla="*/ 122916 h 122915"/>
                  <a:gd name="connsiteX3" fmla="*/ 0 w 4555866"/>
                  <a:gd name="connsiteY3" fmla="*/ 122916 h 1229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555866" h="122915">
                    <a:moveTo>
                      <a:pt x="0" y="0"/>
                    </a:moveTo>
                    <a:lnTo>
                      <a:pt x="4555867" y="0"/>
                    </a:lnTo>
                    <a:lnTo>
                      <a:pt x="4555867" y="122916"/>
                    </a:lnTo>
                    <a:lnTo>
                      <a:pt x="0" y="122916"/>
                    </a:lnTo>
                    <a:close/>
                  </a:path>
                </a:pathLst>
              </a:custGeom>
              <a:noFill/>
              <a:ln w="17717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" name="任意多边形: 形状 36">
                <a:extLst>
                  <a:ext uri="{FF2B5EF4-FFF2-40B4-BE49-F238E27FC236}">
                    <a16:creationId xmlns:a16="http://schemas.microsoft.com/office/drawing/2014/main" id="{4D15EA90-DD5C-1706-79AA-A7A3585BB458}"/>
                  </a:ext>
                </a:extLst>
              </p:cNvPr>
              <p:cNvSpPr/>
              <p:nvPr/>
            </p:nvSpPr>
            <p:spPr>
              <a:xfrm>
                <a:off x="9232298" y="2762456"/>
                <a:ext cx="375342" cy="521509"/>
              </a:xfrm>
              <a:custGeom>
                <a:avLst/>
                <a:gdLst>
                  <a:gd name="connsiteX0" fmla="*/ 256522 w 375342"/>
                  <a:gd name="connsiteY0" fmla="*/ 17683 h 521509"/>
                  <a:gd name="connsiteX1" fmla="*/ 25944 w 375342"/>
                  <a:gd name="connsiteY1" fmla="*/ 317966 h 521509"/>
                  <a:gd name="connsiteX2" fmla="*/ 24259 w 375342"/>
                  <a:gd name="connsiteY2" fmla="*/ 423234 h 521509"/>
                  <a:gd name="connsiteX3" fmla="*/ 53258 w 375342"/>
                  <a:gd name="connsiteY3" fmla="*/ 514579 h 521509"/>
                  <a:gd name="connsiteX4" fmla="*/ 137951 w 375342"/>
                  <a:gd name="connsiteY4" fmla="*/ 469705 h 521509"/>
                  <a:gd name="connsiteX5" fmla="*/ 210495 w 375342"/>
                  <a:gd name="connsiteY5" fmla="*/ 393437 h 521509"/>
                  <a:gd name="connsiteX6" fmla="*/ 256522 w 375342"/>
                  <a:gd name="connsiteY6" fmla="*/ 17683 h 5215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75342" h="521509">
                    <a:moveTo>
                      <a:pt x="256522" y="17683"/>
                    </a:moveTo>
                    <a:cubicBezTo>
                      <a:pt x="50509" y="-66567"/>
                      <a:pt x="-51655" y="169598"/>
                      <a:pt x="25944" y="317966"/>
                    </a:cubicBezTo>
                    <a:cubicBezTo>
                      <a:pt x="44213" y="352731"/>
                      <a:pt x="41552" y="381021"/>
                      <a:pt x="24259" y="423234"/>
                    </a:cubicBezTo>
                    <a:cubicBezTo>
                      <a:pt x="6965" y="465448"/>
                      <a:pt x="6522" y="495600"/>
                      <a:pt x="53258" y="514579"/>
                    </a:cubicBezTo>
                    <a:cubicBezTo>
                      <a:pt x="99994" y="533557"/>
                      <a:pt x="120658" y="511918"/>
                      <a:pt x="137951" y="469705"/>
                    </a:cubicBezTo>
                    <a:cubicBezTo>
                      <a:pt x="155244" y="427491"/>
                      <a:pt x="173425" y="405498"/>
                      <a:pt x="210495" y="393437"/>
                    </a:cubicBezTo>
                    <a:cubicBezTo>
                      <a:pt x="369948" y="342000"/>
                      <a:pt x="462623" y="101933"/>
                      <a:pt x="256522" y="17683"/>
                    </a:cubicBezTo>
                    <a:close/>
                  </a:path>
                </a:pathLst>
              </a:custGeom>
              <a:noFill/>
              <a:ln w="8858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" name="任意多边形: 形状 37">
                <a:extLst>
                  <a:ext uri="{FF2B5EF4-FFF2-40B4-BE49-F238E27FC236}">
                    <a16:creationId xmlns:a16="http://schemas.microsoft.com/office/drawing/2014/main" id="{F9DBC1F1-8089-F673-B2A4-287B29BF4950}"/>
                  </a:ext>
                </a:extLst>
              </p:cNvPr>
              <p:cNvSpPr/>
              <p:nvPr/>
            </p:nvSpPr>
            <p:spPr>
              <a:xfrm>
                <a:off x="9302639" y="2904385"/>
                <a:ext cx="143878" cy="327154"/>
              </a:xfrm>
              <a:custGeom>
                <a:avLst/>
                <a:gdLst>
                  <a:gd name="connsiteX0" fmla="*/ 6064 w 143878"/>
                  <a:gd name="connsiteY0" fmla="*/ 327155 h 327154"/>
                  <a:gd name="connsiteX1" fmla="*/ 34088 w 143878"/>
                  <a:gd name="connsiteY1" fmla="*/ 233416 h 327154"/>
                  <a:gd name="connsiteX2" fmla="*/ 83219 w 143878"/>
                  <a:gd name="connsiteY2" fmla="*/ 178166 h 327154"/>
                  <a:gd name="connsiteX3" fmla="*/ 19899 w 143878"/>
                  <a:gd name="connsiteY3" fmla="*/ 177634 h 327154"/>
                  <a:gd name="connsiteX4" fmla="*/ 110001 w 143878"/>
                  <a:gd name="connsiteY4" fmla="*/ 166903 h 327154"/>
                  <a:gd name="connsiteX5" fmla="*/ 56791 w 143878"/>
                  <a:gd name="connsiteY5" fmla="*/ 104824 h 327154"/>
                  <a:gd name="connsiteX6" fmla="*/ 122949 w 143878"/>
                  <a:gd name="connsiteY6" fmla="*/ 106421 h 327154"/>
                  <a:gd name="connsiteX7" fmla="*/ 143879 w 143878"/>
                  <a:gd name="connsiteY7" fmla="*/ 0 h 3271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43878" h="327154">
                    <a:moveTo>
                      <a:pt x="6064" y="327155"/>
                    </a:moveTo>
                    <a:cubicBezTo>
                      <a:pt x="-5908" y="276871"/>
                      <a:pt x="-1918" y="241930"/>
                      <a:pt x="34088" y="233416"/>
                    </a:cubicBezTo>
                    <a:cubicBezTo>
                      <a:pt x="70094" y="224902"/>
                      <a:pt x="99005" y="204505"/>
                      <a:pt x="83219" y="178166"/>
                    </a:cubicBezTo>
                    <a:cubicBezTo>
                      <a:pt x="67433" y="151827"/>
                      <a:pt x="1985" y="145708"/>
                      <a:pt x="19899" y="177634"/>
                    </a:cubicBezTo>
                    <a:cubicBezTo>
                      <a:pt x="37813" y="209560"/>
                      <a:pt x="132084" y="198120"/>
                      <a:pt x="110001" y="166903"/>
                    </a:cubicBezTo>
                    <a:cubicBezTo>
                      <a:pt x="87919" y="135686"/>
                      <a:pt x="35241" y="109791"/>
                      <a:pt x="56791" y="104824"/>
                    </a:cubicBezTo>
                    <a:cubicBezTo>
                      <a:pt x="78341" y="99858"/>
                      <a:pt x="144233" y="129656"/>
                      <a:pt x="122949" y="106421"/>
                    </a:cubicBezTo>
                    <a:cubicBezTo>
                      <a:pt x="80204" y="59862"/>
                      <a:pt x="130133" y="50018"/>
                      <a:pt x="143879" y="0"/>
                    </a:cubicBezTo>
                  </a:path>
                </a:pathLst>
              </a:custGeom>
              <a:noFill/>
              <a:ln w="8858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" name="任意多边形: 形状 38">
                <a:extLst>
                  <a:ext uri="{FF2B5EF4-FFF2-40B4-BE49-F238E27FC236}">
                    <a16:creationId xmlns:a16="http://schemas.microsoft.com/office/drawing/2014/main" id="{5ABE7039-360C-3BFA-62FE-222098D5F3C9}"/>
                  </a:ext>
                </a:extLst>
              </p:cNvPr>
              <p:cNvSpPr/>
              <p:nvPr/>
            </p:nvSpPr>
            <p:spPr>
              <a:xfrm>
                <a:off x="9221214" y="3156158"/>
                <a:ext cx="175463" cy="164377"/>
              </a:xfrm>
              <a:custGeom>
                <a:avLst/>
                <a:gdLst>
                  <a:gd name="connsiteX0" fmla="*/ 175463 w 175463"/>
                  <a:gd name="connsiteY0" fmla="*/ 60660 h 164377"/>
                  <a:gd name="connsiteX1" fmla="*/ 156662 w 175463"/>
                  <a:gd name="connsiteY1" fmla="*/ 99148 h 164377"/>
                  <a:gd name="connsiteX2" fmla="*/ 142473 w 175463"/>
                  <a:gd name="connsiteY2" fmla="*/ 128326 h 164377"/>
                  <a:gd name="connsiteX3" fmla="*/ 49887 w 175463"/>
                  <a:gd name="connsiteY3" fmla="*/ 155640 h 164377"/>
                  <a:gd name="connsiteX4" fmla="*/ 3151 w 175463"/>
                  <a:gd name="connsiteY4" fmla="*/ 71391 h 164377"/>
                  <a:gd name="connsiteX5" fmla="*/ 13438 w 175463"/>
                  <a:gd name="connsiteY5" fmla="*/ 40528 h 164377"/>
                  <a:gd name="connsiteX6" fmla="*/ 27007 w 175463"/>
                  <a:gd name="connsiteY6" fmla="*/ 0 h 164377"/>
                  <a:gd name="connsiteX7" fmla="*/ 175463 w 175463"/>
                  <a:gd name="connsiteY7" fmla="*/ 60660 h 1643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75463" h="164377">
                    <a:moveTo>
                      <a:pt x="175463" y="60660"/>
                    </a:moveTo>
                    <a:cubicBezTo>
                      <a:pt x="168182" y="72969"/>
                      <a:pt x="161894" y="85837"/>
                      <a:pt x="156662" y="99148"/>
                    </a:cubicBezTo>
                    <a:cubicBezTo>
                      <a:pt x="152716" y="109241"/>
                      <a:pt x="147971" y="118996"/>
                      <a:pt x="142473" y="128326"/>
                    </a:cubicBezTo>
                    <a:cubicBezTo>
                      <a:pt x="122785" y="161405"/>
                      <a:pt x="96446" y="174619"/>
                      <a:pt x="49887" y="155640"/>
                    </a:cubicBezTo>
                    <a:cubicBezTo>
                      <a:pt x="3328" y="136662"/>
                      <a:pt x="-5984" y="108726"/>
                      <a:pt x="3151" y="71391"/>
                    </a:cubicBezTo>
                    <a:cubicBezTo>
                      <a:pt x="5722" y="60837"/>
                      <a:pt x="9163" y="50514"/>
                      <a:pt x="13438" y="40528"/>
                    </a:cubicBezTo>
                    <a:cubicBezTo>
                      <a:pt x="18954" y="27368"/>
                      <a:pt x="23486" y="13826"/>
                      <a:pt x="27007" y="0"/>
                    </a:cubicBezTo>
                    <a:cubicBezTo>
                      <a:pt x="72342" y="29177"/>
                      <a:pt x="122670" y="49743"/>
                      <a:pt x="175463" y="60660"/>
                    </a:cubicBezTo>
                    <a:close/>
                  </a:path>
                </a:pathLst>
              </a:custGeom>
              <a:solidFill>
                <a:schemeClr val="bg1"/>
              </a:solidFill>
              <a:ln w="8858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" name="任意多边形: 形状 39">
                <a:extLst>
                  <a:ext uri="{FF2B5EF4-FFF2-40B4-BE49-F238E27FC236}">
                    <a16:creationId xmlns:a16="http://schemas.microsoft.com/office/drawing/2014/main" id="{FFD37997-30AC-7A17-C9C3-C1A2491C87D4}"/>
                  </a:ext>
                </a:extLst>
              </p:cNvPr>
              <p:cNvSpPr/>
              <p:nvPr/>
            </p:nvSpPr>
            <p:spPr>
              <a:xfrm>
                <a:off x="9224365" y="3156070"/>
                <a:ext cx="172312" cy="130116"/>
              </a:xfrm>
              <a:custGeom>
                <a:avLst/>
                <a:gdLst>
                  <a:gd name="connsiteX0" fmla="*/ 172313 w 172312"/>
                  <a:gd name="connsiteY0" fmla="*/ 60748 h 130116"/>
                  <a:gd name="connsiteX1" fmla="*/ 155374 w 172312"/>
                  <a:gd name="connsiteY1" fmla="*/ 95158 h 130116"/>
                  <a:gd name="connsiteX2" fmla="*/ 153512 w 172312"/>
                  <a:gd name="connsiteY2" fmla="*/ 99237 h 130116"/>
                  <a:gd name="connsiteX3" fmla="*/ 139323 w 172312"/>
                  <a:gd name="connsiteY3" fmla="*/ 128414 h 130116"/>
                  <a:gd name="connsiteX4" fmla="*/ 63143 w 172312"/>
                  <a:gd name="connsiteY4" fmla="*/ 115732 h 130116"/>
                  <a:gd name="connsiteX5" fmla="*/ 0 w 172312"/>
                  <a:gd name="connsiteY5" fmla="*/ 71390 h 130116"/>
                  <a:gd name="connsiteX6" fmla="*/ 10287 w 172312"/>
                  <a:gd name="connsiteY6" fmla="*/ 40528 h 130116"/>
                  <a:gd name="connsiteX7" fmla="*/ 11883 w 172312"/>
                  <a:gd name="connsiteY7" fmla="*/ 36360 h 130116"/>
                  <a:gd name="connsiteX8" fmla="*/ 23856 w 172312"/>
                  <a:gd name="connsiteY8" fmla="*/ 0 h 130116"/>
                  <a:gd name="connsiteX9" fmla="*/ 172313 w 172312"/>
                  <a:gd name="connsiteY9" fmla="*/ 60748 h 1301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72312" h="130116">
                    <a:moveTo>
                      <a:pt x="172313" y="60748"/>
                    </a:moveTo>
                    <a:cubicBezTo>
                      <a:pt x="165777" y="71754"/>
                      <a:pt x="160110" y="83265"/>
                      <a:pt x="155374" y="95158"/>
                    </a:cubicBezTo>
                    <a:cubicBezTo>
                      <a:pt x="154665" y="96488"/>
                      <a:pt x="154133" y="97907"/>
                      <a:pt x="153512" y="99237"/>
                    </a:cubicBezTo>
                    <a:cubicBezTo>
                      <a:pt x="149565" y="109329"/>
                      <a:pt x="144821" y="119085"/>
                      <a:pt x="139323" y="128414"/>
                    </a:cubicBezTo>
                    <a:cubicBezTo>
                      <a:pt x="120255" y="132671"/>
                      <a:pt x="95778" y="129124"/>
                      <a:pt x="63143" y="115732"/>
                    </a:cubicBezTo>
                    <a:cubicBezTo>
                      <a:pt x="30507" y="102341"/>
                      <a:pt x="10553" y="87797"/>
                      <a:pt x="0" y="71390"/>
                    </a:cubicBezTo>
                    <a:cubicBezTo>
                      <a:pt x="2572" y="60837"/>
                      <a:pt x="6013" y="50514"/>
                      <a:pt x="10287" y="40528"/>
                    </a:cubicBezTo>
                    <a:lnTo>
                      <a:pt x="11883" y="36360"/>
                    </a:lnTo>
                    <a:cubicBezTo>
                      <a:pt x="16726" y="24539"/>
                      <a:pt x="20725" y="12389"/>
                      <a:pt x="23856" y="0"/>
                    </a:cubicBezTo>
                    <a:cubicBezTo>
                      <a:pt x="69182" y="29204"/>
                      <a:pt x="119510" y="49796"/>
                      <a:pt x="172313" y="60748"/>
                    </a:cubicBezTo>
                    <a:close/>
                  </a:path>
                </a:pathLst>
              </a:custGeom>
              <a:noFill/>
              <a:ln w="8858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" name="任意多边形: 形状 40">
                <a:extLst>
                  <a:ext uri="{FF2B5EF4-FFF2-40B4-BE49-F238E27FC236}">
                    <a16:creationId xmlns:a16="http://schemas.microsoft.com/office/drawing/2014/main" id="{6BC11EAA-9071-2BD5-9308-0A321BA0F38C}"/>
                  </a:ext>
                </a:extLst>
              </p:cNvPr>
              <p:cNvSpPr/>
              <p:nvPr/>
            </p:nvSpPr>
            <p:spPr>
              <a:xfrm>
                <a:off x="9236248" y="3156158"/>
                <a:ext cx="160429" cy="95069"/>
              </a:xfrm>
              <a:custGeom>
                <a:avLst/>
                <a:gdLst>
                  <a:gd name="connsiteX0" fmla="*/ 160429 w 160429"/>
                  <a:gd name="connsiteY0" fmla="*/ 60660 h 95069"/>
                  <a:gd name="connsiteX1" fmla="*/ 143491 w 160429"/>
                  <a:gd name="connsiteY1" fmla="*/ 95069 h 95069"/>
                  <a:gd name="connsiteX2" fmla="*/ 0 w 160429"/>
                  <a:gd name="connsiteY2" fmla="*/ 36360 h 95069"/>
                  <a:gd name="connsiteX3" fmla="*/ 11973 w 160429"/>
                  <a:gd name="connsiteY3" fmla="*/ 0 h 95069"/>
                  <a:gd name="connsiteX4" fmla="*/ 160429 w 160429"/>
                  <a:gd name="connsiteY4" fmla="*/ 60660 h 950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0429" h="95069">
                    <a:moveTo>
                      <a:pt x="160429" y="60660"/>
                    </a:moveTo>
                    <a:cubicBezTo>
                      <a:pt x="153893" y="71665"/>
                      <a:pt x="148227" y="83177"/>
                      <a:pt x="143491" y="95069"/>
                    </a:cubicBezTo>
                    <a:cubicBezTo>
                      <a:pt x="92178" y="85420"/>
                      <a:pt x="43367" y="65440"/>
                      <a:pt x="0" y="36360"/>
                    </a:cubicBezTo>
                    <a:cubicBezTo>
                      <a:pt x="4842" y="24539"/>
                      <a:pt x="8842" y="12389"/>
                      <a:pt x="11973" y="0"/>
                    </a:cubicBezTo>
                    <a:cubicBezTo>
                      <a:pt x="57308" y="29177"/>
                      <a:pt x="107636" y="49743"/>
                      <a:pt x="160429" y="60660"/>
                    </a:cubicBezTo>
                    <a:close/>
                  </a:path>
                </a:pathLst>
              </a:custGeom>
              <a:noFill/>
              <a:ln w="8858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" name="任意多边形: 形状 41">
                <a:extLst>
                  <a:ext uri="{FF2B5EF4-FFF2-40B4-BE49-F238E27FC236}">
                    <a16:creationId xmlns:a16="http://schemas.microsoft.com/office/drawing/2014/main" id="{D29F770C-F342-DF8E-19F8-FDF667BF2551}"/>
                  </a:ext>
                </a:extLst>
              </p:cNvPr>
              <p:cNvSpPr/>
              <p:nvPr/>
            </p:nvSpPr>
            <p:spPr>
              <a:xfrm>
                <a:off x="9523850" y="2629554"/>
                <a:ext cx="38932" cy="95335"/>
              </a:xfrm>
              <a:custGeom>
                <a:avLst/>
                <a:gdLst>
                  <a:gd name="connsiteX0" fmla="*/ 0 w 38932"/>
                  <a:gd name="connsiteY0" fmla="*/ 95335 h 95335"/>
                  <a:gd name="connsiteX1" fmla="*/ 38932 w 38932"/>
                  <a:gd name="connsiteY1" fmla="*/ 0 h 953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8932" h="95335">
                    <a:moveTo>
                      <a:pt x="0" y="95335"/>
                    </a:moveTo>
                    <a:lnTo>
                      <a:pt x="38932" y="0"/>
                    </a:lnTo>
                  </a:path>
                </a:pathLst>
              </a:custGeom>
              <a:ln w="17717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" name="任意多边形: 形状 42">
                <a:extLst>
                  <a:ext uri="{FF2B5EF4-FFF2-40B4-BE49-F238E27FC236}">
                    <a16:creationId xmlns:a16="http://schemas.microsoft.com/office/drawing/2014/main" id="{E59495FB-9767-2E8E-094E-B4490DE5104F}"/>
                  </a:ext>
                </a:extLst>
              </p:cNvPr>
              <p:cNvSpPr/>
              <p:nvPr/>
            </p:nvSpPr>
            <p:spPr>
              <a:xfrm>
                <a:off x="9675144" y="2857737"/>
                <a:ext cx="93738" cy="13479"/>
              </a:xfrm>
              <a:custGeom>
                <a:avLst/>
                <a:gdLst>
                  <a:gd name="connsiteX0" fmla="*/ 0 w 93738"/>
                  <a:gd name="connsiteY0" fmla="*/ 13480 h 13479"/>
                  <a:gd name="connsiteX1" fmla="*/ 93739 w 93738"/>
                  <a:gd name="connsiteY1" fmla="*/ 0 h 134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3738" h="13479">
                    <a:moveTo>
                      <a:pt x="0" y="13480"/>
                    </a:moveTo>
                    <a:lnTo>
                      <a:pt x="93739" y="0"/>
                    </a:lnTo>
                  </a:path>
                </a:pathLst>
              </a:custGeom>
              <a:ln w="17717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" name="任意多边形: 形状 43">
                <a:extLst>
                  <a:ext uri="{FF2B5EF4-FFF2-40B4-BE49-F238E27FC236}">
                    <a16:creationId xmlns:a16="http://schemas.microsoft.com/office/drawing/2014/main" id="{8172C5AA-6BBE-E790-71EC-0F8C31EC79E9}"/>
                  </a:ext>
                </a:extLst>
              </p:cNvPr>
              <p:cNvSpPr/>
              <p:nvPr/>
            </p:nvSpPr>
            <p:spPr>
              <a:xfrm>
                <a:off x="9174169" y="2651458"/>
                <a:ext cx="83806" cy="89836"/>
              </a:xfrm>
              <a:custGeom>
                <a:avLst/>
                <a:gdLst>
                  <a:gd name="connsiteX0" fmla="*/ 83806 w 83806"/>
                  <a:gd name="connsiteY0" fmla="*/ 89837 h 89836"/>
                  <a:gd name="connsiteX1" fmla="*/ 0 w 83806"/>
                  <a:gd name="connsiteY1" fmla="*/ 0 h 898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806" h="89836">
                    <a:moveTo>
                      <a:pt x="83806" y="89837"/>
                    </a:moveTo>
                    <a:lnTo>
                      <a:pt x="0" y="0"/>
                    </a:lnTo>
                  </a:path>
                </a:pathLst>
              </a:custGeom>
              <a:ln w="17717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" name="任意多边形: 形状 44">
                <a:extLst>
                  <a:ext uri="{FF2B5EF4-FFF2-40B4-BE49-F238E27FC236}">
                    <a16:creationId xmlns:a16="http://schemas.microsoft.com/office/drawing/2014/main" id="{AACAE096-BE57-C2C2-F04F-DE01404566EE}"/>
                  </a:ext>
                </a:extLst>
              </p:cNvPr>
              <p:cNvSpPr/>
              <p:nvPr/>
            </p:nvSpPr>
            <p:spPr>
              <a:xfrm>
                <a:off x="9391977" y="2640284"/>
                <a:ext cx="8868" cy="63320"/>
              </a:xfrm>
              <a:custGeom>
                <a:avLst/>
                <a:gdLst>
                  <a:gd name="connsiteX0" fmla="*/ 0 w 8868"/>
                  <a:gd name="connsiteY0" fmla="*/ 63320 h 63320"/>
                  <a:gd name="connsiteX1" fmla="*/ 0 w 8868"/>
                  <a:gd name="connsiteY1" fmla="*/ 0 h 633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868" h="63320">
                    <a:moveTo>
                      <a:pt x="0" y="63320"/>
                    </a:moveTo>
                    <a:lnTo>
                      <a:pt x="0" y="0"/>
                    </a:lnTo>
                  </a:path>
                </a:pathLst>
              </a:custGeom>
              <a:ln w="8858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" name="任意多边形: 形状 45">
                <a:extLst>
                  <a:ext uri="{FF2B5EF4-FFF2-40B4-BE49-F238E27FC236}">
                    <a16:creationId xmlns:a16="http://schemas.microsoft.com/office/drawing/2014/main" id="{520C581A-8C16-E9E8-1C8C-165828A83763}"/>
                  </a:ext>
                </a:extLst>
              </p:cNvPr>
              <p:cNvSpPr/>
              <p:nvPr/>
            </p:nvSpPr>
            <p:spPr>
              <a:xfrm>
                <a:off x="9103577" y="2892324"/>
                <a:ext cx="70326" cy="10109"/>
              </a:xfrm>
              <a:custGeom>
                <a:avLst/>
                <a:gdLst>
                  <a:gd name="connsiteX0" fmla="*/ 70326 w 70326"/>
                  <a:gd name="connsiteY0" fmla="*/ 0 h 10109"/>
                  <a:gd name="connsiteX1" fmla="*/ 0 w 70326"/>
                  <a:gd name="connsiteY1" fmla="*/ 10110 h 101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0326" h="10109">
                    <a:moveTo>
                      <a:pt x="70326" y="0"/>
                    </a:moveTo>
                    <a:lnTo>
                      <a:pt x="0" y="10110"/>
                    </a:lnTo>
                  </a:path>
                </a:pathLst>
              </a:custGeom>
              <a:ln w="8858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" name="任意多边形: 形状 46">
                <a:extLst>
                  <a:ext uri="{FF2B5EF4-FFF2-40B4-BE49-F238E27FC236}">
                    <a16:creationId xmlns:a16="http://schemas.microsoft.com/office/drawing/2014/main" id="{0DE5F136-6FDE-69FA-2FE5-2FA2532423F4}"/>
                  </a:ext>
                </a:extLst>
              </p:cNvPr>
              <p:cNvSpPr/>
              <p:nvPr/>
            </p:nvSpPr>
            <p:spPr>
              <a:xfrm>
                <a:off x="9638961" y="3067652"/>
                <a:ext cx="25895" cy="44430"/>
              </a:xfrm>
              <a:custGeom>
                <a:avLst/>
                <a:gdLst>
                  <a:gd name="connsiteX0" fmla="*/ 0 w 25895"/>
                  <a:gd name="connsiteY0" fmla="*/ 0 h 44430"/>
                  <a:gd name="connsiteX1" fmla="*/ 25896 w 25895"/>
                  <a:gd name="connsiteY1" fmla="*/ 44431 h 444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5895" h="44430">
                    <a:moveTo>
                      <a:pt x="0" y="0"/>
                    </a:moveTo>
                    <a:lnTo>
                      <a:pt x="25896" y="44431"/>
                    </a:lnTo>
                  </a:path>
                </a:pathLst>
              </a:custGeom>
              <a:ln w="8858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" name="任意多边形: 形状 47">
                <a:extLst>
                  <a:ext uri="{FF2B5EF4-FFF2-40B4-BE49-F238E27FC236}">
                    <a16:creationId xmlns:a16="http://schemas.microsoft.com/office/drawing/2014/main" id="{84739840-97EC-569F-FDC2-AF836AB42442}"/>
                  </a:ext>
                </a:extLst>
              </p:cNvPr>
              <p:cNvSpPr/>
              <p:nvPr/>
            </p:nvSpPr>
            <p:spPr>
              <a:xfrm>
                <a:off x="9620693" y="2773133"/>
                <a:ext cx="50638" cy="24033"/>
              </a:xfrm>
              <a:custGeom>
                <a:avLst/>
                <a:gdLst>
                  <a:gd name="connsiteX0" fmla="*/ 0 w 50638"/>
                  <a:gd name="connsiteY0" fmla="*/ 24033 h 24033"/>
                  <a:gd name="connsiteX1" fmla="*/ 50638 w 50638"/>
                  <a:gd name="connsiteY1" fmla="*/ 0 h 240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50638" h="24033">
                    <a:moveTo>
                      <a:pt x="0" y="24033"/>
                    </a:moveTo>
                    <a:lnTo>
                      <a:pt x="50638" y="0"/>
                    </a:lnTo>
                  </a:path>
                </a:pathLst>
              </a:custGeom>
              <a:ln w="8858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" name="任意多边形: 形状 48">
                <a:extLst>
                  <a:ext uri="{FF2B5EF4-FFF2-40B4-BE49-F238E27FC236}">
                    <a16:creationId xmlns:a16="http://schemas.microsoft.com/office/drawing/2014/main" id="{7E6A4F3C-19C6-E937-D00A-B774D7234562}"/>
                  </a:ext>
                </a:extLst>
              </p:cNvPr>
              <p:cNvSpPr/>
              <p:nvPr/>
            </p:nvSpPr>
            <p:spPr>
              <a:xfrm>
                <a:off x="5858179" y="3219479"/>
                <a:ext cx="242917" cy="235455"/>
              </a:xfrm>
              <a:custGeom>
                <a:avLst/>
                <a:gdLst>
                  <a:gd name="connsiteX0" fmla="*/ 218175 w 242917"/>
                  <a:gd name="connsiteY0" fmla="*/ 0 h 235455"/>
                  <a:gd name="connsiteX1" fmla="*/ 10478 w 242917"/>
                  <a:gd name="connsiteY1" fmla="*/ 0 h 235455"/>
                  <a:gd name="connsiteX2" fmla="*/ 25199 w 242917"/>
                  <a:gd name="connsiteY2" fmla="*/ 235456 h 235455"/>
                  <a:gd name="connsiteX3" fmla="*/ 242918 w 242917"/>
                  <a:gd name="connsiteY3" fmla="*/ 231997 h 235455"/>
                  <a:gd name="connsiteX4" fmla="*/ 218175 w 242917"/>
                  <a:gd name="connsiteY4" fmla="*/ 0 h 2354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42917" h="235455">
                    <a:moveTo>
                      <a:pt x="218175" y="0"/>
                    </a:moveTo>
                    <a:lnTo>
                      <a:pt x="10478" y="0"/>
                    </a:lnTo>
                    <a:cubicBezTo>
                      <a:pt x="-7419" y="78263"/>
                      <a:pt x="-2311" y="160030"/>
                      <a:pt x="25199" y="235456"/>
                    </a:cubicBezTo>
                    <a:lnTo>
                      <a:pt x="242918" y="231997"/>
                    </a:lnTo>
                    <a:cubicBezTo>
                      <a:pt x="242918" y="231997"/>
                      <a:pt x="184209" y="104470"/>
                      <a:pt x="218175" y="0"/>
                    </a:cubicBezTo>
                    <a:close/>
                  </a:path>
                </a:pathLst>
              </a:custGeom>
              <a:noFill/>
              <a:ln w="8858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0" name="任意多边形: 形状 49">
                <a:extLst>
                  <a:ext uri="{FF2B5EF4-FFF2-40B4-BE49-F238E27FC236}">
                    <a16:creationId xmlns:a16="http://schemas.microsoft.com/office/drawing/2014/main" id="{DF14BADC-D409-16DC-BE6E-EA532B2E346D}"/>
                  </a:ext>
                </a:extLst>
              </p:cNvPr>
              <p:cNvSpPr/>
              <p:nvPr/>
            </p:nvSpPr>
            <p:spPr>
              <a:xfrm>
                <a:off x="5923818" y="3278187"/>
                <a:ext cx="105711" cy="8868"/>
              </a:xfrm>
              <a:custGeom>
                <a:avLst/>
                <a:gdLst>
                  <a:gd name="connsiteX0" fmla="*/ 105711 w 105711"/>
                  <a:gd name="connsiteY0" fmla="*/ 0 h 8868"/>
                  <a:gd name="connsiteX1" fmla="*/ 0 w 105711"/>
                  <a:gd name="connsiteY1" fmla="*/ 0 h 88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5711" h="8868">
                    <a:moveTo>
                      <a:pt x="105711" y="0"/>
                    </a:moveTo>
                    <a:lnTo>
                      <a:pt x="0" y="0"/>
                    </a:lnTo>
                  </a:path>
                </a:pathLst>
              </a:custGeom>
              <a:ln w="8858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1" name="任意多边形: 形状 50">
                <a:extLst>
                  <a:ext uri="{FF2B5EF4-FFF2-40B4-BE49-F238E27FC236}">
                    <a16:creationId xmlns:a16="http://schemas.microsoft.com/office/drawing/2014/main" id="{C9DE079F-5510-8439-45CA-0CCAB437B58C}"/>
                  </a:ext>
                </a:extLst>
              </p:cNvPr>
              <p:cNvSpPr/>
              <p:nvPr/>
            </p:nvSpPr>
            <p:spPr>
              <a:xfrm>
                <a:off x="5942885" y="3324037"/>
                <a:ext cx="79904" cy="8868"/>
              </a:xfrm>
              <a:custGeom>
                <a:avLst/>
                <a:gdLst>
                  <a:gd name="connsiteX0" fmla="*/ 79904 w 79904"/>
                  <a:gd name="connsiteY0" fmla="*/ 0 h 8868"/>
                  <a:gd name="connsiteX1" fmla="*/ 0 w 79904"/>
                  <a:gd name="connsiteY1" fmla="*/ 0 h 88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9904" h="8868">
                    <a:moveTo>
                      <a:pt x="79904" y="0"/>
                    </a:moveTo>
                    <a:lnTo>
                      <a:pt x="0" y="0"/>
                    </a:lnTo>
                  </a:path>
                </a:pathLst>
              </a:custGeom>
              <a:ln w="8858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2" name="任意多边形: 形状 51">
                <a:extLst>
                  <a:ext uri="{FF2B5EF4-FFF2-40B4-BE49-F238E27FC236}">
                    <a16:creationId xmlns:a16="http://schemas.microsoft.com/office/drawing/2014/main" id="{4260EEF5-3AC2-842A-3F9A-38D25D9EE2B8}"/>
                  </a:ext>
                </a:extLst>
              </p:cNvPr>
              <p:cNvSpPr/>
              <p:nvPr/>
            </p:nvSpPr>
            <p:spPr>
              <a:xfrm>
                <a:off x="5917166" y="3367758"/>
                <a:ext cx="110766" cy="8868"/>
              </a:xfrm>
              <a:custGeom>
                <a:avLst/>
                <a:gdLst>
                  <a:gd name="connsiteX0" fmla="*/ 110766 w 110766"/>
                  <a:gd name="connsiteY0" fmla="*/ 0 h 8868"/>
                  <a:gd name="connsiteX1" fmla="*/ 0 w 110766"/>
                  <a:gd name="connsiteY1" fmla="*/ 0 h 88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10766" h="8868">
                    <a:moveTo>
                      <a:pt x="110766" y="0"/>
                    </a:moveTo>
                    <a:lnTo>
                      <a:pt x="0" y="0"/>
                    </a:lnTo>
                  </a:path>
                </a:pathLst>
              </a:custGeom>
              <a:ln w="8858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" name="任意多边形: 形状 52">
                <a:extLst>
                  <a:ext uri="{FF2B5EF4-FFF2-40B4-BE49-F238E27FC236}">
                    <a16:creationId xmlns:a16="http://schemas.microsoft.com/office/drawing/2014/main" id="{2B39F218-E617-D41D-1DDE-B91B3BFEB87A}"/>
                  </a:ext>
                </a:extLst>
              </p:cNvPr>
              <p:cNvSpPr/>
              <p:nvPr/>
            </p:nvSpPr>
            <p:spPr>
              <a:xfrm>
                <a:off x="5867326" y="2872547"/>
                <a:ext cx="257627" cy="204682"/>
              </a:xfrm>
              <a:custGeom>
                <a:avLst/>
                <a:gdLst>
                  <a:gd name="connsiteX0" fmla="*/ 51171 w 257627"/>
                  <a:gd name="connsiteY0" fmla="*/ 0 h 204682"/>
                  <a:gd name="connsiteX1" fmla="*/ 251064 w 257627"/>
                  <a:gd name="connsiteY1" fmla="*/ 0 h 204682"/>
                  <a:gd name="connsiteX2" fmla="*/ 216300 w 257627"/>
                  <a:gd name="connsiteY2" fmla="*/ 204682 h 204682"/>
                  <a:gd name="connsiteX3" fmla="*/ 0 w 257627"/>
                  <a:gd name="connsiteY3" fmla="*/ 195814 h 204682"/>
                  <a:gd name="connsiteX4" fmla="*/ 51171 w 257627"/>
                  <a:gd name="connsiteY4" fmla="*/ 0 h 2046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57627" h="204682">
                    <a:moveTo>
                      <a:pt x="51171" y="0"/>
                    </a:moveTo>
                    <a:lnTo>
                      <a:pt x="251064" y="0"/>
                    </a:lnTo>
                    <a:cubicBezTo>
                      <a:pt x="266672" y="70149"/>
                      <a:pt x="254194" y="143623"/>
                      <a:pt x="216300" y="204682"/>
                    </a:cubicBezTo>
                    <a:lnTo>
                      <a:pt x="0" y="195814"/>
                    </a:lnTo>
                    <a:cubicBezTo>
                      <a:pt x="0" y="195814"/>
                      <a:pt x="65981" y="101100"/>
                      <a:pt x="51171" y="0"/>
                    </a:cubicBezTo>
                    <a:close/>
                  </a:path>
                </a:pathLst>
              </a:custGeom>
              <a:noFill/>
              <a:ln w="8858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4" name="任意多边形: 形状 53">
                <a:extLst>
                  <a:ext uri="{FF2B5EF4-FFF2-40B4-BE49-F238E27FC236}">
                    <a16:creationId xmlns:a16="http://schemas.microsoft.com/office/drawing/2014/main" id="{0578CCBD-2424-6F92-7088-9FE3A275D9CB}"/>
                  </a:ext>
                </a:extLst>
              </p:cNvPr>
              <p:cNvSpPr/>
              <p:nvPr/>
            </p:nvSpPr>
            <p:spPr>
              <a:xfrm>
                <a:off x="5955034" y="2920348"/>
                <a:ext cx="130542" cy="8868"/>
              </a:xfrm>
              <a:custGeom>
                <a:avLst/>
                <a:gdLst>
                  <a:gd name="connsiteX0" fmla="*/ 0 w 130542"/>
                  <a:gd name="connsiteY0" fmla="*/ 0 h 8868"/>
                  <a:gd name="connsiteX1" fmla="*/ 130543 w 130542"/>
                  <a:gd name="connsiteY1" fmla="*/ 0 h 88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30542" h="8868">
                    <a:moveTo>
                      <a:pt x="0" y="0"/>
                    </a:moveTo>
                    <a:lnTo>
                      <a:pt x="130543" y="0"/>
                    </a:lnTo>
                  </a:path>
                </a:pathLst>
              </a:custGeom>
              <a:ln w="8858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5" name="任意多边形: 形状 54">
                <a:extLst>
                  <a:ext uri="{FF2B5EF4-FFF2-40B4-BE49-F238E27FC236}">
                    <a16:creationId xmlns:a16="http://schemas.microsoft.com/office/drawing/2014/main" id="{1A88F827-0B08-57A6-13B8-3397E1D6D690}"/>
                  </a:ext>
                </a:extLst>
              </p:cNvPr>
              <p:cNvSpPr/>
              <p:nvPr/>
            </p:nvSpPr>
            <p:spPr>
              <a:xfrm>
                <a:off x="5956897" y="2964158"/>
                <a:ext cx="104203" cy="8868"/>
              </a:xfrm>
              <a:custGeom>
                <a:avLst/>
                <a:gdLst>
                  <a:gd name="connsiteX0" fmla="*/ 0 w 104203"/>
                  <a:gd name="connsiteY0" fmla="*/ 0 h 8868"/>
                  <a:gd name="connsiteX1" fmla="*/ 104204 w 104203"/>
                  <a:gd name="connsiteY1" fmla="*/ 0 h 88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4203" h="8868">
                    <a:moveTo>
                      <a:pt x="0" y="0"/>
                    </a:moveTo>
                    <a:lnTo>
                      <a:pt x="104204" y="0"/>
                    </a:lnTo>
                  </a:path>
                </a:pathLst>
              </a:custGeom>
              <a:ln w="8858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6" name="任意多边形: 形状 55">
                <a:extLst>
                  <a:ext uri="{FF2B5EF4-FFF2-40B4-BE49-F238E27FC236}">
                    <a16:creationId xmlns:a16="http://schemas.microsoft.com/office/drawing/2014/main" id="{C20AE49B-9953-4DE3-1DA2-340B7E8C8A8F}"/>
                  </a:ext>
                </a:extLst>
              </p:cNvPr>
              <p:cNvSpPr/>
              <p:nvPr/>
            </p:nvSpPr>
            <p:spPr>
              <a:xfrm>
                <a:off x="5955034" y="3021447"/>
                <a:ext cx="49219" cy="8868"/>
              </a:xfrm>
              <a:custGeom>
                <a:avLst/>
                <a:gdLst>
                  <a:gd name="connsiteX0" fmla="*/ 0 w 49219"/>
                  <a:gd name="connsiteY0" fmla="*/ 0 h 8868"/>
                  <a:gd name="connsiteX1" fmla="*/ 49220 w 49219"/>
                  <a:gd name="connsiteY1" fmla="*/ 0 h 88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9219" h="8868">
                    <a:moveTo>
                      <a:pt x="0" y="0"/>
                    </a:moveTo>
                    <a:lnTo>
                      <a:pt x="49220" y="0"/>
                    </a:lnTo>
                  </a:path>
                </a:pathLst>
              </a:custGeom>
              <a:ln w="8858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7" name="任意多边形: 形状 56">
                <a:extLst>
                  <a:ext uri="{FF2B5EF4-FFF2-40B4-BE49-F238E27FC236}">
                    <a16:creationId xmlns:a16="http://schemas.microsoft.com/office/drawing/2014/main" id="{9B47AF8D-DE36-581C-A418-5D94B1115712}"/>
                  </a:ext>
                </a:extLst>
              </p:cNvPr>
              <p:cNvSpPr/>
              <p:nvPr/>
            </p:nvSpPr>
            <p:spPr>
              <a:xfrm>
                <a:off x="6015428" y="3021447"/>
                <a:ext cx="32724" cy="8868"/>
              </a:xfrm>
              <a:custGeom>
                <a:avLst/>
                <a:gdLst>
                  <a:gd name="connsiteX0" fmla="*/ 0 w 32724"/>
                  <a:gd name="connsiteY0" fmla="*/ 0 h 8868"/>
                  <a:gd name="connsiteX1" fmla="*/ 32724 w 32724"/>
                  <a:gd name="connsiteY1" fmla="*/ 0 h 88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2724" h="8868">
                    <a:moveTo>
                      <a:pt x="0" y="0"/>
                    </a:moveTo>
                    <a:lnTo>
                      <a:pt x="32724" y="0"/>
                    </a:lnTo>
                  </a:path>
                </a:pathLst>
              </a:custGeom>
              <a:ln w="8858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8" name="任意多边形: 形状 57">
                <a:extLst>
                  <a:ext uri="{FF2B5EF4-FFF2-40B4-BE49-F238E27FC236}">
                    <a16:creationId xmlns:a16="http://schemas.microsoft.com/office/drawing/2014/main" id="{238A6EC2-7364-9656-5113-C4A8690CC0E2}"/>
                  </a:ext>
                </a:extLst>
              </p:cNvPr>
              <p:cNvSpPr/>
              <p:nvPr/>
            </p:nvSpPr>
            <p:spPr>
              <a:xfrm>
                <a:off x="6360319" y="3528453"/>
                <a:ext cx="257264" cy="205037"/>
              </a:xfrm>
              <a:custGeom>
                <a:avLst/>
                <a:gdLst>
                  <a:gd name="connsiteX0" fmla="*/ 50639 w 257264"/>
                  <a:gd name="connsiteY0" fmla="*/ 0 h 205037"/>
                  <a:gd name="connsiteX1" fmla="*/ 250621 w 257264"/>
                  <a:gd name="connsiteY1" fmla="*/ 443 h 205037"/>
                  <a:gd name="connsiteX2" fmla="*/ 216211 w 257264"/>
                  <a:gd name="connsiteY2" fmla="*/ 205037 h 205037"/>
                  <a:gd name="connsiteX3" fmla="*/ 0 w 257264"/>
                  <a:gd name="connsiteY3" fmla="*/ 196169 h 205037"/>
                  <a:gd name="connsiteX4" fmla="*/ 50639 w 257264"/>
                  <a:gd name="connsiteY4" fmla="*/ 0 h 2050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57264" h="205037">
                    <a:moveTo>
                      <a:pt x="50639" y="0"/>
                    </a:moveTo>
                    <a:lnTo>
                      <a:pt x="250621" y="443"/>
                    </a:lnTo>
                    <a:cubicBezTo>
                      <a:pt x="266309" y="70521"/>
                      <a:pt x="253964" y="143952"/>
                      <a:pt x="216211" y="205037"/>
                    </a:cubicBezTo>
                    <a:lnTo>
                      <a:pt x="0" y="196169"/>
                    </a:lnTo>
                    <a:cubicBezTo>
                      <a:pt x="0" y="196169"/>
                      <a:pt x="65449" y="100922"/>
                      <a:pt x="50639" y="0"/>
                    </a:cubicBezTo>
                    <a:close/>
                  </a:path>
                </a:pathLst>
              </a:custGeom>
              <a:noFill/>
              <a:ln w="8858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9" name="任意多边形: 形状 58">
                <a:extLst>
                  <a:ext uri="{FF2B5EF4-FFF2-40B4-BE49-F238E27FC236}">
                    <a16:creationId xmlns:a16="http://schemas.microsoft.com/office/drawing/2014/main" id="{B21B7DDA-0AA9-4573-6E31-4E833B8D309D}"/>
                  </a:ext>
                </a:extLst>
              </p:cNvPr>
              <p:cNvSpPr/>
              <p:nvPr/>
            </p:nvSpPr>
            <p:spPr>
              <a:xfrm>
                <a:off x="6447496" y="3576342"/>
                <a:ext cx="130542" cy="8868"/>
              </a:xfrm>
              <a:custGeom>
                <a:avLst/>
                <a:gdLst>
                  <a:gd name="connsiteX0" fmla="*/ 0 w 130542"/>
                  <a:gd name="connsiteY0" fmla="*/ 0 h 8868"/>
                  <a:gd name="connsiteX1" fmla="*/ 130543 w 130542"/>
                  <a:gd name="connsiteY1" fmla="*/ 0 h 88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30542" h="8868">
                    <a:moveTo>
                      <a:pt x="0" y="0"/>
                    </a:moveTo>
                    <a:lnTo>
                      <a:pt x="130543" y="0"/>
                    </a:lnTo>
                  </a:path>
                </a:pathLst>
              </a:custGeom>
              <a:ln w="8858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0" name="任意多边形: 形状 59">
                <a:extLst>
                  <a:ext uri="{FF2B5EF4-FFF2-40B4-BE49-F238E27FC236}">
                    <a16:creationId xmlns:a16="http://schemas.microsoft.com/office/drawing/2014/main" id="{61B14456-BC5D-88D4-B0B5-F7286F8B4F08}"/>
                  </a:ext>
                </a:extLst>
              </p:cNvPr>
              <p:cNvSpPr/>
              <p:nvPr/>
            </p:nvSpPr>
            <p:spPr>
              <a:xfrm>
                <a:off x="6449358" y="3620063"/>
                <a:ext cx="104203" cy="8868"/>
              </a:xfrm>
              <a:custGeom>
                <a:avLst/>
                <a:gdLst>
                  <a:gd name="connsiteX0" fmla="*/ 0 w 104203"/>
                  <a:gd name="connsiteY0" fmla="*/ 0 h 8868"/>
                  <a:gd name="connsiteX1" fmla="*/ 104204 w 104203"/>
                  <a:gd name="connsiteY1" fmla="*/ 0 h 88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4203" h="8868">
                    <a:moveTo>
                      <a:pt x="0" y="0"/>
                    </a:moveTo>
                    <a:lnTo>
                      <a:pt x="104204" y="0"/>
                    </a:lnTo>
                  </a:path>
                </a:pathLst>
              </a:custGeom>
              <a:ln w="8858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1" name="任意多边形: 形状 60">
                <a:extLst>
                  <a:ext uri="{FF2B5EF4-FFF2-40B4-BE49-F238E27FC236}">
                    <a16:creationId xmlns:a16="http://schemas.microsoft.com/office/drawing/2014/main" id="{DC755B8E-E1D9-D08C-19BE-2AB01D9F814F}"/>
                  </a:ext>
                </a:extLst>
              </p:cNvPr>
              <p:cNvSpPr/>
              <p:nvPr/>
            </p:nvSpPr>
            <p:spPr>
              <a:xfrm>
                <a:off x="6447496" y="3677353"/>
                <a:ext cx="49219" cy="8868"/>
              </a:xfrm>
              <a:custGeom>
                <a:avLst/>
                <a:gdLst>
                  <a:gd name="connsiteX0" fmla="*/ 0 w 49219"/>
                  <a:gd name="connsiteY0" fmla="*/ 0 h 8868"/>
                  <a:gd name="connsiteX1" fmla="*/ 49220 w 49219"/>
                  <a:gd name="connsiteY1" fmla="*/ 0 h 88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9219" h="8868">
                    <a:moveTo>
                      <a:pt x="0" y="0"/>
                    </a:moveTo>
                    <a:lnTo>
                      <a:pt x="49220" y="0"/>
                    </a:lnTo>
                  </a:path>
                </a:pathLst>
              </a:custGeom>
              <a:ln w="8858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2" name="任意多边形: 形状 61">
                <a:extLst>
                  <a:ext uri="{FF2B5EF4-FFF2-40B4-BE49-F238E27FC236}">
                    <a16:creationId xmlns:a16="http://schemas.microsoft.com/office/drawing/2014/main" id="{A57D10FE-1634-8EFD-7E40-0A1A81E89D06}"/>
                  </a:ext>
                </a:extLst>
              </p:cNvPr>
              <p:cNvSpPr/>
              <p:nvPr/>
            </p:nvSpPr>
            <p:spPr>
              <a:xfrm>
                <a:off x="6507889" y="3677353"/>
                <a:ext cx="32724" cy="8868"/>
              </a:xfrm>
              <a:custGeom>
                <a:avLst/>
                <a:gdLst>
                  <a:gd name="connsiteX0" fmla="*/ 0 w 32724"/>
                  <a:gd name="connsiteY0" fmla="*/ 0 h 8868"/>
                  <a:gd name="connsiteX1" fmla="*/ 32724 w 32724"/>
                  <a:gd name="connsiteY1" fmla="*/ 0 h 88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2724" h="8868">
                    <a:moveTo>
                      <a:pt x="0" y="0"/>
                    </a:moveTo>
                    <a:lnTo>
                      <a:pt x="32724" y="0"/>
                    </a:lnTo>
                  </a:path>
                </a:pathLst>
              </a:custGeom>
              <a:ln w="8858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3" name="任意多边形: 形状 62">
                <a:extLst>
                  <a:ext uri="{FF2B5EF4-FFF2-40B4-BE49-F238E27FC236}">
                    <a16:creationId xmlns:a16="http://schemas.microsoft.com/office/drawing/2014/main" id="{3CCCD5C0-CD6F-174A-492F-A39E5297E396}"/>
                  </a:ext>
                </a:extLst>
              </p:cNvPr>
              <p:cNvSpPr/>
              <p:nvPr/>
            </p:nvSpPr>
            <p:spPr>
              <a:xfrm>
                <a:off x="8024117" y="3630972"/>
                <a:ext cx="257611" cy="204593"/>
              </a:xfrm>
              <a:custGeom>
                <a:avLst/>
                <a:gdLst>
                  <a:gd name="connsiteX0" fmla="*/ 51170 w 257611"/>
                  <a:gd name="connsiteY0" fmla="*/ 0 h 204593"/>
                  <a:gd name="connsiteX1" fmla="*/ 251064 w 257611"/>
                  <a:gd name="connsiteY1" fmla="*/ 0 h 204593"/>
                  <a:gd name="connsiteX2" fmla="*/ 216300 w 257611"/>
                  <a:gd name="connsiteY2" fmla="*/ 204594 h 204593"/>
                  <a:gd name="connsiteX3" fmla="*/ 0 w 257611"/>
                  <a:gd name="connsiteY3" fmla="*/ 195725 h 204593"/>
                  <a:gd name="connsiteX4" fmla="*/ 51170 w 257611"/>
                  <a:gd name="connsiteY4" fmla="*/ 0 h 2045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57611" h="204593">
                    <a:moveTo>
                      <a:pt x="51170" y="0"/>
                    </a:moveTo>
                    <a:lnTo>
                      <a:pt x="251064" y="0"/>
                    </a:lnTo>
                    <a:cubicBezTo>
                      <a:pt x="266646" y="70122"/>
                      <a:pt x="254168" y="143553"/>
                      <a:pt x="216300" y="204594"/>
                    </a:cubicBezTo>
                    <a:lnTo>
                      <a:pt x="0" y="195725"/>
                    </a:lnTo>
                    <a:cubicBezTo>
                      <a:pt x="0" y="195725"/>
                      <a:pt x="65892" y="100922"/>
                      <a:pt x="51170" y="0"/>
                    </a:cubicBezTo>
                    <a:close/>
                  </a:path>
                </a:pathLst>
              </a:custGeom>
              <a:noFill/>
              <a:ln w="8858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4" name="任意多边形: 形状 63">
                <a:extLst>
                  <a:ext uri="{FF2B5EF4-FFF2-40B4-BE49-F238E27FC236}">
                    <a16:creationId xmlns:a16="http://schemas.microsoft.com/office/drawing/2014/main" id="{4979E007-4CC5-91CD-5780-ECCC46524E2C}"/>
                  </a:ext>
                </a:extLst>
              </p:cNvPr>
              <p:cNvSpPr/>
              <p:nvPr/>
            </p:nvSpPr>
            <p:spPr>
              <a:xfrm>
                <a:off x="8111737" y="3678861"/>
                <a:ext cx="130542" cy="8868"/>
              </a:xfrm>
              <a:custGeom>
                <a:avLst/>
                <a:gdLst>
                  <a:gd name="connsiteX0" fmla="*/ 0 w 130542"/>
                  <a:gd name="connsiteY0" fmla="*/ 0 h 8868"/>
                  <a:gd name="connsiteX1" fmla="*/ 130543 w 130542"/>
                  <a:gd name="connsiteY1" fmla="*/ 0 h 88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30542" h="8868">
                    <a:moveTo>
                      <a:pt x="0" y="0"/>
                    </a:moveTo>
                    <a:lnTo>
                      <a:pt x="130543" y="0"/>
                    </a:lnTo>
                  </a:path>
                </a:pathLst>
              </a:custGeom>
              <a:ln w="8858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5" name="任意多边形: 形状 64">
                <a:extLst>
                  <a:ext uri="{FF2B5EF4-FFF2-40B4-BE49-F238E27FC236}">
                    <a16:creationId xmlns:a16="http://schemas.microsoft.com/office/drawing/2014/main" id="{7373A7EE-920C-3619-7D3C-DFF692E53C77}"/>
                  </a:ext>
                </a:extLst>
              </p:cNvPr>
              <p:cNvSpPr/>
              <p:nvPr/>
            </p:nvSpPr>
            <p:spPr>
              <a:xfrm>
                <a:off x="8113599" y="3722582"/>
                <a:ext cx="104203" cy="8868"/>
              </a:xfrm>
              <a:custGeom>
                <a:avLst/>
                <a:gdLst>
                  <a:gd name="connsiteX0" fmla="*/ 0 w 104203"/>
                  <a:gd name="connsiteY0" fmla="*/ 0 h 8868"/>
                  <a:gd name="connsiteX1" fmla="*/ 104204 w 104203"/>
                  <a:gd name="connsiteY1" fmla="*/ 0 h 88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4203" h="8868">
                    <a:moveTo>
                      <a:pt x="0" y="0"/>
                    </a:moveTo>
                    <a:lnTo>
                      <a:pt x="104204" y="0"/>
                    </a:lnTo>
                  </a:path>
                </a:pathLst>
              </a:custGeom>
              <a:ln w="8858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6" name="任意多边形: 形状 65">
                <a:extLst>
                  <a:ext uri="{FF2B5EF4-FFF2-40B4-BE49-F238E27FC236}">
                    <a16:creationId xmlns:a16="http://schemas.microsoft.com/office/drawing/2014/main" id="{9481E73A-F313-0EA9-9C3D-BED901166C96}"/>
                  </a:ext>
                </a:extLst>
              </p:cNvPr>
              <p:cNvSpPr/>
              <p:nvPr/>
            </p:nvSpPr>
            <p:spPr>
              <a:xfrm>
                <a:off x="8111737" y="3779872"/>
                <a:ext cx="49219" cy="8868"/>
              </a:xfrm>
              <a:custGeom>
                <a:avLst/>
                <a:gdLst>
                  <a:gd name="connsiteX0" fmla="*/ 0 w 49219"/>
                  <a:gd name="connsiteY0" fmla="*/ 0 h 8868"/>
                  <a:gd name="connsiteX1" fmla="*/ 49220 w 49219"/>
                  <a:gd name="connsiteY1" fmla="*/ 0 h 88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9219" h="8868">
                    <a:moveTo>
                      <a:pt x="0" y="0"/>
                    </a:moveTo>
                    <a:lnTo>
                      <a:pt x="49220" y="0"/>
                    </a:lnTo>
                  </a:path>
                </a:pathLst>
              </a:custGeom>
              <a:ln w="8858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7" name="任意多边形: 形状 66">
                <a:extLst>
                  <a:ext uri="{FF2B5EF4-FFF2-40B4-BE49-F238E27FC236}">
                    <a16:creationId xmlns:a16="http://schemas.microsoft.com/office/drawing/2014/main" id="{EAD6C6F8-186E-59FC-C58C-11E1B0EAB282}"/>
                  </a:ext>
                </a:extLst>
              </p:cNvPr>
              <p:cNvSpPr/>
              <p:nvPr/>
            </p:nvSpPr>
            <p:spPr>
              <a:xfrm>
                <a:off x="8172131" y="3779872"/>
                <a:ext cx="32724" cy="8868"/>
              </a:xfrm>
              <a:custGeom>
                <a:avLst/>
                <a:gdLst>
                  <a:gd name="connsiteX0" fmla="*/ 0 w 32724"/>
                  <a:gd name="connsiteY0" fmla="*/ 0 h 8868"/>
                  <a:gd name="connsiteX1" fmla="*/ 32724 w 32724"/>
                  <a:gd name="connsiteY1" fmla="*/ 0 h 88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2724" h="8868">
                    <a:moveTo>
                      <a:pt x="0" y="0"/>
                    </a:moveTo>
                    <a:lnTo>
                      <a:pt x="32724" y="0"/>
                    </a:lnTo>
                  </a:path>
                </a:pathLst>
              </a:custGeom>
              <a:ln w="8858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8" name="任意多边形: 形状 67">
                <a:extLst>
                  <a:ext uri="{FF2B5EF4-FFF2-40B4-BE49-F238E27FC236}">
                    <a16:creationId xmlns:a16="http://schemas.microsoft.com/office/drawing/2014/main" id="{701D2A73-C882-CA6D-6FF2-A156DC8ADD6D}"/>
                  </a:ext>
                </a:extLst>
              </p:cNvPr>
              <p:cNvSpPr/>
              <p:nvPr/>
            </p:nvSpPr>
            <p:spPr>
              <a:xfrm>
                <a:off x="8542844" y="2853658"/>
                <a:ext cx="257611" cy="205037"/>
              </a:xfrm>
              <a:custGeom>
                <a:avLst/>
                <a:gdLst>
                  <a:gd name="connsiteX0" fmla="*/ 206441 w 257611"/>
                  <a:gd name="connsiteY0" fmla="*/ 0 h 205037"/>
                  <a:gd name="connsiteX1" fmla="*/ 6548 w 257611"/>
                  <a:gd name="connsiteY1" fmla="*/ 443 h 205037"/>
                  <a:gd name="connsiteX2" fmla="*/ 41312 w 257611"/>
                  <a:gd name="connsiteY2" fmla="*/ 205037 h 205037"/>
                  <a:gd name="connsiteX3" fmla="*/ 257612 w 257611"/>
                  <a:gd name="connsiteY3" fmla="*/ 196169 h 205037"/>
                  <a:gd name="connsiteX4" fmla="*/ 206441 w 257611"/>
                  <a:gd name="connsiteY4" fmla="*/ 0 h 2050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57611" h="205037">
                    <a:moveTo>
                      <a:pt x="206441" y="0"/>
                    </a:moveTo>
                    <a:lnTo>
                      <a:pt x="6548" y="443"/>
                    </a:lnTo>
                    <a:cubicBezTo>
                      <a:pt x="-9034" y="70566"/>
                      <a:pt x="3444" y="143996"/>
                      <a:pt x="41312" y="205037"/>
                    </a:cubicBezTo>
                    <a:lnTo>
                      <a:pt x="257612" y="196169"/>
                    </a:lnTo>
                    <a:cubicBezTo>
                      <a:pt x="257612" y="196169"/>
                      <a:pt x="191808" y="100922"/>
                      <a:pt x="206441" y="0"/>
                    </a:cubicBezTo>
                    <a:close/>
                  </a:path>
                </a:pathLst>
              </a:custGeom>
              <a:noFill/>
              <a:ln w="8858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9" name="任意多边形: 形状 68">
                <a:extLst>
                  <a:ext uri="{FF2B5EF4-FFF2-40B4-BE49-F238E27FC236}">
                    <a16:creationId xmlns:a16="http://schemas.microsoft.com/office/drawing/2014/main" id="{8AD05979-66B3-343B-E9E9-A16A7FCACB30}"/>
                  </a:ext>
                </a:extLst>
              </p:cNvPr>
              <p:cNvSpPr/>
              <p:nvPr/>
            </p:nvSpPr>
            <p:spPr>
              <a:xfrm>
                <a:off x="8582382" y="2901547"/>
                <a:ext cx="130542" cy="8868"/>
              </a:xfrm>
              <a:custGeom>
                <a:avLst/>
                <a:gdLst>
                  <a:gd name="connsiteX0" fmla="*/ 130543 w 130542"/>
                  <a:gd name="connsiteY0" fmla="*/ 0 h 8868"/>
                  <a:gd name="connsiteX1" fmla="*/ 0 w 130542"/>
                  <a:gd name="connsiteY1" fmla="*/ 0 h 88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30542" h="8868">
                    <a:moveTo>
                      <a:pt x="130543" y="0"/>
                    </a:moveTo>
                    <a:lnTo>
                      <a:pt x="0" y="0"/>
                    </a:lnTo>
                  </a:path>
                </a:pathLst>
              </a:custGeom>
              <a:ln w="8858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0" name="任意多边形: 形状 69">
                <a:extLst>
                  <a:ext uri="{FF2B5EF4-FFF2-40B4-BE49-F238E27FC236}">
                    <a16:creationId xmlns:a16="http://schemas.microsoft.com/office/drawing/2014/main" id="{1BCCD931-50B1-4852-0180-44A6E46582AF}"/>
                  </a:ext>
                </a:extLst>
              </p:cNvPr>
              <p:cNvSpPr/>
              <p:nvPr/>
            </p:nvSpPr>
            <p:spPr>
              <a:xfrm>
                <a:off x="8606947" y="2945268"/>
                <a:ext cx="104114" cy="8868"/>
              </a:xfrm>
              <a:custGeom>
                <a:avLst/>
                <a:gdLst>
                  <a:gd name="connsiteX0" fmla="*/ 104115 w 104114"/>
                  <a:gd name="connsiteY0" fmla="*/ 0 h 8868"/>
                  <a:gd name="connsiteX1" fmla="*/ 0 w 104114"/>
                  <a:gd name="connsiteY1" fmla="*/ 0 h 88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4114" h="8868">
                    <a:moveTo>
                      <a:pt x="104115" y="0"/>
                    </a:moveTo>
                    <a:lnTo>
                      <a:pt x="0" y="0"/>
                    </a:lnTo>
                  </a:path>
                </a:pathLst>
              </a:custGeom>
              <a:ln w="8858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1" name="任意多边形: 形状 70">
                <a:extLst>
                  <a:ext uri="{FF2B5EF4-FFF2-40B4-BE49-F238E27FC236}">
                    <a16:creationId xmlns:a16="http://schemas.microsoft.com/office/drawing/2014/main" id="{13F33ECC-E7DA-1CC7-3135-9C1344C01375}"/>
                  </a:ext>
                </a:extLst>
              </p:cNvPr>
              <p:cNvSpPr/>
              <p:nvPr/>
            </p:nvSpPr>
            <p:spPr>
              <a:xfrm>
                <a:off x="8663705" y="3002558"/>
                <a:ext cx="49219" cy="8868"/>
              </a:xfrm>
              <a:custGeom>
                <a:avLst/>
                <a:gdLst>
                  <a:gd name="connsiteX0" fmla="*/ 49219 w 49219"/>
                  <a:gd name="connsiteY0" fmla="*/ 0 h 8868"/>
                  <a:gd name="connsiteX1" fmla="*/ 0 w 49219"/>
                  <a:gd name="connsiteY1" fmla="*/ 0 h 88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9219" h="8868">
                    <a:moveTo>
                      <a:pt x="49219" y="0"/>
                    </a:moveTo>
                    <a:lnTo>
                      <a:pt x="0" y="0"/>
                    </a:lnTo>
                  </a:path>
                </a:pathLst>
              </a:custGeom>
              <a:ln w="8858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2" name="任意多边形: 形状 71">
                <a:extLst>
                  <a:ext uri="{FF2B5EF4-FFF2-40B4-BE49-F238E27FC236}">
                    <a16:creationId xmlns:a16="http://schemas.microsoft.com/office/drawing/2014/main" id="{EEF444E9-960F-068C-4272-3B8B755EFAC3}"/>
                  </a:ext>
                </a:extLst>
              </p:cNvPr>
              <p:cNvSpPr/>
              <p:nvPr/>
            </p:nvSpPr>
            <p:spPr>
              <a:xfrm>
                <a:off x="8619807" y="3002558"/>
                <a:ext cx="32724" cy="8868"/>
              </a:xfrm>
              <a:custGeom>
                <a:avLst/>
                <a:gdLst>
                  <a:gd name="connsiteX0" fmla="*/ 32724 w 32724"/>
                  <a:gd name="connsiteY0" fmla="*/ 0 h 8868"/>
                  <a:gd name="connsiteX1" fmla="*/ 0 w 32724"/>
                  <a:gd name="connsiteY1" fmla="*/ 0 h 88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2724" h="8868">
                    <a:moveTo>
                      <a:pt x="32724" y="0"/>
                    </a:moveTo>
                    <a:lnTo>
                      <a:pt x="0" y="0"/>
                    </a:lnTo>
                  </a:path>
                </a:pathLst>
              </a:custGeom>
              <a:ln w="8858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3" name="任意多边形: 形状 72">
                <a:extLst>
                  <a:ext uri="{FF2B5EF4-FFF2-40B4-BE49-F238E27FC236}">
                    <a16:creationId xmlns:a16="http://schemas.microsoft.com/office/drawing/2014/main" id="{0A98A38B-1012-6483-AA91-F807EF6C90BF}"/>
                  </a:ext>
                </a:extLst>
              </p:cNvPr>
              <p:cNvSpPr/>
              <p:nvPr/>
            </p:nvSpPr>
            <p:spPr>
              <a:xfrm>
                <a:off x="7436675" y="2605077"/>
                <a:ext cx="8868" cy="2093027"/>
              </a:xfrm>
              <a:custGeom>
                <a:avLst/>
                <a:gdLst>
                  <a:gd name="connsiteX0" fmla="*/ 0 w 8868"/>
                  <a:gd name="connsiteY0" fmla="*/ 0 h 2093027"/>
                  <a:gd name="connsiteX1" fmla="*/ 0 w 8868"/>
                  <a:gd name="connsiteY1" fmla="*/ 2093028 h 20930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868" h="2093027">
                    <a:moveTo>
                      <a:pt x="0" y="0"/>
                    </a:moveTo>
                    <a:lnTo>
                      <a:pt x="0" y="2093028"/>
                    </a:lnTo>
                  </a:path>
                </a:pathLst>
              </a:custGeom>
              <a:ln w="8858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74" name="图形 9">
              <a:extLst>
                <a:ext uri="{FF2B5EF4-FFF2-40B4-BE49-F238E27FC236}">
                  <a16:creationId xmlns:a16="http://schemas.microsoft.com/office/drawing/2014/main" id="{2375A259-CD67-80EE-6D81-118D4207493C}"/>
                </a:ext>
              </a:extLst>
            </p:cNvPr>
            <p:cNvGrpSpPr/>
            <p:nvPr/>
          </p:nvGrpSpPr>
          <p:grpSpPr>
            <a:xfrm>
              <a:off x="8142865" y="2719471"/>
              <a:ext cx="2762614" cy="3279004"/>
              <a:chOff x="8142865" y="2719471"/>
              <a:chExt cx="2762614" cy="3279004"/>
            </a:xfrm>
          </p:grpSpPr>
          <p:grpSp>
            <p:nvGrpSpPr>
              <p:cNvPr id="75" name="图形 9">
                <a:extLst>
                  <a:ext uri="{FF2B5EF4-FFF2-40B4-BE49-F238E27FC236}">
                    <a16:creationId xmlns:a16="http://schemas.microsoft.com/office/drawing/2014/main" id="{C354C3CA-93B5-908F-BC47-6AE551229723}"/>
                  </a:ext>
                </a:extLst>
              </p:cNvPr>
              <p:cNvGrpSpPr/>
              <p:nvPr/>
            </p:nvGrpSpPr>
            <p:grpSpPr>
              <a:xfrm>
                <a:off x="8142865" y="2719471"/>
                <a:ext cx="956174" cy="1450790"/>
                <a:chOff x="8142865" y="2719471"/>
                <a:chExt cx="956174" cy="1450790"/>
              </a:xfrm>
            </p:grpSpPr>
            <p:sp>
              <p:nvSpPr>
                <p:cNvPr id="76" name="任意多边形: 形状 75">
                  <a:extLst>
                    <a:ext uri="{FF2B5EF4-FFF2-40B4-BE49-F238E27FC236}">
                      <a16:creationId xmlns:a16="http://schemas.microsoft.com/office/drawing/2014/main" id="{C916D882-783D-6459-0A15-6E9ACC74F1FE}"/>
                    </a:ext>
                  </a:extLst>
                </p:cNvPr>
                <p:cNvSpPr/>
                <p:nvPr/>
              </p:nvSpPr>
              <p:spPr>
                <a:xfrm>
                  <a:off x="8189154" y="2719471"/>
                  <a:ext cx="291329" cy="581064"/>
                </a:xfrm>
                <a:custGeom>
                  <a:avLst/>
                  <a:gdLst>
                    <a:gd name="connsiteX0" fmla="*/ 291330 w 291329"/>
                    <a:gd name="connsiteY0" fmla="*/ 412920 h 581064"/>
                    <a:gd name="connsiteX1" fmla="*/ 193778 w 291329"/>
                    <a:gd name="connsiteY1" fmla="*/ 186687 h 581064"/>
                    <a:gd name="connsiteX2" fmla="*/ 87800 w 291329"/>
                    <a:gd name="connsiteY2" fmla="*/ 122480 h 581064"/>
                    <a:gd name="connsiteX3" fmla="*/ 13395 w 291329"/>
                    <a:gd name="connsiteY3" fmla="*/ 97 h 581064"/>
                    <a:gd name="connsiteX4" fmla="*/ 40887 w 291329"/>
                    <a:gd name="connsiteY4" fmla="*/ 172409 h 581064"/>
                    <a:gd name="connsiteX5" fmla="*/ 4172 w 291329"/>
                    <a:gd name="connsiteY5" fmla="*/ 337539 h 581064"/>
                    <a:gd name="connsiteX6" fmla="*/ 31752 w 291329"/>
                    <a:gd name="connsiteY6" fmla="*/ 399617 h 581064"/>
                    <a:gd name="connsiteX7" fmla="*/ 160166 w 291329"/>
                    <a:gd name="connsiteY7" fmla="*/ 581065 h 581064"/>
                    <a:gd name="connsiteX8" fmla="*/ 291330 w 291329"/>
                    <a:gd name="connsiteY8" fmla="*/ 412920 h 5810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91329" h="581064">
                      <a:moveTo>
                        <a:pt x="291330" y="412920"/>
                      </a:moveTo>
                      <a:cubicBezTo>
                        <a:pt x="242820" y="269252"/>
                        <a:pt x="221447" y="217815"/>
                        <a:pt x="193778" y="186687"/>
                      </a:cubicBezTo>
                      <a:cubicBezTo>
                        <a:pt x="166108" y="155559"/>
                        <a:pt x="87800" y="122480"/>
                        <a:pt x="87800" y="122480"/>
                      </a:cubicBezTo>
                      <a:cubicBezTo>
                        <a:pt x="87800" y="122480"/>
                        <a:pt x="55165" y="-3983"/>
                        <a:pt x="13395" y="97"/>
                      </a:cubicBezTo>
                      <a:cubicBezTo>
                        <a:pt x="-28375" y="4176"/>
                        <a:pt x="40887" y="172409"/>
                        <a:pt x="40887" y="172409"/>
                      </a:cubicBezTo>
                      <a:lnTo>
                        <a:pt x="4172" y="337539"/>
                      </a:lnTo>
                      <a:cubicBezTo>
                        <a:pt x="16073" y="356916"/>
                        <a:pt x="25349" y="377792"/>
                        <a:pt x="31752" y="399617"/>
                      </a:cubicBezTo>
                      <a:cubicBezTo>
                        <a:pt x="60309" y="493445"/>
                        <a:pt x="138616" y="502313"/>
                        <a:pt x="160166" y="581065"/>
                      </a:cubicBezTo>
                      <a:cubicBezTo>
                        <a:pt x="158836" y="576542"/>
                        <a:pt x="290887" y="497436"/>
                        <a:pt x="291330" y="412920"/>
                      </a:cubicBezTo>
                      <a:close/>
                    </a:path>
                  </a:pathLst>
                </a:custGeom>
                <a:solidFill>
                  <a:srgbClr val="FEBD9D"/>
                </a:solidFill>
                <a:ln w="885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7" name="任意多边形: 形状 76">
                  <a:extLst>
                    <a:ext uri="{FF2B5EF4-FFF2-40B4-BE49-F238E27FC236}">
                      <a16:creationId xmlns:a16="http://schemas.microsoft.com/office/drawing/2014/main" id="{CE908900-D357-0377-AD1A-13F08575BDD4}"/>
                    </a:ext>
                  </a:extLst>
                </p:cNvPr>
                <p:cNvSpPr/>
                <p:nvPr/>
              </p:nvSpPr>
              <p:spPr>
                <a:xfrm>
                  <a:off x="8189154" y="2719471"/>
                  <a:ext cx="291329" cy="581064"/>
                </a:xfrm>
                <a:custGeom>
                  <a:avLst/>
                  <a:gdLst>
                    <a:gd name="connsiteX0" fmla="*/ 291330 w 291329"/>
                    <a:gd name="connsiteY0" fmla="*/ 412920 h 581064"/>
                    <a:gd name="connsiteX1" fmla="*/ 193778 w 291329"/>
                    <a:gd name="connsiteY1" fmla="*/ 186687 h 581064"/>
                    <a:gd name="connsiteX2" fmla="*/ 87800 w 291329"/>
                    <a:gd name="connsiteY2" fmla="*/ 122480 h 581064"/>
                    <a:gd name="connsiteX3" fmla="*/ 13395 w 291329"/>
                    <a:gd name="connsiteY3" fmla="*/ 97 h 581064"/>
                    <a:gd name="connsiteX4" fmla="*/ 40887 w 291329"/>
                    <a:gd name="connsiteY4" fmla="*/ 172409 h 581064"/>
                    <a:gd name="connsiteX5" fmla="*/ 4172 w 291329"/>
                    <a:gd name="connsiteY5" fmla="*/ 337539 h 581064"/>
                    <a:gd name="connsiteX6" fmla="*/ 31752 w 291329"/>
                    <a:gd name="connsiteY6" fmla="*/ 399617 h 581064"/>
                    <a:gd name="connsiteX7" fmla="*/ 160166 w 291329"/>
                    <a:gd name="connsiteY7" fmla="*/ 581065 h 581064"/>
                    <a:gd name="connsiteX8" fmla="*/ 291330 w 291329"/>
                    <a:gd name="connsiteY8" fmla="*/ 412920 h 5810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91329" h="581064">
                      <a:moveTo>
                        <a:pt x="291330" y="412920"/>
                      </a:moveTo>
                      <a:cubicBezTo>
                        <a:pt x="242820" y="269252"/>
                        <a:pt x="221447" y="217815"/>
                        <a:pt x="193778" y="186687"/>
                      </a:cubicBezTo>
                      <a:cubicBezTo>
                        <a:pt x="166108" y="155559"/>
                        <a:pt x="87800" y="122480"/>
                        <a:pt x="87800" y="122480"/>
                      </a:cubicBezTo>
                      <a:cubicBezTo>
                        <a:pt x="87800" y="122480"/>
                        <a:pt x="55165" y="-3983"/>
                        <a:pt x="13395" y="97"/>
                      </a:cubicBezTo>
                      <a:cubicBezTo>
                        <a:pt x="-28375" y="4176"/>
                        <a:pt x="40887" y="172409"/>
                        <a:pt x="40887" y="172409"/>
                      </a:cubicBezTo>
                      <a:lnTo>
                        <a:pt x="4172" y="337539"/>
                      </a:lnTo>
                      <a:cubicBezTo>
                        <a:pt x="16073" y="356916"/>
                        <a:pt x="25349" y="377792"/>
                        <a:pt x="31752" y="399617"/>
                      </a:cubicBezTo>
                      <a:cubicBezTo>
                        <a:pt x="60309" y="493445"/>
                        <a:pt x="138616" y="502313"/>
                        <a:pt x="160166" y="581065"/>
                      </a:cubicBezTo>
                      <a:cubicBezTo>
                        <a:pt x="158836" y="576542"/>
                        <a:pt x="290887" y="497436"/>
                        <a:pt x="291330" y="412920"/>
                      </a:cubicBezTo>
                      <a:close/>
                    </a:path>
                  </a:pathLst>
                </a:custGeom>
                <a:solidFill>
                  <a:srgbClr val="FEBD9D"/>
                </a:solidFill>
                <a:ln w="885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8" name="任意多边形: 形状 77">
                  <a:extLst>
                    <a:ext uri="{FF2B5EF4-FFF2-40B4-BE49-F238E27FC236}">
                      <a16:creationId xmlns:a16="http://schemas.microsoft.com/office/drawing/2014/main" id="{20CF829A-1A21-728E-F284-5261BBE15717}"/>
                    </a:ext>
                  </a:extLst>
                </p:cNvPr>
                <p:cNvSpPr/>
                <p:nvPr/>
              </p:nvSpPr>
              <p:spPr>
                <a:xfrm>
                  <a:off x="8189243" y="2719471"/>
                  <a:ext cx="193777" cy="337538"/>
                </a:xfrm>
                <a:custGeom>
                  <a:avLst/>
                  <a:gdLst>
                    <a:gd name="connsiteX0" fmla="*/ 193778 w 193777"/>
                    <a:gd name="connsiteY0" fmla="*/ 186687 h 337538"/>
                    <a:gd name="connsiteX1" fmla="*/ 87801 w 193777"/>
                    <a:gd name="connsiteY1" fmla="*/ 122480 h 337538"/>
                    <a:gd name="connsiteX2" fmla="*/ 13395 w 193777"/>
                    <a:gd name="connsiteY2" fmla="*/ 97 h 337538"/>
                    <a:gd name="connsiteX3" fmla="*/ 40887 w 193777"/>
                    <a:gd name="connsiteY3" fmla="*/ 172409 h 337538"/>
                    <a:gd name="connsiteX4" fmla="*/ 4172 w 193777"/>
                    <a:gd name="connsiteY4" fmla="*/ 337539 h 3375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3777" h="337538">
                      <a:moveTo>
                        <a:pt x="193778" y="186687"/>
                      </a:moveTo>
                      <a:cubicBezTo>
                        <a:pt x="166286" y="155027"/>
                        <a:pt x="87801" y="122480"/>
                        <a:pt x="87801" y="122480"/>
                      </a:cubicBezTo>
                      <a:cubicBezTo>
                        <a:pt x="87801" y="122480"/>
                        <a:pt x="55165" y="-3983"/>
                        <a:pt x="13395" y="97"/>
                      </a:cubicBezTo>
                      <a:cubicBezTo>
                        <a:pt x="-28375" y="4176"/>
                        <a:pt x="40887" y="172409"/>
                        <a:pt x="40887" y="172409"/>
                      </a:cubicBezTo>
                      <a:lnTo>
                        <a:pt x="4172" y="337539"/>
                      </a:lnTo>
                    </a:path>
                  </a:pathLst>
                </a:custGeom>
                <a:noFill/>
                <a:ln w="6644" cap="rnd">
                  <a:solidFill>
                    <a:srgbClr val="EF8A66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9" name="任意多边形: 形状 78">
                  <a:extLst>
                    <a:ext uri="{FF2B5EF4-FFF2-40B4-BE49-F238E27FC236}">
                      <a16:creationId xmlns:a16="http://schemas.microsoft.com/office/drawing/2014/main" id="{37D240A8-F9C7-686B-82A2-621AAAB6B8EC}"/>
                    </a:ext>
                  </a:extLst>
                </p:cNvPr>
                <p:cNvSpPr/>
                <p:nvPr/>
              </p:nvSpPr>
              <p:spPr>
                <a:xfrm>
                  <a:off x="8142865" y="2987681"/>
                  <a:ext cx="78039" cy="107380"/>
                </a:xfrm>
                <a:custGeom>
                  <a:avLst/>
                  <a:gdLst>
                    <a:gd name="connsiteX0" fmla="*/ 9046 w 78039"/>
                    <a:gd name="connsiteY0" fmla="*/ 4678 h 107380"/>
                    <a:gd name="connsiteX1" fmla="*/ 66956 w 78039"/>
                    <a:gd name="connsiteY1" fmla="*/ 104714 h 107380"/>
                    <a:gd name="connsiteX2" fmla="*/ 9046 w 78039"/>
                    <a:gd name="connsiteY2" fmla="*/ 4678 h 1073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78039" h="107380">
                      <a:moveTo>
                        <a:pt x="9046" y="4678"/>
                      </a:moveTo>
                      <a:cubicBezTo>
                        <a:pt x="43544" y="-22636"/>
                        <a:pt x="102696" y="77399"/>
                        <a:pt x="66956" y="104714"/>
                      </a:cubicBezTo>
                      <a:cubicBezTo>
                        <a:pt x="41327" y="124313"/>
                        <a:pt x="-23767" y="30308"/>
                        <a:pt x="9046" y="4678"/>
                      </a:cubicBezTo>
                      <a:close/>
                    </a:path>
                  </a:pathLst>
                </a:custGeom>
                <a:solidFill>
                  <a:srgbClr val="FEBD9D"/>
                </a:solidFill>
                <a:ln w="8858" cap="flat">
                  <a:solidFill>
                    <a:srgbClr val="EF8A66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0" name="任意多边形: 形状 79">
                  <a:extLst>
                    <a:ext uri="{FF2B5EF4-FFF2-40B4-BE49-F238E27FC236}">
                      <a16:creationId xmlns:a16="http://schemas.microsoft.com/office/drawing/2014/main" id="{61EFD026-77CF-C4A7-D82F-EA6F63E6AECF}"/>
                    </a:ext>
                  </a:extLst>
                </p:cNvPr>
                <p:cNvSpPr/>
                <p:nvPr/>
              </p:nvSpPr>
              <p:spPr>
                <a:xfrm>
                  <a:off x="8254067" y="2840332"/>
                  <a:ext cx="80797" cy="269178"/>
                </a:xfrm>
                <a:custGeom>
                  <a:avLst/>
                  <a:gdLst>
                    <a:gd name="connsiteX0" fmla="*/ 22976 w 80797"/>
                    <a:gd name="connsiteY0" fmla="*/ 1619 h 269178"/>
                    <a:gd name="connsiteX1" fmla="*/ 16059 w 80797"/>
                    <a:gd name="connsiteY1" fmla="*/ 54829 h 269178"/>
                    <a:gd name="connsiteX2" fmla="*/ 58893 w 80797"/>
                    <a:gd name="connsiteY2" fmla="*/ 87465 h 269178"/>
                    <a:gd name="connsiteX3" fmla="*/ 69180 w 80797"/>
                    <a:gd name="connsiteY3" fmla="*/ 133669 h 269178"/>
                    <a:gd name="connsiteX4" fmla="*/ 80798 w 80797"/>
                    <a:gd name="connsiteY4" fmla="*/ 269178 h 2691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0797" h="269178">
                      <a:moveTo>
                        <a:pt x="22976" y="1619"/>
                      </a:moveTo>
                      <a:cubicBezTo>
                        <a:pt x="-4516" y="-9200"/>
                        <a:pt x="-7974" y="37093"/>
                        <a:pt x="16059" y="54829"/>
                      </a:cubicBezTo>
                      <a:cubicBezTo>
                        <a:pt x="40092" y="72566"/>
                        <a:pt x="55434" y="76291"/>
                        <a:pt x="58893" y="87465"/>
                      </a:cubicBezTo>
                      <a:cubicBezTo>
                        <a:pt x="62352" y="98639"/>
                        <a:pt x="69180" y="133669"/>
                        <a:pt x="69180" y="133669"/>
                      </a:cubicBezTo>
                      <a:cubicBezTo>
                        <a:pt x="53590" y="178437"/>
                        <a:pt x="57820" y="227719"/>
                        <a:pt x="80798" y="269178"/>
                      </a:cubicBezTo>
                    </a:path>
                  </a:pathLst>
                </a:custGeom>
                <a:noFill/>
                <a:ln w="6644" cap="rnd">
                  <a:solidFill>
                    <a:srgbClr val="EF8A66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1" name="任意多边形: 形状 80">
                  <a:extLst>
                    <a:ext uri="{FF2B5EF4-FFF2-40B4-BE49-F238E27FC236}">
                      <a16:creationId xmlns:a16="http://schemas.microsoft.com/office/drawing/2014/main" id="{A1C43E4B-61E1-B286-6B42-713E96E06F5B}"/>
                    </a:ext>
                  </a:extLst>
                </p:cNvPr>
                <p:cNvSpPr/>
                <p:nvPr/>
              </p:nvSpPr>
              <p:spPr>
                <a:xfrm>
                  <a:off x="8169871" y="2931277"/>
                  <a:ext cx="89278" cy="130732"/>
                </a:xfrm>
                <a:custGeom>
                  <a:avLst/>
                  <a:gdLst>
                    <a:gd name="connsiteX0" fmla="*/ 7846 w 89278"/>
                    <a:gd name="connsiteY0" fmla="*/ 3881 h 130732"/>
                    <a:gd name="connsiteX1" fmla="*/ 79680 w 89278"/>
                    <a:gd name="connsiteY1" fmla="*/ 128571 h 130732"/>
                    <a:gd name="connsiteX2" fmla="*/ 7846 w 89278"/>
                    <a:gd name="connsiteY2" fmla="*/ 3881 h 1307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89278" h="130732">
                      <a:moveTo>
                        <a:pt x="7846" y="3881"/>
                      </a:moveTo>
                      <a:cubicBezTo>
                        <a:pt x="42344" y="-23434"/>
                        <a:pt x="115420" y="101433"/>
                        <a:pt x="79680" y="128571"/>
                      </a:cubicBezTo>
                      <a:cubicBezTo>
                        <a:pt x="54139" y="148081"/>
                        <a:pt x="-24967" y="29777"/>
                        <a:pt x="7846" y="3881"/>
                      </a:cubicBezTo>
                      <a:close/>
                    </a:path>
                  </a:pathLst>
                </a:custGeom>
                <a:solidFill>
                  <a:srgbClr val="FEBD9D"/>
                </a:solidFill>
                <a:ln w="8858" cap="flat">
                  <a:solidFill>
                    <a:srgbClr val="EF8A66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2" name="任意多边形: 形状 81">
                  <a:extLst>
                    <a:ext uri="{FF2B5EF4-FFF2-40B4-BE49-F238E27FC236}">
                      <a16:creationId xmlns:a16="http://schemas.microsoft.com/office/drawing/2014/main" id="{5EB50A69-6C79-8F67-B713-2BEE52E29F99}"/>
                    </a:ext>
                  </a:extLst>
                </p:cNvPr>
                <p:cNvSpPr/>
                <p:nvPr/>
              </p:nvSpPr>
              <p:spPr>
                <a:xfrm>
                  <a:off x="8199884" y="2890837"/>
                  <a:ext cx="89321" cy="130729"/>
                </a:xfrm>
                <a:custGeom>
                  <a:avLst/>
                  <a:gdLst>
                    <a:gd name="connsiteX0" fmla="*/ 7809 w 89321"/>
                    <a:gd name="connsiteY0" fmla="*/ 3881 h 130729"/>
                    <a:gd name="connsiteX1" fmla="*/ 79731 w 89321"/>
                    <a:gd name="connsiteY1" fmla="*/ 128571 h 130729"/>
                    <a:gd name="connsiteX2" fmla="*/ 7809 w 89321"/>
                    <a:gd name="connsiteY2" fmla="*/ 3881 h 1307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89321" h="130729">
                      <a:moveTo>
                        <a:pt x="7809" y="3881"/>
                      </a:moveTo>
                      <a:cubicBezTo>
                        <a:pt x="42307" y="-23434"/>
                        <a:pt x="115471" y="101433"/>
                        <a:pt x="79731" y="128571"/>
                      </a:cubicBezTo>
                      <a:cubicBezTo>
                        <a:pt x="54190" y="148081"/>
                        <a:pt x="-24916" y="29599"/>
                        <a:pt x="7809" y="3881"/>
                      </a:cubicBezTo>
                      <a:close/>
                    </a:path>
                  </a:pathLst>
                </a:custGeom>
                <a:solidFill>
                  <a:srgbClr val="FEBD9D"/>
                </a:solidFill>
                <a:ln w="8858" cap="flat">
                  <a:solidFill>
                    <a:srgbClr val="EF8A66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3" name="任意多边形: 形状 82">
                  <a:extLst>
                    <a:ext uri="{FF2B5EF4-FFF2-40B4-BE49-F238E27FC236}">
                      <a16:creationId xmlns:a16="http://schemas.microsoft.com/office/drawing/2014/main" id="{C90CF79E-0143-3665-42E1-44380D0B7F6B}"/>
                    </a:ext>
                  </a:extLst>
                </p:cNvPr>
                <p:cNvSpPr/>
                <p:nvPr/>
              </p:nvSpPr>
              <p:spPr>
                <a:xfrm>
                  <a:off x="8307640" y="3132125"/>
                  <a:ext cx="211954" cy="259874"/>
                </a:xfrm>
                <a:custGeom>
                  <a:avLst/>
                  <a:gdLst>
                    <a:gd name="connsiteX0" fmla="*/ 46559 w 211954"/>
                    <a:gd name="connsiteY0" fmla="*/ 259400 h 259874"/>
                    <a:gd name="connsiteX1" fmla="*/ 0 w 211954"/>
                    <a:gd name="connsiteY1" fmla="*/ 168499 h 259874"/>
                    <a:gd name="connsiteX2" fmla="*/ 172845 w 211954"/>
                    <a:gd name="connsiteY2" fmla="*/ 0 h 259874"/>
                    <a:gd name="connsiteX3" fmla="*/ 211954 w 211954"/>
                    <a:gd name="connsiteY3" fmla="*/ 65537 h 259874"/>
                    <a:gd name="connsiteX4" fmla="*/ 46559 w 211954"/>
                    <a:gd name="connsiteY4" fmla="*/ 259400 h 2598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11954" h="259874">
                      <a:moveTo>
                        <a:pt x="46559" y="259400"/>
                      </a:moveTo>
                      <a:lnTo>
                        <a:pt x="0" y="168499"/>
                      </a:lnTo>
                      <a:cubicBezTo>
                        <a:pt x="0" y="168499"/>
                        <a:pt x="113870" y="90546"/>
                        <a:pt x="172845" y="0"/>
                      </a:cubicBezTo>
                      <a:lnTo>
                        <a:pt x="211954" y="65537"/>
                      </a:lnTo>
                      <a:cubicBezTo>
                        <a:pt x="211954" y="65537"/>
                        <a:pt x="165218" y="271018"/>
                        <a:pt x="46559" y="25940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885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4" name="任意多边形: 形状 83">
                  <a:extLst>
                    <a:ext uri="{FF2B5EF4-FFF2-40B4-BE49-F238E27FC236}">
                      <a16:creationId xmlns:a16="http://schemas.microsoft.com/office/drawing/2014/main" id="{C852A747-7F52-584D-33A6-A172D0AAACCB}"/>
                    </a:ext>
                  </a:extLst>
                </p:cNvPr>
                <p:cNvSpPr/>
                <p:nvPr/>
              </p:nvSpPr>
              <p:spPr>
                <a:xfrm>
                  <a:off x="8307640" y="3185158"/>
                  <a:ext cx="791399" cy="985104"/>
                </a:xfrm>
                <a:custGeom>
                  <a:avLst/>
                  <a:gdLst>
                    <a:gd name="connsiteX0" fmla="*/ 727208 w 791399"/>
                    <a:gd name="connsiteY0" fmla="*/ 644465 h 985104"/>
                    <a:gd name="connsiteX1" fmla="*/ 336023 w 791399"/>
                    <a:gd name="connsiteY1" fmla="*/ 158833 h 985104"/>
                    <a:gd name="connsiteX2" fmla="*/ 275718 w 791399"/>
                    <a:gd name="connsiteY2" fmla="*/ 126020 h 985104"/>
                    <a:gd name="connsiteX3" fmla="*/ 204771 w 791399"/>
                    <a:gd name="connsiteY3" fmla="*/ 0 h 985104"/>
                    <a:gd name="connsiteX4" fmla="*/ 0 w 791399"/>
                    <a:gd name="connsiteY4" fmla="*/ 177368 h 985104"/>
                    <a:gd name="connsiteX5" fmla="*/ 64384 w 791399"/>
                    <a:gd name="connsiteY5" fmla="*/ 300816 h 985104"/>
                    <a:gd name="connsiteX6" fmla="*/ 87974 w 791399"/>
                    <a:gd name="connsiteY6" fmla="*/ 406704 h 985104"/>
                    <a:gd name="connsiteX7" fmla="*/ 383469 w 791399"/>
                    <a:gd name="connsiteY7" fmla="*/ 913710 h 985104"/>
                    <a:gd name="connsiteX8" fmla="*/ 727208 w 791399"/>
                    <a:gd name="connsiteY8" fmla="*/ 644465 h 9851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791399" h="985104">
                      <a:moveTo>
                        <a:pt x="727208" y="644465"/>
                      </a:moveTo>
                      <a:cubicBezTo>
                        <a:pt x="568375" y="415573"/>
                        <a:pt x="364934" y="190315"/>
                        <a:pt x="336023" y="158833"/>
                      </a:cubicBezTo>
                      <a:cubicBezTo>
                        <a:pt x="320716" y="140759"/>
                        <a:pt x="299210" y="129053"/>
                        <a:pt x="275718" y="126020"/>
                      </a:cubicBezTo>
                      <a:lnTo>
                        <a:pt x="204771" y="0"/>
                      </a:lnTo>
                      <a:cubicBezTo>
                        <a:pt x="204771" y="0"/>
                        <a:pt x="127350" y="115289"/>
                        <a:pt x="0" y="177368"/>
                      </a:cubicBezTo>
                      <a:lnTo>
                        <a:pt x="64384" y="300816"/>
                      </a:lnTo>
                      <a:cubicBezTo>
                        <a:pt x="64384" y="300816"/>
                        <a:pt x="44696" y="315803"/>
                        <a:pt x="87974" y="406704"/>
                      </a:cubicBezTo>
                      <a:cubicBezTo>
                        <a:pt x="131252" y="497605"/>
                        <a:pt x="298776" y="844802"/>
                        <a:pt x="383469" y="913710"/>
                      </a:cubicBezTo>
                      <a:cubicBezTo>
                        <a:pt x="586023" y="1078484"/>
                        <a:pt x="935969" y="945370"/>
                        <a:pt x="727208" y="644465"/>
                      </a:cubicBezTo>
                      <a:close/>
                    </a:path>
                  </a:pathLst>
                </a:custGeom>
                <a:solidFill>
                  <a:srgbClr val="A7CAF0"/>
                </a:solidFill>
                <a:ln w="885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5" name="任意多边形: 形状 84">
                  <a:extLst>
                    <a:ext uri="{FF2B5EF4-FFF2-40B4-BE49-F238E27FC236}">
                      <a16:creationId xmlns:a16="http://schemas.microsoft.com/office/drawing/2014/main" id="{316A3BB0-C950-88DB-4D58-9D6B2C3BDF7C}"/>
                    </a:ext>
                  </a:extLst>
                </p:cNvPr>
                <p:cNvSpPr/>
                <p:nvPr/>
              </p:nvSpPr>
              <p:spPr>
                <a:xfrm>
                  <a:off x="8403507" y="3300624"/>
                  <a:ext cx="71656" cy="114934"/>
                </a:xfrm>
                <a:custGeom>
                  <a:avLst/>
                  <a:gdLst>
                    <a:gd name="connsiteX0" fmla="*/ 71657 w 71656"/>
                    <a:gd name="connsiteY0" fmla="*/ 114934 h 114934"/>
                    <a:gd name="connsiteX1" fmla="*/ 0 w 71656"/>
                    <a:gd name="connsiteY1" fmla="*/ 0 h 1149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71656" h="114934">
                      <a:moveTo>
                        <a:pt x="71657" y="114934"/>
                      </a:moveTo>
                      <a:lnTo>
                        <a:pt x="0" y="0"/>
                      </a:lnTo>
                    </a:path>
                  </a:pathLst>
                </a:custGeom>
                <a:ln w="6644" cap="rnd">
                  <a:solidFill>
                    <a:srgbClr val="83ADDF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6" name="任意多边形: 形状 85">
                  <a:extLst>
                    <a:ext uri="{FF2B5EF4-FFF2-40B4-BE49-F238E27FC236}">
                      <a16:creationId xmlns:a16="http://schemas.microsoft.com/office/drawing/2014/main" id="{C68589E0-1331-7A6A-45EF-D5F67A1833F1}"/>
                    </a:ext>
                  </a:extLst>
                </p:cNvPr>
                <p:cNvSpPr/>
                <p:nvPr/>
              </p:nvSpPr>
              <p:spPr>
                <a:xfrm>
                  <a:off x="8362003" y="3331220"/>
                  <a:ext cx="70414" cy="112894"/>
                </a:xfrm>
                <a:custGeom>
                  <a:avLst/>
                  <a:gdLst>
                    <a:gd name="connsiteX0" fmla="*/ 70415 w 70414"/>
                    <a:gd name="connsiteY0" fmla="*/ 112895 h 112894"/>
                    <a:gd name="connsiteX1" fmla="*/ 0 w 70414"/>
                    <a:gd name="connsiteY1" fmla="*/ 0 h 1128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70414" h="112894">
                      <a:moveTo>
                        <a:pt x="70415" y="112895"/>
                      </a:moveTo>
                      <a:lnTo>
                        <a:pt x="0" y="0"/>
                      </a:lnTo>
                    </a:path>
                  </a:pathLst>
                </a:custGeom>
                <a:ln w="6644" cap="rnd">
                  <a:solidFill>
                    <a:srgbClr val="83ADDF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7" name="任意多边形: 形状 86">
                  <a:extLst>
                    <a:ext uri="{FF2B5EF4-FFF2-40B4-BE49-F238E27FC236}">
                      <a16:creationId xmlns:a16="http://schemas.microsoft.com/office/drawing/2014/main" id="{8D68B2BC-1ED1-E6B1-0CD3-3027890738D2}"/>
                    </a:ext>
                  </a:extLst>
                </p:cNvPr>
                <p:cNvSpPr/>
                <p:nvPr/>
              </p:nvSpPr>
              <p:spPr>
                <a:xfrm>
                  <a:off x="8480484" y="3225864"/>
                  <a:ext cx="75558" cy="121230"/>
                </a:xfrm>
                <a:custGeom>
                  <a:avLst/>
                  <a:gdLst>
                    <a:gd name="connsiteX0" fmla="*/ 0 w 75558"/>
                    <a:gd name="connsiteY0" fmla="*/ 0 h 121230"/>
                    <a:gd name="connsiteX1" fmla="*/ 75559 w 75558"/>
                    <a:gd name="connsiteY1" fmla="*/ 121231 h 12123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75558" h="121230">
                      <a:moveTo>
                        <a:pt x="0" y="0"/>
                      </a:moveTo>
                      <a:lnTo>
                        <a:pt x="75559" y="121231"/>
                      </a:lnTo>
                    </a:path>
                  </a:pathLst>
                </a:custGeom>
                <a:ln w="6644" cap="rnd">
                  <a:solidFill>
                    <a:srgbClr val="83ADDF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8" name="任意多边形: 形状 87">
                  <a:extLst>
                    <a:ext uri="{FF2B5EF4-FFF2-40B4-BE49-F238E27FC236}">
                      <a16:creationId xmlns:a16="http://schemas.microsoft.com/office/drawing/2014/main" id="{19110E39-FAA1-393C-0307-A928BAE505E3}"/>
                    </a:ext>
                  </a:extLst>
                </p:cNvPr>
                <p:cNvSpPr/>
                <p:nvPr/>
              </p:nvSpPr>
              <p:spPr>
                <a:xfrm>
                  <a:off x="8442616" y="3264086"/>
                  <a:ext cx="75647" cy="121230"/>
                </a:xfrm>
                <a:custGeom>
                  <a:avLst/>
                  <a:gdLst>
                    <a:gd name="connsiteX0" fmla="*/ 0 w 75647"/>
                    <a:gd name="connsiteY0" fmla="*/ 0 h 121230"/>
                    <a:gd name="connsiteX1" fmla="*/ 75647 w 75647"/>
                    <a:gd name="connsiteY1" fmla="*/ 121231 h 12123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75647" h="121230">
                      <a:moveTo>
                        <a:pt x="0" y="0"/>
                      </a:moveTo>
                      <a:lnTo>
                        <a:pt x="75647" y="121231"/>
                      </a:lnTo>
                    </a:path>
                  </a:pathLst>
                </a:custGeom>
                <a:ln w="6644" cap="rnd">
                  <a:solidFill>
                    <a:srgbClr val="83ADDF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9" name="任意多边形: 形状 88">
                  <a:extLst>
                    <a:ext uri="{FF2B5EF4-FFF2-40B4-BE49-F238E27FC236}">
                      <a16:creationId xmlns:a16="http://schemas.microsoft.com/office/drawing/2014/main" id="{0A0A167F-DFD8-5438-60F6-7DDCFFC0C10D}"/>
                    </a:ext>
                  </a:extLst>
                </p:cNvPr>
                <p:cNvSpPr/>
                <p:nvPr/>
              </p:nvSpPr>
              <p:spPr>
                <a:xfrm>
                  <a:off x="8512411" y="3185158"/>
                  <a:ext cx="522436" cy="644465"/>
                </a:xfrm>
                <a:custGeom>
                  <a:avLst/>
                  <a:gdLst>
                    <a:gd name="connsiteX0" fmla="*/ 522437 w 522436"/>
                    <a:gd name="connsiteY0" fmla="*/ 644465 h 644465"/>
                    <a:gd name="connsiteX1" fmla="*/ 131252 w 522436"/>
                    <a:gd name="connsiteY1" fmla="*/ 158833 h 644465"/>
                    <a:gd name="connsiteX2" fmla="*/ 70947 w 522436"/>
                    <a:gd name="connsiteY2" fmla="*/ 126020 h 644465"/>
                    <a:gd name="connsiteX3" fmla="*/ 0 w 522436"/>
                    <a:gd name="connsiteY3" fmla="*/ 0 h 6444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522436" h="644465">
                      <a:moveTo>
                        <a:pt x="522437" y="644465"/>
                      </a:moveTo>
                      <a:cubicBezTo>
                        <a:pt x="363604" y="415573"/>
                        <a:pt x="160163" y="190315"/>
                        <a:pt x="131252" y="158833"/>
                      </a:cubicBezTo>
                      <a:cubicBezTo>
                        <a:pt x="115945" y="140759"/>
                        <a:pt x="94439" y="129053"/>
                        <a:pt x="70947" y="126020"/>
                      </a:cubicBezTo>
                      <a:lnTo>
                        <a:pt x="0" y="0"/>
                      </a:lnTo>
                    </a:path>
                  </a:pathLst>
                </a:custGeom>
                <a:noFill/>
                <a:ln w="6644" cap="rnd">
                  <a:solidFill>
                    <a:srgbClr val="83ADDF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90" name="图形 9">
                <a:extLst>
                  <a:ext uri="{FF2B5EF4-FFF2-40B4-BE49-F238E27FC236}">
                    <a16:creationId xmlns:a16="http://schemas.microsoft.com/office/drawing/2014/main" id="{17C908A0-044F-AED2-256C-BEC79CDE8E4C}"/>
                  </a:ext>
                </a:extLst>
              </p:cNvPr>
              <p:cNvGrpSpPr/>
              <p:nvPr/>
            </p:nvGrpSpPr>
            <p:grpSpPr>
              <a:xfrm>
                <a:off x="8671793" y="3498629"/>
                <a:ext cx="2071725" cy="2499846"/>
                <a:chOff x="8671793" y="3498629"/>
                <a:chExt cx="2071725" cy="2499846"/>
              </a:xfrm>
            </p:grpSpPr>
            <p:sp>
              <p:nvSpPr>
                <p:cNvPr id="91" name="任意多边形: 形状 90">
                  <a:extLst>
                    <a:ext uri="{FF2B5EF4-FFF2-40B4-BE49-F238E27FC236}">
                      <a16:creationId xmlns:a16="http://schemas.microsoft.com/office/drawing/2014/main" id="{FA0C7E97-2F69-BA85-47C6-AA206954C05A}"/>
                    </a:ext>
                  </a:extLst>
                </p:cNvPr>
                <p:cNvSpPr/>
                <p:nvPr/>
              </p:nvSpPr>
              <p:spPr>
                <a:xfrm>
                  <a:off x="9638873" y="5296632"/>
                  <a:ext cx="876905" cy="701843"/>
                </a:xfrm>
                <a:custGeom>
                  <a:avLst/>
                  <a:gdLst>
                    <a:gd name="connsiteX0" fmla="*/ 876906 w 876905"/>
                    <a:gd name="connsiteY0" fmla="*/ 701844 h 701843"/>
                    <a:gd name="connsiteX1" fmla="*/ 0 w 876905"/>
                    <a:gd name="connsiteY1" fmla="*/ 701844 h 701843"/>
                    <a:gd name="connsiteX2" fmla="*/ 0 w 876905"/>
                    <a:gd name="connsiteY2" fmla="*/ 10908 h 701843"/>
                    <a:gd name="connsiteX3" fmla="*/ 784231 w 876905"/>
                    <a:gd name="connsiteY3" fmla="*/ 0 h 701843"/>
                    <a:gd name="connsiteX4" fmla="*/ 876906 w 876905"/>
                    <a:gd name="connsiteY4" fmla="*/ 701844 h 7018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76905" h="701843">
                      <a:moveTo>
                        <a:pt x="876906" y="701844"/>
                      </a:moveTo>
                      <a:lnTo>
                        <a:pt x="0" y="701844"/>
                      </a:lnTo>
                      <a:lnTo>
                        <a:pt x="0" y="10908"/>
                      </a:lnTo>
                      <a:lnTo>
                        <a:pt x="784231" y="0"/>
                      </a:lnTo>
                      <a:cubicBezTo>
                        <a:pt x="844625" y="254789"/>
                        <a:pt x="876906" y="701844"/>
                        <a:pt x="876906" y="701844"/>
                      </a:cubicBezTo>
                      <a:close/>
                    </a:path>
                  </a:pathLst>
                </a:custGeom>
                <a:solidFill>
                  <a:srgbClr val="683F1D"/>
                </a:solidFill>
                <a:ln w="885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2" name="任意多边形: 形状 91">
                  <a:extLst>
                    <a:ext uri="{FF2B5EF4-FFF2-40B4-BE49-F238E27FC236}">
                      <a16:creationId xmlns:a16="http://schemas.microsoft.com/office/drawing/2014/main" id="{84786563-C876-9E50-0773-625A5C52362E}"/>
                    </a:ext>
                  </a:extLst>
                </p:cNvPr>
                <p:cNvSpPr/>
                <p:nvPr/>
              </p:nvSpPr>
              <p:spPr>
                <a:xfrm>
                  <a:off x="9955829" y="5663051"/>
                  <a:ext cx="109968" cy="335424"/>
                </a:xfrm>
                <a:custGeom>
                  <a:avLst/>
                  <a:gdLst>
                    <a:gd name="connsiteX0" fmla="*/ 109968 w 109968"/>
                    <a:gd name="connsiteY0" fmla="*/ 335424 h 335424"/>
                    <a:gd name="connsiteX1" fmla="*/ 78308 w 109968"/>
                    <a:gd name="connsiteY1" fmla="*/ 30618 h 335424"/>
                    <a:gd name="connsiteX2" fmla="*/ 50993 w 109968"/>
                    <a:gd name="connsiteY2" fmla="*/ 2594 h 335424"/>
                    <a:gd name="connsiteX3" fmla="*/ 0 w 109968"/>
                    <a:gd name="connsiteY3" fmla="*/ 2594 h 33542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09968" h="335424">
                      <a:moveTo>
                        <a:pt x="109968" y="335424"/>
                      </a:moveTo>
                      <a:cubicBezTo>
                        <a:pt x="109968" y="335424"/>
                        <a:pt x="81235" y="57135"/>
                        <a:pt x="78308" y="30618"/>
                      </a:cubicBezTo>
                      <a:cubicBezTo>
                        <a:pt x="76552" y="16189"/>
                        <a:pt x="65369" y="4722"/>
                        <a:pt x="50993" y="2594"/>
                      </a:cubicBezTo>
                      <a:cubicBezTo>
                        <a:pt x="34170" y="-865"/>
                        <a:pt x="16824" y="-865"/>
                        <a:pt x="0" y="2594"/>
                      </a:cubicBezTo>
                    </a:path>
                  </a:pathLst>
                </a:custGeom>
                <a:noFill/>
                <a:ln w="6644" cap="rnd">
                  <a:solidFill>
                    <a:srgbClr val="91613D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3" name="任意多边形: 形状 92">
                  <a:extLst>
                    <a:ext uri="{FF2B5EF4-FFF2-40B4-BE49-F238E27FC236}">
                      <a16:creationId xmlns:a16="http://schemas.microsoft.com/office/drawing/2014/main" id="{876206D9-72C5-6356-3081-B15D26BFDB9D}"/>
                    </a:ext>
                  </a:extLst>
                </p:cNvPr>
                <p:cNvSpPr/>
                <p:nvPr/>
              </p:nvSpPr>
              <p:spPr>
                <a:xfrm>
                  <a:off x="8671793" y="3778090"/>
                  <a:ext cx="1911082" cy="1597268"/>
                </a:xfrm>
                <a:custGeom>
                  <a:avLst/>
                  <a:gdLst>
                    <a:gd name="connsiteX0" fmla="*/ 1907129 w 1911082"/>
                    <a:gd name="connsiteY0" fmla="*/ 542043 h 1597268"/>
                    <a:gd name="connsiteX1" fmla="*/ 1811794 w 1911082"/>
                    <a:gd name="connsiteY1" fmla="*/ 1362281 h 1597268"/>
                    <a:gd name="connsiteX2" fmla="*/ 1779336 w 1911082"/>
                    <a:gd name="connsiteY2" fmla="*/ 1579024 h 1597268"/>
                    <a:gd name="connsiteX3" fmla="*/ 1065785 w 1911082"/>
                    <a:gd name="connsiteY3" fmla="*/ 1596761 h 1597268"/>
                    <a:gd name="connsiteX4" fmla="*/ 896665 w 1911082"/>
                    <a:gd name="connsiteY4" fmla="*/ 1519960 h 1597268"/>
                    <a:gd name="connsiteX5" fmla="*/ 899237 w 1911082"/>
                    <a:gd name="connsiteY5" fmla="*/ 691032 h 1597268"/>
                    <a:gd name="connsiteX6" fmla="*/ 38117 w 1911082"/>
                    <a:gd name="connsiteY6" fmla="*/ 334612 h 1597268"/>
                    <a:gd name="connsiteX7" fmla="*/ 338134 w 1911082"/>
                    <a:gd name="connsiteY7" fmla="*/ 8167 h 1597268"/>
                    <a:gd name="connsiteX8" fmla="*/ 548935 w 1911082"/>
                    <a:gd name="connsiteY8" fmla="*/ 54815 h 1597268"/>
                    <a:gd name="connsiteX9" fmla="*/ 1265856 w 1911082"/>
                    <a:gd name="connsiteY9" fmla="*/ 188816 h 1597268"/>
                    <a:gd name="connsiteX10" fmla="*/ 1893028 w 1911082"/>
                    <a:gd name="connsiteY10" fmla="*/ 320777 h 1597268"/>
                    <a:gd name="connsiteX11" fmla="*/ 1907129 w 1911082"/>
                    <a:gd name="connsiteY11" fmla="*/ 542043 h 15972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911082" h="1597268">
                      <a:moveTo>
                        <a:pt x="1907129" y="542043"/>
                      </a:moveTo>
                      <a:cubicBezTo>
                        <a:pt x="1893117" y="773420"/>
                        <a:pt x="1845050" y="1133121"/>
                        <a:pt x="1811794" y="1362281"/>
                      </a:cubicBezTo>
                      <a:cubicBezTo>
                        <a:pt x="1793081" y="1491315"/>
                        <a:pt x="1779336" y="1579024"/>
                        <a:pt x="1779336" y="1579024"/>
                      </a:cubicBezTo>
                      <a:cubicBezTo>
                        <a:pt x="1779336" y="1579024"/>
                        <a:pt x="1218233" y="1600840"/>
                        <a:pt x="1065785" y="1596761"/>
                      </a:cubicBezTo>
                      <a:cubicBezTo>
                        <a:pt x="913338" y="1592681"/>
                        <a:pt x="896665" y="1581418"/>
                        <a:pt x="896665" y="1519960"/>
                      </a:cubicBezTo>
                      <a:cubicBezTo>
                        <a:pt x="896665" y="1458503"/>
                        <a:pt x="899237" y="691032"/>
                        <a:pt x="899237" y="691032"/>
                      </a:cubicBezTo>
                      <a:cubicBezTo>
                        <a:pt x="899237" y="691032"/>
                        <a:pt x="146488" y="424981"/>
                        <a:pt x="38117" y="334612"/>
                      </a:cubicBezTo>
                      <a:cubicBezTo>
                        <a:pt x="-70255" y="244243"/>
                        <a:pt x="59489" y="-52759"/>
                        <a:pt x="338134" y="8167"/>
                      </a:cubicBezTo>
                      <a:cubicBezTo>
                        <a:pt x="408194" y="23509"/>
                        <a:pt x="477811" y="39117"/>
                        <a:pt x="548935" y="54815"/>
                      </a:cubicBezTo>
                      <a:cubicBezTo>
                        <a:pt x="760358" y="101728"/>
                        <a:pt x="984639" y="148908"/>
                        <a:pt x="1265856" y="188816"/>
                      </a:cubicBezTo>
                      <a:cubicBezTo>
                        <a:pt x="1571283" y="232448"/>
                        <a:pt x="1762485" y="234931"/>
                        <a:pt x="1893028" y="320777"/>
                      </a:cubicBezTo>
                      <a:cubicBezTo>
                        <a:pt x="1912361" y="333459"/>
                        <a:pt x="1914578" y="419926"/>
                        <a:pt x="1907129" y="542043"/>
                      </a:cubicBezTo>
                      <a:close/>
                    </a:path>
                  </a:pathLst>
                </a:custGeom>
                <a:solidFill>
                  <a:srgbClr val="A7CAF0"/>
                </a:solidFill>
                <a:ln w="885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4" name="任意多边形: 形状 93">
                  <a:extLst>
                    <a:ext uri="{FF2B5EF4-FFF2-40B4-BE49-F238E27FC236}">
                      <a16:creationId xmlns:a16="http://schemas.microsoft.com/office/drawing/2014/main" id="{FAB3E90D-07BE-9342-ACC3-D9DE4164D004}"/>
                    </a:ext>
                  </a:extLst>
                </p:cNvPr>
                <p:cNvSpPr/>
                <p:nvPr/>
              </p:nvSpPr>
              <p:spPr>
                <a:xfrm>
                  <a:off x="10086460" y="4552751"/>
                  <a:ext cx="450158" cy="562965"/>
                </a:xfrm>
                <a:custGeom>
                  <a:avLst/>
                  <a:gdLst>
                    <a:gd name="connsiteX0" fmla="*/ 289819 w 450158"/>
                    <a:gd name="connsiteY0" fmla="*/ 0 h 562965"/>
                    <a:gd name="connsiteX1" fmla="*/ 217364 w 450158"/>
                    <a:gd name="connsiteY1" fmla="*/ 262948 h 562965"/>
                    <a:gd name="connsiteX2" fmla="*/ 0 w 450158"/>
                    <a:gd name="connsiteY2" fmla="*/ 562965 h 562965"/>
                    <a:gd name="connsiteX3" fmla="*/ 450159 w 450158"/>
                    <a:gd name="connsiteY3" fmla="*/ 456012 h 5629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50158" h="562965">
                      <a:moveTo>
                        <a:pt x="289819" y="0"/>
                      </a:moveTo>
                      <a:cubicBezTo>
                        <a:pt x="171249" y="75204"/>
                        <a:pt x="170982" y="181004"/>
                        <a:pt x="217364" y="262948"/>
                      </a:cubicBezTo>
                      <a:cubicBezTo>
                        <a:pt x="324316" y="451578"/>
                        <a:pt x="13391" y="329017"/>
                        <a:pt x="0" y="562965"/>
                      </a:cubicBezTo>
                      <a:lnTo>
                        <a:pt x="450159" y="456012"/>
                      </a:lnTo>
                      <a:close/>
                    </a:path>
                  </a:pathLst>
                </a:custGeom>
                <a:solidFill>
                  <a:srgbClr val="93BEE5"/>
                </a:solidFill>
                <a:ln w="885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5" name="任意多边形: 形状 94">
                  <a:extLst>
                    <a:ext uri="{FF2B5EF4-FFF2-40B4-BE49-F238E27FC236}">
                      <a16:creationId xmlns:a16="http://schemas.microsoft.com/office/drawing/2014/main" id="{DA2EC765-44BB-02CB-7D00-80C688A87931}"/>
                    </a:ext>
                  </a:extLst>
                </p:cNvPr>
                <p:cNvSpPr/>
                <p:nvPr/>
              </p:nvSpPr>
              <p:spPr>
                <a:xfrm>
                  <a:off x="9220728" y="3833525"/>
                  <a:ext cx="1522790" cy="736155"/>
                </a:xfrm>
                <a:custGeom>
                  <a:avLst/>
                  <a:gdLst>
                    <a:gd name="connsiteX0" fmla="*/ 1522791 w 1522790"/>
                    <a:gd name="connsiteY0" fmla="*/ 559063 h 736155"/>
                    <a:gd name="connsiteX1" fmla="*/ 1358193 w 1522790"/>
                    <a:gd name="connsiteY1" fmla="*/ 486963 h 736155"/>
                    <a:gd name="connsiteX2" fmla="*/ 1108903 w 1522790"/>
                    <a:gd name="connsiteY2" fmla="*/ 529088 h 736155"/>
                    <a:gd name="connsiteX3" fmla="*/ 1080436 w 1522790"/>
                    <a:gd name="connsiteY3" fmla="*/ 566424 h 736155"/>
                    <a:gd name="connsiteX4" fmla="*/ 418145 w 1522790"/>
                    <a:gd name="connsiteY4" fmla="*/ 505498 h 736155"/>
                    <a:gd name="connsiteX5" fmla="*/ 0 w 1522790"/>
                    <a:gd name="connsiteY5" fmla="*/ 0 h 736155"/>
                    <a:gd name="connsiteX6" fmla="*/ 716921 w 1522790"/>
                    <a:gd name="connsiteY6" fmla="*/ 133381 h 736155"/>
                    <a:gd name="connsiteX7" fmla="*/ 1344092 w 1522790"/>
                    <a:gd name="connsiteY7" fmla="*/ 265342 h 736155"/>
                    <a:gd name="connsiteX8" fmla="*/ 1522791 w 1522790"/>
                    <a:gd name="connsiteY8" fmla="*/ 559063 h 7361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522790" h="736155">
                      <a:moveTo>
                        <a:pt x="1522791" y="559063"/>
                      </a:moveTo>
                      <a:cubicBezTo>
                        <a:pt x="1471372" y="527829"/>
                        <a:pt x="1416015" y="503582"/>
                        <a:pt x="1358193" y="486963"/>
                      </a:cubicBezTo>
                      <a:cubicBezTo>
                        <a:pt x="1262504" y="460358"/>
                        <a:pt x="1170184" y="465945"/>
                        <a:pt x="1108903" y="529088"/>
                      </a:cubicBezTo>
                      <a:cubicBezTo>
                        <a:pt x="1097942" y="540342"/>
                        <a:pt x="1088391" y="552882"/>
                        <a:pt x="1080436" y="566424"/>
                      </a:cubicBezTo>
                      <a:cubicBezTo>
                        <a:pt x="926924" y="823607"/>
                        <a:pt x="497694" y="776693"/>
                        <a:pt x="418145" y="505498"/>
                      </a:cubicBezTo>
                      <a:cubicBezTo>
                        <a:pt x="350479" y="274920"/>
                        <a:pt x="246098" y="131607"/>
                        <a:pt x="0" y="0"/>
                      </a:cubicBezTo>
                      <a:cubicBezTo>
                        <a:pt x="211423" y="46293"/>
                        <a:pt x="435704" y="93473"/>
                        <a:pt x="716921" y="133381"/>
                      </a:cubicBezTo>
                      <a:cubicBezTo>
                        <a:pt x="1022348" y="177013"/>
                        <a:pt x="1213550" y="179496"/>
                        <a:pt x="1344092" y="265342"/>
                      </a:cubicBezTo>
                      <a:cubicBezTo>
                        <a:pt x="1404575" y="290883"/>
                        <a:pt x="1467630" y="407768"/>
                        <a:pt x="1522791" y="559063"/>
                      </a:cubicBezTo>
                      <a:close/>
                    </a:path>
                  </a:pathLst>
                </a:custGeom>
                <a:solidFill>
                  <a:srgbClr val="C3DCF8"/>
                </a:solidFill>
                <a:ln w="885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6" name="任意多边形: 形状 95">
                  <a:extLst>
                    <a:ext uri="{FF2B5EF4-FFF2-40B4-BE49-F238E27FC236}">
                      <a16:creationId xmlns:a16="http://schemas.microsoft.com/office/drawing/2014/main" id="{A2917A3E-6BDD-628C-5677-F3A37ECC1018}"/>
                    </a:ext>
                  </a:extLst>
                </p:cNvPr>
                <p:cNvSpPr/>
                <p:nvPr/>
              </p:nvSpPr>
              <p:spPr>
                <a:xfrm>
                  <a:off x="9785112" y="3950145"/>
                  <a:ext cx="362539" cy="285297"/>
                </a:xfrm>
                <a:custGeom>
                  <a:avLst/>
                  <a:gdLst>
                    <a:gd name="connsiteX0" fmla="*/ 181181 w 362539"/>
                    <a:gd name="connsiteY0" fmla="*/ 0 h 285297"/>
                    <a:gd name="connsiteX1" fmla="*/ 0 w 362539"/>
                    <a:gd name="connsiteY1" fmla="*/ 142693 h 285297"/>
                    <a:gd name="connsiteX2" fmla="*/ 66158 w 362539"/>
                    <a:gd name="connsiteY2" fmla="*/ 252927 h 285297"/>
                    <a:gd name="connsiteX3" fmla="*/ 130099 w 362539"/>
                    <a:gd name="connsiteY3" fmla="*/ 279532 h 285297"/>
                    <a:gd name="connsiteX4" fmla="*/ 181181 w 362539"/>
                    <a:gd name="connsiteY4" fmla="*/ 285296 h 285297"/>
                    <a:gd name="connsiteX5" fmla="*/ 192444 w 362539"/>
                    <a:gd name="connsiteY5" fmla="*/ 285296 h 285297"/>
                    <a:gd name="connsiteX6" fmla="*/ 262770 w 362539"/>
                    <a:gd name="connsiteY6" fmla="*/ 270308 h 285297"/>
                    <a:gd name="connsiteX7" fmla="*/ 320326 w 362539"/>
                    <a:gd name="connsiteY7" fmla="*/ 234835 h 285297"/>
                    <a:gd name="connsiteX8" fmla="*/ 362540 w 362539"/>
                    <a:gd name="connsiteY8" fmla="*/ 143225 h 285297"/>
                    <a:gd name="connsiteX9" fmla="*/ 181181 w 362539"/>
                    <a:gd name="connsiteY9" fmla="*/ 0 h 285297"/>
                    <a:gd name="connsiteX10" fmla="*/ 241220 w 362539"/>
                    <a:gd name="connsiteY10" fmla="*/ 211866 h 285297"/>
                    <a:gd name="connsiteX11" fmla="*/ 186591 w 362539"/>
                    <a:gd name="connsiteY11" fmla="*/ 220734 h 285297"/>
                    <a:gd name="connsiteX12" fmla="*/ 181181 w 362539"/>
                    <a:gd name="connsiteY12" fmla="*/ 220734 h 285297"/>
                    <a:gd name="connsiteX13" fmla="*/ 137992 w 362539"/>
                    <a:gd name="connsiteY13" fmla="*/ 216300 h 285297"/>
                    <a:gd name="connsiteX14" fmla="*/ 86201 w 362539"/>
                    <a:gd name="connsiteY14" fmla="*/ 196612 h 285297"/>
                    <a:gd name="connsiteX15" fmla="*/ 44519 w 362539"/>
                    <a:gd name="connsiteY15" fmla="*/ 135154 h 285297"/>
                    <a:gd name="connsiteX16" fmla="*/ 181181 w 362539"/>
                    <a:gd name="connsiteY16" fmla="*/ 49486 h 285297"/>
                    <a:gd name="connsiteX17" fmla="*/ 317932 w 362539"/>
                    <a:gd name="connsiteY17" fmla="*/ 135154 h 285297"/>
                    <a:gd name="connsiteX18" fmla="*/ 286183 w 362539"/>
                    <a:gd name="connsiteY18" fmla="*/ 189961 h 285297"/>
                    <a:gd name="connsiteX19" fmla="*/ 241220 w 362539"/>
                    <a:gd name="connsiteY19" fmla="*/ 211866 h 2852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362539" h="285297">
                      <a:moveTo>
                        <a:pt x="181181" y="0"/>
                      </a:moveTo>
                      <a:cubicBezTo>
                        <a:pt x="81146" y="0"/>
                        <a:pt x="0" y="63941"/>
                        <a:pt x="0" y="142693"/>
                      </a:cubicBezTo>
                      <a:cubicBezTo>
                        <a:pt x="0" y="187034"/>
                        <a:pt x="25719" y="226765"/>
                        <a:pt x="66158" y="252927"/>
                      </a:cubicBezTo>
                      <a:cubicBezTo>
                        <a:pt x="85722" y="265528"/>
                        <a:pt x="107369" y="274539"/>
                        <a:pt x="130099" y="279532"/>
                      </a:cubicBezTo>
                      <a:cubicBezTo>
                        <a:pt x="146852" y="283416"/>
                        <a:pt x="163986" y="285349"/>
                        <a:pt x="181181" y="285296"/>
                      </a:cubicBezTo>
                      <a:cubicBezTo>
                        <a:pt x="184994" y="285296"/>
                        <a:pt x="188720" y="285296"/>
                        <a:pt x="192444" y="285296"/>
                      </a:cubicBezTo>
                      <a:cubicBezTo>
                        <a:pt x="216557" y="284250"/>
                        <a:pt x="240324" y="279177"/>
                        <a:pt x="262770" y="270308"/>
                      </a:cubicBezTo>
                      <a:cubicBezTo>
                        <a:pt x="284019" y="262221"/>
                        <a:pt x="303547" y="250186"/>
                        <a:pt x="320326" y="234835"/>
                      </a:cubicBezTo>
                      <a:cubicBezTo>
                        <a:pt x="346585" y="211538"/>
                        <a:pt x="361892" y="178317"/>
                        <a:pt x="362540" y="143225"/>
                      </a:cubicBezTo>
                      <a:cubicBezTo>
                        <a:pt x="362540" y="63941"/>
                        <a:pt x="281394" y="0"/>
                        <a:pt x="181181" y="0"/>
                      </a:cubicBezTo>
                      <a:close/>
                      <a:moveTo>
                        <a:pt x="241220" y="211866"/>
                      </a:moveTo>
                      <a:cubicBezTo>
                        <a:pt x="223510" y="217338"/>
                        <a:pt x="205126" y="220326"/>
                        <a:pt x="186591" y="220734"/>
                      </a:cubicBezTo>
                      <a:lnTo>
                        <a:pt x="181181" y="220734"/>
                      </a:lnTo>
                      <a:cubicBezTo>
                        <a:pt x="166672" y="220788"/>
                        <a:pt x="152190" y="219306"/>
                        <a:pt x="137992" y="216300"/>
                      </a:cubicBezTo>
                      <a:cubicBezTo>
                        <a:pt x="119732" y="212735"/>
                        <a:pt x="102217" y="206075"/>
                        <a:pt x="86201" y="196612"/>
                      </a:cubicBezTo>
                      <a:cubicBezTo>
                        <a:pt x="60482" y="181093"/>
                        <a:pt x="44519" y="159276"/>
                        <a:pt x="44519" y="135154"/>
                      </a:cubicBezTo>
                      <a:cubicBezTo>
                        <a:pt x="44519" y="87797"/>
                        <a:pt x="105711" y="49486"/>
                        <a:pt x="181181" y="49486"/>
                      </a:cubicBezTo>
                      <a:cubicBezTo>
                        <a:pt x="256651" y="49486"/>
                        <a:pt x="317932" y="87797"/>
                        <a:pt x="317932" y="135154"/>
                      </a:cubicBezTo>
                      <a:cubicBezTo>
                        <a:pt x="317932" y="155995"/>
                        <a:pt x="306048" y="175062"/>
                        <a:pt x="286183" y="189961"/>
                      </a:cubicBezTo>
                      <a:cubicBezTo>
                        <a:pt x="272588" y="199832"/>
                        <a:pt x="257369" y="207245"/>
                        <a:pt x="241220" y="211866"/>
                      </a:cubicBezTo>
                      <a:close/>
                    </a:path>
                  </a:pathLst>
                </a:custGeom>
                <a:noFill/>
                <a:ln w="6644" cap="rnd">
                  <a:solidFill>
                    <a:srgbClr val="83ADDF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7" name="任意多边形: 形状 96">
                  <a:extLst>
                    <a:ext uri="{FF2B5EF4-FFF2-40B4-BE49-F238E27FC236}">
                      <a16:creationId xmlns:a16="http://schemas.microsoft.com/office/drawing/2014/main" id="{55F05A33-559C-BD01-745F-476FB0A3A8B0}"/>
                    </a:ext>
                  </a:extLst>
                </p:cNvPr>
                <p:cNvSpPr/>
                <p:nvPr/>
              </p:nvSpPr>
              <p:spPr>
                <a:xfrm>
                  <a:off x="9770894" y="3913696"/>
                  <a:ext cx="155847" cy="234715"/>
                </a:xfrm>
                <a:custGeom>
                  <a:avLst/>
                  <a:gdLst>
                    <a:gd name="connsiteX0" fmla="*/ 105297 w 155847"/>
                    <a:gd name="connsiteY0" fmla="*/ 0 h 234715"/>
                    <a:gd name="connsiteX1" fmla="*/ 14840 w 155847"/>
                    <a:gd name="connsiteY1" fmla="*/ 50195 h 234715"/>
                    <a:gd name="connsiteX2" fmla="*/ 12357 w 155847"/>
                    <a:gd name="connsiteY2" fmla="*/ 232706 h 234715"/>
                    <a:gd name="connsiteX3" fmla="*/ 155847 w 155847"/>
                    <a:gd name="connsiteY3" fmla="*/ 142249 h 2347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55847" h="234715">
                      <a:moveTo>
                        <a:pt x="105297" y="0"/>
                      </a:moveTo>
                      <a:cubicBezTo>
                        <a:pt x="71420" y="6474"/>
                        <a:pt x="33729" y="17737"/>
                        <a:pt x="14840" y="50195"/>
                      </a:cubicBezTo>
                      <a:cubicBezTo>
                        <a:pt x="-4050" y="82653"/>
                        <a:pt x="-4937" y="217896"/>
                        <a:pt x="12357" y="232706"/>
                      </a:cubicBezTo>
                      <a:cubicBezTo>
                        <a:pt x="29650" y="247517"/>
                        <a:pt x="52708" y="176747"/>
                        <a:pt x="155847" y="14224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885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8" name="任意多边形: 形状 97">
                  <a:extLst>
                    <a:ext uri="{FF2B5EF4-FFF2-40B4-BE49-F238E27FC236}">
                      <a16:creationId xmlns:a16="http://schemas.microsoft.com/office/drawing/2014/main" id="{B1438EF7-39DD-C314-106D-293B6469321D}"/>
                    </a:ext>
                  </a:extLst>
                </p:cNvPr>
                <p:cNvSpPr/>
                <p:nvPr/>
              </p:nvSpPr>
              <p:spPr>
                <a:xfrm>
                  <a:off x="10013473" y="3895959"/>
                  <a:ext cx="172050" cy="274610"/>
                </a:xfrm>
                <a:custGeom>
                  <a:avLst/>
                  <a:gdLst>
                    <a:gd name="connsiteX0" fmla="*/ 0 w 172050"/>
                    <a:gd name="connsiteY0" fmla="*/ 166371 h 274610"/>
                    <a:gd name="connsiteX1" fmla="*/ 105268 w 172050"/>
                    <a:gd name="connsiteY1" fmla="*/ 0 h 274610"/>
                    <a:gd name="connsiteX2" fmla="*/ 170184 w 172050"/>
                    <a:gd name="connsiteY2" fmla="*/ 83097 h 274610"/>
                    <a:gd name="connsiteX3" fmla="*/ 110412 w 172050"/>
                    <a:gd name="connsiteY3" fmla="*/ 267471 h 274610"/>
                    <a:gd name="connsiteX4" fmla="*/ 0 w 172050"/>
                    <a:gd name="connsiteY4" fmla="*/ 166371 h 2746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2050" h="274610">
                      <a:moveTo>
                        <a:pt x="0" y="166371"/>
                      </a:moveTo>
                      <a:lnTo>
                        <a:pt x="105268" y="0"/>
                      </a:lnTo>
                      <a:cubicBezTo>
                        <a:pt x="105268" y="0"/>
                        <a:pt x="161138" y="29620"/>
                        <a:pt x="170184" y="83097"/>
                      </a:cubicBezTo>
                      <a:cubicBezTo>
                        <a:pt x="179230" y="136573"/>
                        <a:pt x="154753" y="311901"/>
                        <a:pt x="110412" y="267471"/>
                      </a:cubicBezTo>
                      <a:cubicBezTo>
                        <a:pt x="78929" y="236431"/>
                        <a:pt x="86023" y="210801"/>
                        <a:pt x="0" y="16637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885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9" name="任意多边形: 形状 98">
                  <a:extLst>
                    <a:ext uri="{FF2B5EF4-FFF2-40B4-BE49-F238E27FC236}">
                      <a16:creationId xmlns:a16="http://schemas.microsoft.com/office/drawing/2014/main" id="{0C71F374-82CD-7F59-EFB8-D54C26FAFBA6}"/>
                    </a:ext>
                  </a:extLst>
                </p:cNvPr>
                <p:cNvSpPr/>
                <p:nvPr/>
              </p:nvSpPr>
              <p:spPr>
                <a:xfrm>
                  <a:off x="9851271" y="4146491"/>
                  <a:ext cx="20042" cy="56580"/>
                </a:xfrm>
                <a:custGeom>
                  <a:avLst/>
                  <a:gdLst>
                    <a:gd name="connsiteX0" fmla="*/ 0 w 20042"/>
                    <a:gd name="connsiteY0" fmla="*/ 56580 h 56580"/>
                    <a:gd name="connsiteX1" fmla="*/ 20043 w 20042"/>
                    <a:gd name="connsiteY1" fmla="*/ 0 h 565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0042" h="56580">
                      <a:moveTo>
                        <a:pt x="0" y="56580"/>
                      </a:moveTo>
                      <a:lnTo>
                        <a:pt x="20043" y="0"/>
                      </a:lnTo>
                    </a:path>
                  </a:pathLst>
                </a:custGeom>
                <a:ln w="6644" cap="rnd">
                  <a:solidFill>
                    <a:srgbClr val="83ADDF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0" name="任意多边形: 形状 99">
                  <a:extLst>
                    <a:ext uri="{FF2B5EF4-FFF2-40B4-BE49-F238E27FC236}">
                      <a16:creationId xmlns:a16="http://schemas.microsoft.com/office/drawing/2014/main" id="{B70D1F82-1FF2-865D-2424-FB98B91708B4}"/>
                    </a:ext>
                  </a:extLst>
                </p:cNvPr>
                <p:cNvSpPr/>
                <p:nvPr/>
              </p:nvSpPr>
              <p:spPr>
                <a:xfrm>
                  <a:off x="9915212" y="4166179"/>
                  <a:ext cx="7892" cy="63586"/>
                </a:xfrm>
                <a:custGeom>
                  <a:avLst/>
                  <a:gdLst>
                    <a:gd name="connsiteX0" fmla="*/ 0 w 7892"/>
                    <a:gd name="connsiteY0" fmla="*/ 63586 h 63586"/>
                    <a:gd name="connsiteX1" fmla="*/ 7893 w 7892"/>
                    <a:gd name="connsiteY1" fmla="*/ 0 h 635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7892" h="63586">
                      <a:moveTo>
                        <a:pt x="0" y="63586"/>
                      </a:moveTo>
                      <a:lnTo>
                        <a:pt x="7893" y="0"/>
                      </a:lnTo>
                    </a:path>
                  </a:pathLst>
                </a:custGeom>
                <a:ln w="6644" cap="rnd">
                  <a:solidFill>
                    <a:srgbClr val="83ADDF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1" name="任意多边形: 形状 100">
                  <a:extLst>
                    <a:ext uri="{FF2B5EF4-FFF2-40B4-BE49-F238E27FC236}">
                      <a16:creationId xmlns:a16="http://schemas.microsoft.com/office/drawing/2014/main" id="{8F916C4A-CDE3-57FF-1A41-AFD5A89C5CFC}"/>
                    </a:ext>
                  </a:extLst>
                </p:cNvPr>
                <p:cNvSpPr/>
                <p:nvPr/>
              </p:nvSpPr>
              <p:spPr>
                <a:xfrm>
                  <a:off x="9971703" y="4170524"/>
                  <a:ext cx="5853" cy="64739"/>
                </a:xfrm>
                <a:custGeom>
                  <a:avLst/>
                  <a:gdLst>
                    <a:gd name="connsiteX0" fmla="*/ 5853 w 5853"/>
                    <a:gd name="connsiteY0" fmla="*/ 64739 h 64739"/>
                    <a:gd name="connsiteX1" fmla="*/ 0 w 5853"/>
                    <a:gd name="connsiteY1" fmla="*/ 0 h 647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5853" h="64739">
                      <a:moveTo>
                        <a:pt x="5853" y="64739"/>
                      </a:moveTo>
                      <a:lnTo>
                        <a:pt x="0" y="0"/>
                      </a:lnTo>
                    </a:path>
                  </a:pathLst>
                </a:custGeom>
                <a:ln w="6644" cap="rnd">
                  <a:solidFill>
                    <a:srgbClr val="83ADDF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2" name="任意多边形: 形状 101">
                  <a:extLst>
                    <a:ext uri="{FF2B5EF4-FFF2-40B4-BE49-F238E27FC236}">
                      <a16:creationId xmlns:a16="http://schemas.microsoft.com/office/drawing/2014/main" id="{0759F1D1-D4C6-E086-B18F-DB5C4FDFF18A}"/>
                    </a:ext>
                  </a:extLst>
                </p:cNvPr>
                <p:cNvSpPr/>
                <p:nvPr/>
              </p:nvSpPr>
              <p:spPr>
                <a:xfrm>
                  <a:off x="10026333" y="4161833"/>
                  <a:ext cx="21550" cy="58442"/>
                </a:xfrm>
                <a:custGeom>
                  <a:avLst/>
                  <a:gdLst>
                    <a:gd name="connsiteX0" fmla="*/ 21550 w 21550"/>
                    <a:gd name="connsiteY0" fmla="*/ 58443 h 58442"/>
                    <a:gd name="connsiteX1" fmla="*/ 0 w 21550"/>
                    <a:gd name="connsiteY1" fmla="*/ 0 h 584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1550" h="58442">
                      <a:moveTo>
                        <a:pt x="21550" y="58443"/>
                      </a:moveTo>
                      <a:lnTo>
                        <a:pt x="0" y="0"/>
                      </a:lnTo>
                    </a:path>
                  </a:pathLst>
                </a:custGeom>
                <a:ln w="6644" cap="rnd">
                  <a:solidFill>
                    <a:srgbClr val="83ADDF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3" name="任意多边形: 形状 102">
                  <a:extLst>
                    <a:ext uri="{FF2B5EF4-FFF2-40B4-BE49-F238E27FC236}">
                      <a16:creationId xmlns:a16="http://schemas.microsoft.com/office/drawing/2014/main" id="{5F77B560-7BF3-E79A-FA2C-1D5BE81C9060}"/>
                    </a:ext>
                  </a:extLst>
                </p:cNvPr>
                <p:cNvSpPr/>
                <p:nvPr/>
              </p:nvSpPr>
              <p:spPr>
                <a:xfrm>
                  <a:off x="10071295" y="4139839"/>
                  <a:ext cx="34143" cy="44607"/>
                </a:xfrm>
                <a:custGeom>
                  <a:avLst/>
                  <a:gdLst>
                    <a:gd name="connsiteX0" fmla="*/ 34143 w 34143"/>
                    <a:gd name="connsiteY0" fmla="*/ 44608 h 44607"/>
                    <a:gd name="connsiteX1" fmla="*/ 0 w 34143"/>
                    <a:gd name="connsiteY1" fmla="*/ 0 h 446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34143" h="44607">
                      <a:moveTo>
                        <a:pt x="34143" y="44608"/>
                      </a:moveTo>
                      <a:lnTo>
                        <a:pt x="0" y="0"/>
                      </a:lnTo>
                    </a:path>
                  </a:pathLst>
                </a:custGeom>
                <a:ln w="6644" cap="rnd">
                  <a:solidFill>
                    <a:srgbClr val="83ADDF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4" name="任意多边形: 形状 103">
                  <a:extLst>
                    <a:ext uri="{FF2B5EF4-FFF2-40B4-BE49-F238E27FC236}">
                      <a16:creationId xmlns:a16="http://schemas.microsoft.com/office/drawing/2014/main" id="{A425430F-A4FE-2E47-1B28-7D0955DF5BB8}"/>
                    </a:ext>
                  </a:extLst>
                </p:cNvPr>
                <p:cNvSpPr/>
                <p:nvPr/>
              </p:nvSpPr>
              <p:spPr>
                <a:xfrm>
                  <a:off x="9841850" y="3498629"/>
                  <a:ext cx="292865" cy="589065"/>
                </a:xfrm>
                <a:custGeom>
                  <a:avLst/>
                  <a:gdLst>
                    <a:gd name="connsiteX0" fmla="*/ 292854 w 292865"/>
                    <a:gd name="connsiteY0" fmla="*/ 419855 h 589065"/>
                    <a:gd name="connsiteX1" fmla="*/ 133933 w 292865"/>
                    <a:gd name="connsiteY1" fmla="*/ 588355 h 589065"/>
                    <a:gd name="connsiteX2" fmla="*/ 20 w 292865"/>
                    <a:gd name="connsiteY2" fmla="*/ 438213 h 589065"/>
                    <a:gd name="connsiteX3" fmla="*/ 3213 w 292865"/>
                    <a:gd name="connsiteY3" fmla="*/ 370724 h 589065"/>
                    <a:gd name="connsiteX4" fmla="*/ 10928 w 292865"/>
                    <a:gd name="connsiteY4" fmla="*/ 225194 h 589065"/>
                    <a:gd name="connsiteX5" fmla="*/ 11461 w 292865"/>
                    <a:gd name="connsiteY5" fmla="*/ 213843 h 589065"/>
                    <a:gd name="connsiteX6" fmla="*/ 267136 w 292865"/>
                    <a:gd name="connsiteY6" fmla="*/ 132342 h 589065"/>
                    <a:gd name="connsiteX7" fmla="*/ 292854 w 292865"/>
                    <a:gd name="connsiteY7" fmla="*/ 419855 h 5890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92865" h="589065">
                      <a:moveTo>
                        <a:pt x="292854" y="419855"/>
                      </a:moveTo>
                      <a:cubicBezTo>
                        <a:pt x="293653" y="440607"/>
                        <a:pt x="251350" y="577003"/>
                        <a:pt x="133933" y="588355"/>
                      </a:cubicBezTo>
                      <a:cubicBezTo>
                        <a:pt x="16516" y="599706"/>
                        <a:pt x="-689" y="471824"/>
                        <a:pt x="20" y="438213"/>
                      </a:cubicBezTo>
                      <a:cubicBezTo>
                        <a:pt x="20" y="424644"/>
                        <a:pt x="1528" y="400700"/>
                        <a:pt x="3213" y="370724"/>
                      </a:cubicBezTo>
                      <a:cubicBezTo>
                        <a:pt x="5519" y="329575"/>
                        <a:pt x="8623" y="277163"/>
                        <a:pt x="10928" y="225194"/>
                      </a:cubicBezTo>
                      <a:lnTo>
                        <a:pt x="11461" y="213843"/>
                      </a:lnTo>
                      <a:cubicBezTo>
                        <a:pt x="24409" y="-87682"/>
                        <a:pt x="283277" y="-27466"/>
                        <a:pt x="267136" y="132342"/>
                      </a:cubicBezTo>
                      <a:cubicBezTo>
                        <a:pt x="257292" y="230870"/>
                        <a:pt x="291879" y="399192"/>
                        <a:pt x="292854" y="419855"/>
                      </a:cubicBezTo>
                      <a:close/>
                    </a:path>
                  </a:pathLst>
                </a:custGeom>
                <a:solidFill>
                  <a:srgbClr val="FEBD9D"/>
                </a:solidFill>
                <a:ln w="885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5" name="任意多边形: 形状 104">
                  <a:extLst>
                    <a:ext uri="{FF2B5EF4-FFF2-40B4-BE49-F238E27FC236}">
                      <a16:creationId xmlns:a16="http://schemas.microsoft.com/office/drawing/2014/main" id="{A0BEA5C0-2246-C780-E724-B18DC88860B7}"/>
                    </a:ext>
                  </a:extLst>
                </p:cNvPr>
                <p:cNvSpPr/>
                <p:nvPr/>
              </p:nvSpPr>
              <p:spPr>
                <a:xfrm>
                  <a:off x="9845063" y="3701653"/>
                  <a:ext cx="151530" cy="167754"/>
                </a:xfrm>
                <a:custGeom>
                  <a:avLst/>
                  <a:gdLst>
                    <a:gd name="connsiteX0" fmla="*/ 0 w 151530"/>
                    <a:gd name="connsiteY0" fmla="*/ 167701 h 167754"/>
                    <a:gd name="connsiteX1" fmla="*/ 7715 w 151530"/>
                    <a:gd name="connsiteY1" fmla="*/ 22171 h 167754"/>
                    <a:gd name="connsiteX2" fmla="*/ 151117 w 151530"/>
                    <a:gd name="connsiteY2" fmla="*/ 0 h 167754"/>
                    <a:gd name="connsiteX3" fmla="*/ 0 w 151530"/>
                    <a:gd name="connsiteY3" fmla="*/ 167701 h 1677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51530" h="167754">
                      <a:moveTo>
                        <a:pt x="0" y="167701"/>
                      </a:moveTo>
                      <a:cubicBezTo>
                        <a:pt x="2306" y="126552"/>
                        <a:pt x="5410" y="74140"/>
                        <a:pt x="7715" y="22171"/>
                      </a:cubicBezTo>
                      <a:lnTo>
                        <a:pt x="151117" y="0"/>
                      </a:lnTo>
                      <a:cubicBezTo>
                        <a:pt x="156350" y="91433"/>
                        <a:pt x="112185" y="170096"/>
                        <a:pt x="0" y="167701"/>
                      </a:cubicBezTo>
                      <a:close/>
                    </a:path>
                  </a:pathLst>
                </a:custGeom>
                <a:solidFill>
                  <a:srgbClr val="F4A789"/>
                </a:solidFill>
                <a:ln w="885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6" name="任意多边形: 形状 105">
                  <a:extLst>
                    <a:ext uri="{FF2B5EF4-FFF2-40B4-BE49-F238E27FC236}">
                      <a16:creationId xmlns:a16="http://schemas.microsoft.com/office/drawing/2014/main" id="{D4299C08-4ED8-8B2E-AE1A-156C82E70273}"/>
                    </a:ext>
                  </a:extLst>
                </p:cNvPr>
                <p:cNvSpPr/>
                <p:nvPr/>
              </p:nvSpPr>
              <p:spPr>
                <a:xfrm>
                  <a:off x="10336460" y="4501315"/>
                  <a:ext cx="88950" cy="483326"/>
                </a:xfrm>
                <a:custGeom>
                  <a:avLst/>
                  <a:gdLst>
                    <a:gd name="connsiteX0" fmla="*/ 88950 w 88950"/>
                    <a:gd name="connsiteY0" fmla="*/ 483327 h 483326"/>
                    <a:gd name="connsiteX1" fmla="*/ 87531 w 88950"/>
                    <a:gd name="connsiteY1" fmla="*/ 477917 h 483326"/>
                    <a:gd name="connsiteX2" fmla="*/ 0 w 88950"/>
                    <a:gd name="connsiteY2" fmla="*/ 0 h 4833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88950" h="483326">
                      <a:moveTo>
                        <a:pt x="88950" y="483327"/>
                      </a:moveTo>
                      <a:cubicBezTo>
                        <a:pt x="88950" y="481553"/>
                        <a:pt x="87975" y="479779"/>
                        <a:pt x="87531" y="477917"/>
                      </a:cubicBezTo>
                      <a:cubicBezTo>
                        <a:pt x="47357" y="316424"/>
                        <a:pt x="14012" y="147481"/>
                        <a:pt x="0" y="0"/>
                      </a:cubicBezTo>
                    </a:path>
                  </a:pathLst>
                </a:custGeom>
                <a:noFill/>
                <a:ln w="6644" cap="rnd">
                  <a:solidFill>
                    <a:srgbClr val="83ADDF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7" name="任意多边形: 形状 106">
                  <a:extLst>
                    <a:ext uri="{FF2B5EF4-FFF2-40B4-BE49-F238E27FC236}">
                      <a16:creationId xmlns:a16="http://schemas.microsoft.com/office/drawing/2014/main" id="{24EEB3AB-6EED-49A0-73E0-5AA17B78C7AA}"/>
                    </a:ext>
                  </a:extLst>
                </p:cNvPr>
                <p:cNvSpPr/>
                <p:nvPr/>
              </p:nvSpPr>
              <p:spPr>
                <a:xfrm>
                  <a:off x="9766311" y="4651423"/>
                  <a:ext cx="224814" cy="130487"/>
                </a:xfrm>
                <a:custGeom>
                  <a:avLst/>
                  <a:gdLst>
                    <a:gd name="connsiteX0" fmla="*/ 2839 w 224814"/>
                    <a:gd name="connsiteY0" fmla="*/ 130487 h 130487"/>
                    <a:gd name="connsiteX1" fmla="*/ 53300 w 224814"/>
                    <a:gd name="connsiteY1" fmla="*/ 47656 h 130487"/>
                    <a:gd name="connsiteX2" fmla="*/ 91611 w 224814"/>
                    <a:gd name="connsiteY2" fmla="*/ 565 h 130487"/>
                    <a:gd name="connsiteX3" fmla="*/ 136929 w 224814"/>
                    <a:gd name="connsiteY3" fmla="*/ 28146 h 130487"/>
                    <a:gd name="connsiteX4" fmla="*/ 224815 w 224814"/>
                    <a:gd name="connsiteY4" fmla="*/ 75769 h 13048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24814" h="130487">
                      <a:moveTo>
                        <a:pt x="2839" y="130487"/>
                      </a:moveTo>
                      <a:cubicBezTo>
                        <a:pt x="-10109" y="74262"/>
                        <a:pt x="23768" y="57766"/>
                        <a:pt x="53300" y="47656"/>
                      </a:cubicBezTo>
                      <a:cubicBezTo>
                        <a:pt x="50551" y="31782"/>
                        <a:pt x="56404" y="6064"/>
                        <a:pt x="91611" y="565"/>
                      </a:cubicBezTo>
                      <a:cubicBezTo>
                        <a:pt x="124956" y="-4667"/>
                        <a:pt x="136929" y="28146"/>
                        <a:pt x="136929" y="28146"/>
                      </a:cubicBezTo>
                      <a:cubicBezTo>
                        <a:pt x="136929" y="28146"/>
                        <a:pt x="207078" y="4379"/>
                        <a:pt x="224815" y="75769"/>
                      </a:cubicBezTo>
                      <a:close/>
                    </a:path>
                  </a:pathLst>
                </a:custGeom>
                <a:solidFill>
                  <a:srgbClr val="DDDDDD"/>
                </a:solidFill>
                <a:ln w="885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8" name="任意多边形: 形状 107">
                  <a:extLst>
                    <a:ext uri="{FF2B5EF4-FFF2-40B4-BE49-F238E27FC236}">
                      <a16:creationId xmlns:a16="http://schemas.microsoft.com/office/drawing/2014/main" id="{86424B03-684B-A1C7-66D9-BE4CA1D0970B}"/>
                    </a:ext>
                  </a:extLst>
                </p:cNvPr>
                <p:cNvSpPr/>
                <p:nvPr/>
              </p:nvSpPr>
              <p:spPr>
                <a:xfrm>
                  <a:off x="9598787" y="4675135"/>
                  <a:ext cx="730843" cy="959027"/>
                </a:xfrm>
                <a:custGeom>
                  <a:avLst/>
                  <a:gdLst>
                    <a:gd name="connsiteX0" fmla="*/ 0 w 730843"/>
                    <a:gd name="connsiteY0" fmla="*/ 122473 h 959027"/>
                    <a:gd name="connsiteX1" fmla="*/ 529886 w 730843"/>
                    <a:gd name="connsiteY1" fmla="*/ 0 h 959027"/>
                    <a:gd name="connsiteX2" fmla="*/ 730844 w 730843"/>
                    <a:gd name="connsiteY2" fmla="*/ 851454 h 959027"/>
                    <a:gd name="connsiteX3" fmla="*/ 196346 w 730843"/>
                    <a:gd name="connsiteY3" fmla="*/ 959027 h 959027"/>
                    <a:gd name="connsiteX4" fmla="*/ 0 w 730843"/>
                    <a:gd name="connsiteY4" fmla="*/ 122473 h 9590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30843" h="959027">
                      <a:moveTo>
                        <a:pt x="0" y="122473"/>
                      </a:moveTo>
                      <a:lnTo>
                        <a:pt x="529886" y="0"/>
                      </a:lnTo>
                      <a:lnTo>
                        <a:pt x="730844" y="851454"/>
                      </a:lnTo>
                      <a:lnTo>
                        <a:pt x="196346" y="959027"/>
                      </a:lnTo>
                      <a:lnTo>
                        <a:pt x="0" y="122473"/>
                      </a:lnTo>
                      <a:close/>
                    </a:path>
                  </a:pathLst>
                </a:custGeom>
                <a:solidFill>
                  <a:srgbClr val="F9F9F9"/>
                </a:solidFill>
                <a:ln w="8858" cap="rnd">
                  <a:solidFill>
                    <a:srgbClr val="DDDDDD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9" name="任意多边形: 形状 108">
                  <a:extLst>
                    <a:ext uri="{FF2B5EF4-FFF2-40B4-BE49-F238E27FC236}">
                      <a16:creationId xmlns:a16="http://schemas.microsoft.com/office/drawing/2014/main" id="{B731D3F8-7384-7AEA-1080-60BEDF262D6F}"/>
                    </a:ext>
                  </a:extLst>
                </p:cNvPr>
                <p:cNvSpPr/>
                <p:nvPr/>
              </p:nvSpPr>
              <p:spPr>
                <a:xfrm>
                  <a:off x="9840096" y="4671411"/>
                  <a:ext cx="47712" cy="47712"/>
                </a:xfrm>
                <a:custGeom>
                  <a:avLst/>
                  <a:gdLst>
                    <a:gd name="connsiteX0" fmla="*/ 0 w 47712"/>
                    <a:gd name="connsiteY0" fmla="*/ 23767 h 47712"/>
                    <a:gd name="connsiteX1" fmla="*/ 23767 w 47712"/>
                    <a:gd name="connsiteY1" fmla="*/ 47712 h 47712"/>
                    <a:gd name="connsiteX2" fmla="*/ 47712 w 47712"/>
                    <a:gd name="connsiteY2" fmla="*/ 23945 h 47712"/>
                    <a:gd name="connsiteX3" fmla="*/ 23945 w 47712"/>
                    <a:gd name="connsiteY3" fmla="*/ 0 h 47712"/>
                    <a:gd name="connsiteX4" fmla="*/ 23856 w 47712"/>
                    <a:gd name="connsiteY4" fmla="*/ 0 h 47712"/>
                    <a:gd name="connsiteX5" fmla="*/ 0 w 47712"/>
                    <a:gd name="connsiteY5" fmla="*/ 23767 h 477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47712" h="47712">
                      <a:moveTo>
                        <a:pt x="0" y="23767"/>
                      </a:moveTo>
                      <a:cubicBezTo>
                        <a:pt x="-44" y="36946"/>
                        <a:pt x="10589" y="47659"/>
                        <a:pt x="23767" y="47712"/>
                      </a:cubicBezTo>
                      <a:cubicBezTo>
                        <a:pt x="36946" y="47765"/>
                        <a:pt x="47659" y="37123"/>
                        <a:pt x="47712" y="23945"/>
                      </a:cubicBezTo>
                      <a:cubicBezTo>
                        <a:pt x="47756" y="10766"/>
                        <a:pt x="37123" y="53"/>
                        <a:pt x="23945" y="0"/>
                      </a:cubicBezTo>
                      <a:cubicBezTo>
                        <a:pt x="23918" y="0"/>
                        <a:pt x="23883" y="0"/>
                        <a:pt x="23856" y="0"/>
                      </a:cubicBezTo>
                      <a:cubicBezTo>
                        <a:pt x="10713" y="0"/>
                        <a:pt x="45" y="10624"/>
                        <a:pt x="0" y="23767"/>
                      </a:cubicBezTo>
                      <a:close/>
                    </a:path>
                  </a:pathLst>
                </a:custGeom>
                <a:solidFill>
                  <a:srgbClr val="F9F9F9"/>
                </a:solidFill>
                <a:ln w="8858" cap="rnd">
                  <a:solidFill>
                    <a:srgbClr val="DDDDDD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10" name="图形 9">
                <a:extLst>
                  <a:ext uri="{FF2B5EF4-FFF2-40B4-BE49-F238E27FC236}">
                    <a16:creationId xmlns:a16="http://schemas.microsoft.com/office/drawing/2014/main" id="{D0AEDD6D-6A32-A139-BD97-68B65924190A}"/>
                  </a:ext>
                </a:extLst>
              </p:cNvPr>
              <p:cNvGrpSpPr/>
              <p:nvPr/>
            </p:nvGrpSpPr>
            <p:grpSpPr>
              <a:xfrm>
                <a:off x="10329274" y="4078242"/>
                <a:ext cx="576121" cy="1239659"/>
                <a:chOff x="10329274" y="4078242"/>
                <a:chExt cx="576121" cy="1239659"/>
              </a:xfrm>
            </p:grpSpPr>
            <p:sp>
              <p:nvSpPr>
                <p:cNvPr id="111" name="任意多边形: 形状 110">
                  <a:extLst>
                    <a:ext uri="{FF2B5EF4-FFF2-40B4-BE49-F238E27FC236}">
                      <a16:creationId xmlns:a16="http://schemas.microsoft.com/office/drawing/2014/main" id="{DC575AE6-C6B4-1AD4-2CD9-FB1104DBC405}"/>
                    </a:ext>
                  </a:extLst>
                </p:cNvPr>
                <p:cNvSpPr/>
                <p:nvPr/>
              </p:nvSpPr>
              <p:spPr>
                <a:xfrm>
                  <a:off x="10329274" y="4078242"/>
                  <a:ext cx="575051" cy="1239393"/>
                </a:xfrm>
                <a:custGeom>
                  <a:avLst/>
                  <a:gdLst>
                    <a:gd name="connsiteX0" fmla="*/ 575029 w 575051"/>
                    <a:gd name="connsiteY0" fmla="*/ 1079954 h 1239393"/>
                    <a:gd name="connsiteX1" fmla="*/ 575029 w 575051"/>
                    <a:gd name="connsiteY1" fmla="*/ 1079954 h 1239393"/>
                    <a:gd name="connsiteX2" fmla="*/ 572723 w 575051"/>
                    <a:gd name="connsiteY2" fmla="*/ 1130504 h 1239393"/>
                    <a:gd name="connsiteX3" fmla="*/ 572723 w 575051"/>
                    <a:gd name="connsiteY3" fmla="*/ 1132987 h 1239393"/>
                    <a:gd name="connsiteX4" fmla="*/ 570417 w 575051"/>
                    <a:gd name="connsiteY4" fmla="*/ 1143097 h 1239393"/>
                    <a:gd name="connsiteX5" fmla="*/ 284678 w 575051"/>
                    <a:gd name="connsiteY5" fmla="*/ 1207393 h 1239393"/>
                    <a:gd name="connsiteX6" fmla="*/ 252751 w 575051"/>
                    <a:gd name="connsiteY6" fmla="*/ 1185665 h 1239393"/>
                    <a:gd name="connsiteX7" fmla="*/ 154224 w 575051"/>
                    <a:gd name="connsiteY7" fmla="*/ 1061508 h 1239393"/>
                    <a:gd name="connsiteX8" fmla="*/ 96136 w 575051"/>
                    <a:gd name="connsiteY8" fmla="*/ 906400 h 1239393"/>
                    <a:gd name="connsiteX9" fmla="*/ 94717 w 575051"/>
                    <a:gd name="connsiteY9" fmla="*/ 900990 h 1239393"/>
                    <a:gd name="connsiteX10" fmla="*/ 2 w 575051"/>
                    <a:gd name="connsiteY10" fmla="*/ 284017 h 1239393"/>
                    <a:gd name="connsiteX11" fmla="*/ 235547 w 575051"/>
                    <a:gd name="connsiteY11" fmla="*/ 20803 h 1239393"/>
                    <a:gd name="connsiteX12" fmla="*/ 413890 w 575051"/>
                    <a:gd name="connsiteY12" fmla="*/ 313992 h 1239393"/>
                    <a:gd name="connsiteX13" fmla="*/ 526607 w 575051"/>
                    <a:gd name="connsiteY13" fmla="*/ 715464 h 1239393"/>
                    <a:gd name="connsiteX14" fmla="*/ 575029 w 575051"/>
                    <a:gd name="connsiteY14" fmla="*/ 1079954 h 12393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575051" h="1239393">
                      <a:moveTo>
                        <a:pt x="575029" y="1079954"/>
                      </a:moveTo>
                      <a:lnTo>
                        <a:pt x="575029" y="1079954"/>
                      </a:lnTo>
                      <a:cubicBezTo>
                        <a:pt x="575197" y="1096831"/>
                        <a:pt x="574426" y="1113707"/>
                        <a:pt x="572723" y="1130504"/>
                      </a:cubicBezTo>
                      <a:lnTo>
                        <a:pt x="572723" y="1132987"/>
                      </a:lnTo>
                      <a:cubicBezTo>
                        <a:pt x="572164" y="1136402"/>
                        <a:pt x="571393" y="1139780"/>
                        <a:pt x="570417" y="1143097"/>
                      </a:cubicBezTo>
                      <a:cubicBezTo>
                        <a:pt x="548778" y="1214044"/>
                        <a:pt x="411850" y="1281001"/>
                        <a:pt x="284678" y="1207393"/>
                      </a:cubicBezTo>
                      <a:cubicBezTo>
                        <a:pt x="273530" y="1200928"/>
                        <a:pt x="262853" y="1193665"/>
                        <a:pt x="252751" y="1185665"/>
                      </a:cubicBezTo>
                      <a:cubicBezTo>
                        <a:pt x="211558" y="1151655"/>
                        <a:pt x="177982" y="1109353"/>
                        <a:pt x="154224" y="1061508"/>
                      </a:cubicBezTo>
                      <a:cubicBezTo>
                        <a:pt x="128905" y="1012235"/>
                        <a:pt x="109403" y="960187"/>
                        <a:pt x="96136" y="906400"/>
                      </a:cubicBezTo>
                      <a:cubicBezTo>
                        <a:pt x="96136" y="904626"/>
                        <a:pt x="95160" y="902852"/>
                        <a:pt x="94717" y="900990"/>
                      </a:cubicBezTo>
                      <a:cubicBezTo>
                        <a:pt x="41507" y="685666"/>
                        <a:pt x="-352" y="457039"/>
                        <a:pt x="2" y="284017"/>
                      </a:cubicBezTo>
                      <a:cubicBezTo>
                        <a:pt x="2" y="75432"/>
                        <a:pt x="61461" y="-52450"/>
                        <a:pt x="235547" y="20803"/>
                      </a:cubicBezTo>
                      <a:cubicBezTo>
                        <a:pt x="295674" y="46167"/>
                        <a:pt x="358729" y="162697"/>
                        <a:pt x="413890" y="313992"/>
                      </a:cubicBezTo>
                      <a:cubicBezTo>
                        <a:pt x="460573" y="445093"/>
                        <a:pt x="498229" y="579228"/>
                        <a:pt x="526607" y="715464"/>
                      </a:cubicBezTo>
                      <a:cubicBezTo>
                        <a:pt x="557292" y="857092"/>
                        <a:pt x="575029" y="989940"/>
                        <a:pt x="575029" y="1079954"/>
                      </a:cubicBezTo>
                      <a:close/>
                    </a:path>
                  </a:pathLst>
                </a:custGeom>
                <a:solidFill>
                  <a:srgbClr val="A7CAF0"/>
                </a:solidFill>
                <a:ln w="885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2" name="任意多边形: 形状 111">
                  <a:extLst>
                    <a:ext uri="{FF2B5EF4-FFF2-40B4-BE49-F238E27FC236}">
                      <a16:creationId xmlns:a16="http://schemas.microsoft.com/office/drawing/2014/main" id="{4A6CE50A-0B3B-2E88-0BAA-030196E1BBCC}"/>
                    </a:ext>
                  </a:extLst>
                </p:cNvPr>
                <p:cNvSpPr/>
                <p:nvPr/>
              </p:nvSpPr>
              <p:spPr>
                <a:xfrm>
                  <a:off x="10582380" y="4793706"/>
                  <a:ext cx="323015" cy="524195"/>
                </a:xfrm>
                <a:custGeom>
                  <a:avLst/>
                  <a:gdLst>
                    <a:gd name="connsiteX0" fmla="*/ 319971 w 323015"/>
                    <a:gd name="connsiteY0" fmla="*/ 415306 h 524195"/>
                    <a:gd name="connsiteX1" fmla="*/ 319971 w 323015"/>
                    <a:gd name="connsiteY1" fmla="*/ 417790 h 524195"/>
                    <a:gd name="connsiteX2" fmla="*/ 317666 w 323015"/>
                    <a:gd name="connsiteY2" fmla="*/ 427900 h 524195"/>
                    <a:gd name="connsiteX3" fmla="*/ 31926 w 323015"/>
                    <a:gd name="connsiteY3" fmla="*/ 492195 h 524195"/>
                    <a:gd name="connsiteX4" fmla="*/ 0 w 323015"/>
                    <a:gd name="connsiteY4" fmla="*/ 470468 h 524195"/>
                    <a:gd name="connsiteX5" fmla="*/ 125931 w 323015"/>
                    <a:gd name="connsiteY5" fmla="*/ 445370 h 524195"/>
                    <a:gd name="connsiteX6" fmla="*/ 274122 w 323015"/>
                    <a:gd name="connsiteY6" fmla="*/ 0 h 524195"/>
                    <a:gd name="connsiteX7" fmla="*/ 322543 w 323015"/>
                    <a:gd name="connsiteY7" fmla="*/ 364490 h 524195"/>
                    <a:gd name="connsiteX8" fmla="*/ 322543 w 323015"/>
                    <a:gd name="connsiteY8" fmla="*/ 364490 h 524195"/>
                    <a:gd name="connsiteX9" fmla="*/ 319971 w 323015"/>
                    <a:gd name="connsiteY9" fmla="*/ 415306 h 5241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323015" h="524195">
                      <a:moveTo>
                        <a:pt x="319971" y="415306"/>
                      </a:moveTo>
                      <a:lnTo>
                        <a:pt x="319971" y="417790"/>
                      </a:lnTo>
                      <a:cubicBezTo>
                        <a:pt x="319412" y="421204"/>
                        <a:pt x="318641" y="424583"/>
                        <a:pt x="317666" y="427900"/>
                      </a:cubicBezTo>
                      <a:cubicBezTo>
                        <a:pt x="296027" y="498847"/>
                        <a:pt x="159099" y="565803"/>
                        <a:pt x="31926" y="492195"/>
                      </a:cubicBezTo>
                      <a:cubicBezTo>
                        <a:pt x="20779" y="485730"/>
                        <a:pt x="10101" y="478467"/>
                        <a:pt x="0" y="470468"/>
                      </a:cubicBezTo>
                      <a:cubicBezTo>
                        <a:pt x="38790" y="450443"/>
                        <a:pt x="82431" y="441743"/>
                        <a:pt x="125931" y="445370"/>
                      </a:cubicBezTo>
                      <a:cubicBezTo>
                        <a:pt x="359967" y="466477"/>
                        <a:pt x="111653" y="207963"/>
                        <a:pt x="274122" y="0"/>
                      </a:cubicBezTo>
                      <a:cubicBezTo>
                        <a:pt x="304008" y="141894"/>
                        <a:pt x="322277" y="274476"/>
                        <a:pt x="322543" y="364490"/>
                      </a:cubicBezTo>
                      <a:lnTo>
                        <a:pt x="322543" y="364490"/>
                      </a:lnTo>
                      <a:cubicBezTo>
                        <a:pt x="323660" y="381473"/>
                        <a:pt x="322792" y="398527"/>
                        <a:pt x="319971" y="415306"/>
                      </a:cubicBezTo>
                      <a:close/>
                    </a:path>
                  </a:pathLst>
                </a:custGeom>
                <a:solidFill>
                  <a:srgbClr val="93BEE5"/>
                </a:solidFill>
                <a:ln w="885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3" name="任意多边形: 形状 112">
                  <a:extLst>
                    <a:ext uri="{FF2B5EF4-FFF2-40B4-BE49-F238E27FC236}">
                      <a16:creationId xmlns:a16="http://schemas.microsoft.com/office/drawing/2014/main" id="{02EC2978-B162-DEB9-17BD-4E327354DD2F}"/>
                    </a:ext>
                  </a:extLst>
                </p:cNvPr>
                <p:cNvSpPr/>
                <p:nvPr/>
              </p:nvSpPr>
              <p:spPr>
                <a:xfrm>
                  <a:off x="10329631" y="4078597"/>
                  <a:ext cx="413887" cy="313991"/>
                </a:xfrm>
                <a:custGeom>
                  <a:avLst/>
                  <a:gdLst>
                    <a:gd name="connsiteX0" fmla="*/ 413887 w 413887"/>
                    <a:gd name="connsiteY0" fmla="*/ 313992 h 313991"/>
                    <a:gd name="connsiteX1" fmla="*/ 249290 w 413887"/>
                    <a:gd name="connsiteY1" fmla="*/ 241892 h 313991"/>
                    <a:gd name="connsiteX2" fmla="*/ 0 w 413887"/>
                    <a:gd name="connsiteY2" fmla="*/ 284017 h 313991"/>
                    <a:gd name="connsiteX3" fmla="*/ 235544 w 413887"/>
                    <a:gd name="connsiteY3" fmla="*/ 20803 h 313991"/>
                    <a:gd name="connsiteX4" fmla="*/ 413887 w 413887"/>
                    <a:gd name="connsiteY4" fmla="*/ 313992 h 3139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13887" h="313991">
                      <a:moveTo>
                        <a:pt x="413887" y="313992"/>
                      </a:moveTo>
                      <a:cubicBezTo>
                        <a:pt x="362469" y="282757"/>
                        <a:pt x="307112" y="258511"/>
                        <a:pt x="249290" y="241892"/>
                      </a:cubicBezTo>
                      <a:cubicBezTo>
                        <a:pt x="153601" y="215287"/>
                        <a:pt x="61280" y="220874"/>
                        <a:pt x="0" y="284017"/>
                      </a:cubicBezTo>
                      <a:cubicBezTo>
                        <a:pt x="0" y="75432"/>
                        <a:pt x="61458" y="-52450"/>
                        <a:pt x="235544" y="20803"/>
                      </a:cubicBezTo>
                      <a:cubicBezTo>
                        <a:pt x="295672" y="45812"/>
                        <a:pt x="358726" y="162697"/>
                        <a:pt x="413887" y="313992"/>
                      </a:cubicBezTo>
                      <a:close/>
                    </a:path>
                  </a:pathLst>
                </a:custGeom>
                <a:solidFill>
                  <a:srgbClr val="C3DCF8"/>
                </a:solidFill>
                <a:ln w="885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14" name="图形 9">
                <a:extLst>
                  <a:ext uri="{FF2B5EF4-FFF2-40B4-BE49-F238E27FC236}">
                    <a16:creationId xmlns:a16="http://schemas.microsoft.com/office/drawing/2014/main" id="{8565B9DA-3E40-2699-C538-47FC5C1864CC}"/>
                  </a:ext>
                </a:extLst>
              </p:cNvPr>
              <p:cNvGrpSpPr/>
              <p:nvPr/>
            </p:nvGrpSpPr>
            <p:grpSpPr>
              <a:xfrm>
                <a:off x="9536013" y="4964381"/>
                <a:ext cx="1369466" cy="436666"/>
                <a:chOff x="9536013" y="4964381"/>
                <a:chExt cx="1369466" cy="436666"/>
              </a:xfrm>
            </p:grpSpPr>
            <p:sp>
              <p:nvSpPr>
                <p:cNvPr id="115" name="任意多边形: 形状 114">
                  <a:extLst>
                    <a:ext uri="{FF2B5EF4-FFF2-40B4-BE49-F238E27FC236}">
                      <a16:creationId xmlns:a16="http://schemas.microsoft.com/office/drawing/2014/main" id="{DF571A1C-309E-3E9D-51E2-617FC81035A7}"/>
                    </a:ext>
                  </a:extLst>
                </p:cNvPr>
                <p:cNvSpPr/>
                <p:nvPr/>
              </p:nvSpPr>
              <p:spPr>
                <a:xfrm>
                  <a:off x="9536013" y="5102009"/>
                  <a:ext cx="372902" cy="299039"/>
                </a:xfrm>
                <a:custGeom>
                  <a:avLst/>
                  <a:gdLst>
                    <a:gd name="connsiteX0" fmla="*/ 322441 w 372902"/>
                    <a:gd name="connsiteY0" fmla="*/ 60001 h 299039"/>
                    <a:gd name="connsiteX1" fmla="*/ 197574 w 372902"/>
                    <a:gd name="connsiteY1" fmla="*/ 51 h 299039"/>
                    <a:gd name="connsiteX2" fmla="*/ 119798 w 372902"/>
                    <a:gd name="connsiteY2" fmla="*/ 35081 h 299039"/>
                    <a:gd name="connsiteX3" fmla="*/ 3091 w 372902"/>
                    <a:gd name="connsiteY3" fmla="*/ 60001 h 299039"/>
                    <a:gd name="connsiteX4" fmla="*/ 33155 w 372902"/>
                    <a:gd name="connsiteY4" fmla="*/ 114453 h 299039"/>
                    <a:gd name="connsiteX5" fmla="*/ 36525 w 372902"/>
                    <a:gd name="connsiteY5" fmla="*/ 158795 h 299039"/>
                    <a:gd name="connsiteX6" fmla="*/ 60646 w 372902"/>
                    <a:gd name="connsiteY6" fmla="*/ 196131 h 299039"/>
                    <a:gd name="connsiteX7" fmla="*/ 76964 w 372902"/>
                    <a:gd name="connsiteY7" fmla="*/ 243310 h 299039"/>
                    <a:gd name="connsiteX8" fmla="*/ 97982 w 372902"/>
                    <a:gd name="connsiteY8" fmla="*/ 286322 h 299039"/>
                    <a:gd name="connsiteX9" fmla="*/ 372902 w 372902"/>
                    <a:gd name="connsiteY9" fmla="*/ 266102 h 2990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372902" h="299039">
                      <a:moveTo>
                        <a:pt x="322441" y="60001"/>
                      </a:moveTo>
                      <a:cubicBezTo>
                        <a:pt x="307986" y="51133"/>
                        <a:pt x="222406" y="1647"/>
                        <a:pt x="197574" y="51"/>
                      </a:cubicBezTo>
                      <a:cubicBezTo>
                        <a:pt x="172743" y="-1546"/>
                        <a:pt x="119798" y="35081"/>
                        <a:pt x="119798" y="35081"/>
                      </a:cubicBezTo>
                      <a:cubicBezTo>
                        <a:pt x="119798" y="35081"/>
                        <a:pt x="14708" y="41289"/>
                        <a:pt x="3091" y="60001"/>
                      </a:cubicBezTo>
                      <a:cubicBezTo>
                        <a:pt x="-8527" y="78713"/>
                        <a:pt x="15063" y="105052"/>
                        <a:pt x="33155" y="114453"/>
                      </a:cubicBezTo>
                      <a:cubicBezTo>
                        <a:pt x="51246" y="123853"/>
                        <a:pt x="34219" y="143187"/>
                        <a:pt x="36525" y="158795"/>
                      </a:cubicBezTo>
                      <a:cubicBezTo>
                        <a:pt x="38830" y="174403"/>
                        <a:pt x="58340" y="185400"/>
                        <a:pt x="60646" y="196131"/>
                      </a:cubicBezTo>
                      <a:cubicBezTo>
                        <a:pt x="62952" y="206862"/>
                        <a:pt x="52842" y="236127"/>
                        <a:pt x="76964" y="243310"/>
                      </a:cubicBezTo>
                      <a:cubicBezTo>
                        <a:pt x="101086" y="250494"/>
                        <a:pt x="85833" y="265304"/>
                        <a:pt x="97982" y="286322"/>
                      </a:cubicBezTo>
                      <a:cubicBezTo>
                        <a:pt x="110132" y="307340"/>
                        <a:pt x="184360" y="303438"/>
                        <a:pt x="372902" y="266102"/>
                      </a:cubicBezTo>
                      <a:close/>
                    </a:path>
                  </a:pathLst>
                </a:custGeom>
                <a:solidFill>
                  <a:srgbClr val="FEBD9D"/>
                </a:solidFill>
                <a:ln w="885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6" name="任意多边形: 形状 115">
                  <a:extLst>
                    <a:ext uri="{FF2B5EF4-FFF2-40B4-BE49-F238E27FC236}">
                      <a16:creationId xmlns:a16="http://schemas.microsoft.com/office/drawing/2014/main" id="{5BF4609D-29CC-BFFD-DD52-74F86D69E2E4}"/>
                    </a:ext>
                  </a:extLst>
                </p:cNvPr>
                <p:cNvSpPr/>
                <p:nvPr/>
              </p:nvSpPr>
              <p:spPr>
                <a:xfrm>
                  <a:off x="9536102" y="5102014"/>
                  <a:ext cx="197574" cy="298998"/>
                </a:xfrm>
                <a:custGeom>
                  <a:avLst/>
                  <a:gdLst>
                    <a:gd name="connsiteX0" fmla="*/ 197574 w 197574"/>
                    <a:gd name="connsiteY0" fmla="*/ 45 h 298998"/>
                    <a:gd name="connsiteX1" fmla="*/ 119798 w 197574"/>
                    <a:gd name="connsiteY1" fmla="*/ 35076 h 298998"/>
                    <a:gd name="connsiteX2" fmla="*/ 3091 w 197574"/>
                    <a:gd name="connsiteY2" fmla="*/ 59996 h 298998"/>
                    <a:gd name="connsiteX3" fmla="*/ 33155 w 197574"/>
                    <a:gd name="connsiteY3" fmla="*/ 114448 h 298998"/>
                    <a:gd name="connsiteX4" fmla="*/ 36525 w 197574"/>
                    <a:gd name="connsiteY4" fmla="*/ 158789 h 298998"/>
                    <a:gd name="connsiteX5" fmla="*/ 60646 w 197574"/>
                    <a:gd name="connsiteY5" fmla="*/ 196125 h 298998"/>
                    <a:gd name="connsiteX6" fmla="*/ 76964 w 197574"/>
                    <a:gd name="connsiteY6" fmla="*/ 243305 h 298998"/>
                    <a:gd name="connsiteX7" fmla="*/ 97982 w 197574"/>
                    <a:gd name="connsiteY7" fmla="*/ 286317 h 298998"/>
                    <a:gd name="connsiteX8" fmla="*/ 144453 w 197574"/>
                    <a:gd name="connsiteY8" fmla="*/ 298999 h 2989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97574" h="298998">
                      <a:moveTo>
                        <a:pt x="197574" y="45"/>
                      </a:moveTo>
                      <a:cubicBezTo>
                        <a:pt x="172654" y="-1462"/>
                        <a:pt x="119798" y="35076"/>
                        <a:pt x="119798" y="35076"/>
                      </a:cubicBezTo>
                      <a:cubicBezTo>
                        <a:pt x="119798" y="35076"/>
                        <a:pt x="14708" y="41283"/>
                        <a:pt x="3091" y="59996"/>
                      </a:cubicBezTo>
                      <a:cubicBezTo>
                        <a:pt x="-8527" y="78708"/>
                        <a:pt x="15063" y="105047"/>
                        <a:pt x="33155" y="114448"/>
                      </a:cubicBezTo>
                      <a:cubicBezTo>
                        <a:pt x="51246" y="123848"/>
                        <a:pt x="34219" y="143181"/>
                        <a:pt x="36525" y="158789"/>
                      </a:cubicBezTo>
                      <a:cubicBezTo>
                        <a:pt x="38830" y="174398"/>
                        <a:pt x="58340" y="185395"/>
                        <a:pt x="60646" y="196125"/>
                      </a:cubicBezTo>
                      <a:cubicBezTo>
                        <a:pt x="62952" y="206856"/>
                        <a:pt x="52842" y="236122"/>
                        <a:pt x="76964" y="243305"/>
                      </a:cubicBezTo>
                      <a:cubicBezTo>
                        <a:pt x="101086" y="250489"/>
                        <a:pt x="85833" y="265299"/>
                        <a:pt x="97982" y="286317"/>
                      </a:cubicBezTo>
                      <a:cubicBezTo>
                        <a:pt x="102860" y="294564"/>
                        <a:pt x="117315" y="298999"/>
                        <a:pt x="144453" y="298999"/>
                      </a:cubicBezTo>
                    </a:path>
                  </a:pathLst>
                </a:custGeom>
                <a:noFill/>
                <a:ln w="6644" cap="rnd">
                  <a:solidFill>
                    <a:srgbClr val="EF8A66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7" name="任意多边形: 形状 116">
                  <a:extLst>
                    <a:ext uri="{FF2B5EF4-FFF2-40B4-BE49-F238E27FC236}">
                      <a16:creationId xmlns:a16="http://schemas.microsoft.com/office/drawing/2014/main" id="{00540ED7-C469-1058-C554-258F0E0548B8}"/>
                    </a:ext>
                  </a:extLst>
                </p:cNvPr>
                <p:cNvSpPr/>
                <p:nvPr/>
              </p:nvSpPr>
              <p:spPr>
                <a:xfrm>
                  <a:off x="9845240" y="5139041"/>
                  <a:ext cx="117771" cy="248226"/>
                </a:xfrm>
                <a:custGeom>
                  <a:avLst/>
                  <a:gdLst>
                    <a:gd name="connsiteX0" fmla="*/ 0 w 117771"/>
                    <a:gd name="connsiteY0" fmla="*/ 5942 h 248226"/>
                    <a:gd name="connsiteX1" fmla="*/ 37868 w 117771"/>
                    <a:gd name="connsiteY1" fmla="*/ 248226 h 248226"/>
                    <a:gd name="connsiteX2" fmla="*/ 117772 w 117771"/>
                    <a:gd name="connsiteY2" fmla="*/ 236431 h 248226"/>
                    <a:gd name="connsiteX3" fmla="*/ 92941 w 117771"/>
                    <a:gd name="connsiteY3" fmla="*/ 0 h 248226"/>
                    <a:gd name="connsiteX4" fmla="*/ 0 w 117771"/>
                    <a:gd name="connsiteY4" fmla="*/ 5942 h 2482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17771" h="248226">
                      <a:moveTo>
                        <a:pt x="0" y="5942"/>
                      </a:moveTo>
                      <a:lnTo>
                        <a:pt x="37868" y="248226"/>
                      </a:lnTo>
                      <a:lnTo>
                        <a:pt x="117772" y="236431"/>
                      </a:lnTo>
                      <a:lnTo>
                        <a:pt x="92941" y="0"/>
                      </a:lnTo>
                      <a:lnTo>
                        <a:pt x="0" y="5942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885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8" name="任意多边形: 形状 117">
                  <a:extLst>
                    <a:ext uri="{FF2B5EF4-FFF2-40B4-BE49-F238E27FC236}">
                      <a16:creationId xmlns:a16="http://schemas.microsoft.com/office/drawing/2014/main" id="{F463F872-5B47-F2CB-D691-97C8CFEA6407}"/>
                    </a:ext>
                  </a:extLst>
                </p:cNvPr>
                <p:cNvSpPr/>
                <p:nvPr/>
              </p:nvSpPr>
              <p:spPr>
                <a:xfrm>
                  <a:off x="9904836" y="4964381"/>
                  <a:ext cx="1000643" cy="428073"/>
                </a:xfrm>
                <a:custGeom>
                  <a:avLst/>
                  <a:gdLst>
                    <a:gd name="connsiteX0" fmla="*/ 997250 w 1000643"/>
                    <a:gd name="connsiteY0" fmla="*/ 247114 h 428073"/>
                    <a:gd name="connsiteX1" fmla="*/ 994944 w 1000643"/>
                    <a:gd name="connsiteY1" fmla="*/ 257224 h 428073"/>
                    <a:gd name="connsiteX2" fmla="*/ 640741 w 1000643"/>
                    <a:gd name="connsiteY2" fmla="*/ 411090 h 428073"/>
                    <a:gd name="connsiteX3" fmla="*/ 577509 w 1000643"/>
                    <a:gd name="connsiteY3" fmla="*/ 415170 h 428073"/>
                    <a:gd name="connsiteX4" fmla="*/ 37691 w 1000643"/>
                    <a:gd name="connsiteY4" fmla="*/ 427408 h 428073"/>
                    <a:gd name="connsiteX5" fmla="*/ 0 w 1000643"/>
                    <a:gd name="connsiteY5" fmla="*/ 168540 h 428073"/>
                    <a:gd name="connsiteX6" fmla="*/ 520929 w 1000643"/>
                    <a:gd name="connsiteY6" fmla="*/ 20261 h 428073"/>
                    <a:gd name="connsiteX7" fmla="*/ 700070 w 1000643"/>
                    <a:gd name="connsiteY7" fmla="*/ 750 h 428073"/>
                    <a:gd name="connsiteX8" fmla="*/ 853848 w 1000643"/>
                    <a:gd name="connsiteY8" fmla="*/ 26025 h 428073"/>
                    <a:gd name="connsiteX9" fmla="*/ 893047 w 1000643"/>
                    <a:gd name="connsiteY9" fmla="*/ 40126 h 428073"/>
                    <a:gd name="connsiteX10" fmla="*/ 998669 w 1000643"/>
                    <a:gd name="connsiteY10" fmla="*/ 176876 h 428073"/>
                    <a:gd name="connsiteX11" fmla="*/ 1000177 w 1000643"/>
                    <a:gd name="connsiteY11" fmla="*/ 193637 h 428073"/>
                    <a:gd name="connsiteX12" fmla="*/ 1000177 w 1000643"/>
                    <a:gd name="connsiteY12" fmla="*/ 193637 h 428073"/>
                    <a:gd name="connsiteX13" fmla="*/ 997250 w 1000643"/>
                    <a:gd name="connsiteY13" fmla="*/ 247114 h 4280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1000643" h="428073">
                      <a:moveTo>
                        <a:pt x="997250" y="247114"/>
                      </a:moveTo>
                      <a:cubicBezTo>
                        <a:pt x="996540" y="250484"/>
                        <a:pt x="995831" y="253942"/>
                        <a:pt x="994944" y="257224"/>
                      </a:cubicBezTo>
                      <a:cubicBezTo>
                        <a:pt x="973837" y="340321"/>
                        <a:pt x="884799" y="394063"/>
                        <a:pt x="640741" y="411090"/>
                      </a:cubicBezTo>
                      <a:cubicBezTo>
                        <a:pt x="619457" y="412624"/>
                        <a:pt x="598377" y="413990"/>
                        <a:pt x="577509" y="415170"/>
                      </a:cubicBezTo>
                      <a:cubicBezTo>
                        <a:pt x="288046" y="432374"/>
                        <a:pt x="37691" y="427408"/>
                        <a:pt x="37691" y="427408"/>
                      </a:cubicBezTo>
                      <a:lnTo>
                        <a:pt x="0" y="168540"/>
                      </a:lnTo>
                      <a:cubicBezTo>
                        <a:pt x="131252" y="129608"/>
                        <a:pt x="349326" y="55823"/>
                        <a:pt x="520929" y="20261"/>
                      </a:cubicBezTo>
                      <a:cubicBezTo>
                        <a:pt x="591876" y="5627"/>
                        <a:pt x="654399" y="-2620"/>
                        <a:pt x="700070" y="750"/>
                      </a:cubicBezTo>
                      <a:cubicBezTo>
                        <a:pt x="752093" y="3570"/>
                        <a:pt x="803653" y="12048"/>
                        <a:pt x="853848" y="26025"/>
                      </a:cubicBezTo>
                      <a:cubicBezTo>
                        <a:pt x="867204" y="29874"/>
                        <a:pt x="880294" y="34583"/>
                        <a:pt x="893047" y="40126"/>
                      </a:cubicBezTo>
                      <a:cubicBezTo>
                        <a:pt x="951755" y="66731"/>
                        <a:pt x="991220" y="108590"/>
                        <a:pt x="998669" y="176876"/>
                      </a:cubicBezTo>
                      <a:cubicBezTo>
                        <a:pt x="999290" y="182552"/>
                        <a:pt x="999733" y="188228"/>
                        <a:pt x="1000177" y="193637"/>
                      </a:cubicBezTo>
                      <a:lnTo>
                        <a:pt x="1000177" y="193637"/>
                      </a:lnTo>
                      <a:cubicBezTo>
                        <a:pt x="1001330" y="211516"/>
                        <a:pt x="1000345" y="229466"/>
                        <a:pt x="997250" y="247114"/>
                      </a:cubicBezTo>
                      <a:close/>
                    </a:path>
                  </a:pathLst>
                </a:custGeom>
                <a:solidFill>
                  <a:srgbClr val="A7CAF0"/>
                </a:solidFill>
                <a:ln w="885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9" name="任意多边形: 形状 118">
                  <a:extLst>
                    <a:ext uri="{FF2B5EF4-FFF2-40B4-BE49-F238E27FC236}">
                      <a16:creationId xmlns:a16="http://schemas.microsoft.com/office/drawing/2014/main" id="{894E2BBC-3A89-2EB9-5D32-45FCE0432167}"/>
                    </a:ext>
                  </a:extLst>
                </p:cNvPr>
                <p:cNvSpPr/>
                <p:nvPr/>
              </p:nvSpPr>
              <p:spPr>
                <a:xfrm>
                  <a:off x="9904836" y="4964381"/>
                  <a:ext cx="700070" cy="427408"/>
                </a:xfrm>
                <a:custGeom>
                  <a:avLst/>
                  <a:gdLst>
                    <a:gd name="connsiteX0" fmla="*/ 700070 w 700070"/>
                    <a:gd name="connsiteY0" fmla="*/ 750 h 427408"/>
                    <a:gd name="connsiteX1" fmla="*/ 520929 w 700070"/>
                    <a:gd name="connsiteY1" fmla="*/ 20261 h 427408"/>
                    <a:gd name="connsiteX2" fmla="*/ 0 w 700070"/>
                    <a:gd name="connsiteY2" fmla="*/ 168540 h 427408"/>
                    <a:gd name="connsiteX3" fmla="*/ 37691 w 700070"/>
                    <a:gd name="connsiteY3" fmla="*/ 427408 h 4274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00070" h="427408">
                      <a:moveTo>
                        <a:pt x="700070" y="750"/>
                      </a:moveTo>
                      <a:cubicBezTo>
                        <a:pt x="654399" y="-2620"/>
                        <a:pt x="591610" y="5627"/>
                        <a:pt x="520929" y="20261"/>
                      </a:cubicBezTo>
                      <a:cubicBezTo>
                        <a:pt x="349326" y="55734"/>
                        <a:pt x="131252" y="129608"/>
                        <a:pt x="0" y="168540"/>
                      </a:cubicBezTo>
                      <a:lnTo>
                        <a:pt x="37691" y="427408"/>
                      </a:lnTo>
                    </a:path>
                  </a:pathLst>
                </a:custGeom>
                <a:noFill/>
                <a:ln w="6644" cap="rnd">
                  <a:solidFill>
                    <a:srgbClr val="83ADDF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20" name="任意多边形: 形状 119">
                  <a:extLst>
                    <a:ext uri="{FF2B5EF4-FFF2-40B4-BE49-F238E27FC236}">
                      <a16:creationId xmlns:a16="http://schemas.microsoft.com/office/drawing/2014/main" id="{B6961E1B-860C-D0AB-31AF-B52D99E8EB36}"/>
                    </a:ext>
                  </a:extLst>
                </p:cNvPr>
                <p:cNvSpPr/>
                <p:nvPr/>
              </p:nvSpPr>
              <p:spPr>
                <a:xfrm>
                  <a:off x="9909359" y="5139040"/>
                  <a:ext cx="153600" cy="24565"/>
                </a:xfrm>
                <a:custGeom>
                  <a:avLst/>
                  <a:gdLst>
                    <a:gd name="connsiteX0" fmla="*/ 0 w 153600"/>
                    <a:gd name="connsiteY0" fmla="*/ 24565 h 24565"/>
                    <a:gd name="connsiteX1" fmla="*/ 153600 w 153600"/>
                    <a:gd name="connsiteY1" fmla="*/ 0 h 245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3600" h="24565">
                      <a:moveTo>
                        <a:pt x="0" y="24565"/>
                      </a:moveTo>
                      <a:lnTo>
                        <a:pt x="153600" y="0"/>
                      </a:lnTo>
                    </a:path>
                  </a:pathLst>
                </a:custGeom>
                <a:ln w="6644" cap="rnd">
                  <a:solidFill>
                    <a:srgbClr val="83ADDF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21" name="任意多边形: 形状 120">
                  <a:extLst>
                    <a:ext uri="{FF2B5EF4-FFF2-40B4-BE49-F238E27FC236}">
                      <a16:creationId xmlns:a16="http://schemas.microsoft.com/office/drawing/2014/main" id="{F70D3D20-26EC-20AA-6164-E33D20CE9ABD}"/>
                    </a:ext>
                  </a:extLst>
                </p:cNvPr>
                <p:cNvSpPr/>
                <p:nvPr/>
              </p:nvSpPr>
              <p:spPr>
                <a:xfrm>
                  <a:off x="9916631" y="5194734"/>
                  <a:ext cx="149254" cy="18623"/>
                </a:xfrm>
                <a:custGeom>
                  <a:avLst/>
                  <a:gdLst>
                    <a:gd name="connsiteX0" fmla="*/ 0 w 149254"/>
                    <a:gd name="connsiteY0" fmla="*/ 18624 h 18623"/>
                    <a:gd name="connsiteX1" fmla="*/ 149255 w 149254"/>
                    <a:gd name="connsiteY1" fmla="*/ 0 h 186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49254" h="18623">
                      <a:moveTo>
                        <a:pt x="0" y="18624"/>
                      </a:moveTo>
                      <a:lnTo>
                        <a:pt x="149255" y="0"/>
                      </a:lnTo>
                    </a:path>
                  </a:pathLst>
                </a:custGeom>
                <a:ln w="6644" cap="rnd">
                  <a:solidFill>
                    <a:srgbClr val="83ADDF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22" name="任意多边形: 形状 121">
                  <a:extLst>
                    <a:ext uri="{FF2B5EF4-FFF2-40B4-BE49-F238E27FC236}">
                      <a16:creationId xmlns:a16="http://schemas.microsoft.com/office/drawing/2014/main" id="{3340ADD6-5A4F-CE0C-BB4D-9A5161D64933}"/>
                    </a:ext>
                  </a:extLst>
                </p:cNvPr>
                <p:cNvSpPr/>
                <p:nvPr/>
              </p:nvSpPr>
              <p:spPr>
                <a:xfrm>
                  <a:off x="9922129" y="5239076"/>
                  <a:ext cx="147392" cy="12504"/>
                </a:xfrm>
                <a:custGeom>
                  <a:avLst/>
                  <a:gdLst>
                    <a:gd name="connsiteX0" fmla="*/ 0 w 147392"/>
                    <a:gd name="connsiteY0" fmla="*/ 12504 h 12504"/>
                    <a:gd name="connsiteX1" fmla="*/ 147393 w 147392"/>
                    <a:gd name="connsiteY1" fmla="*/ 0 h 125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47392" h="12504">
                      <a:moveTo>
                        <a:pt x="0" y="12504"/>
                      </a:moveTo>
                      <a:lnTo>
                        <a:pt x="147393" y="0"/>
                      </a:lnTo>
                    </a:path>
                  </a:pathLst>
                </a:custGeom>
                <a:ln w="6644" cap="rnd">
                  <a:solidFill>
                    <a:srgbClr val="83ADDF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23" name="任意多边形: 形状 122">
                  <a:extLst>
                    <a:ext uri="{FF2B5EF4-FFF2-40B4-BE49-F238E27FC236}">
                      <a16:creationId xmlns:a16="http://schemas.microsoft.com/office/drawing/2014/main" id="{48A7D4D5-00A8-7885-DEE6-2096F5A48FC7}"/>
                    </a:ext>
                  </a:extLst>
                </p:cNvPr>
                <p:cNvSpPr/>
                <p:nvPr/>
              </p:nvSpPr>
              <p:spPr>
                <a:xfrm>
                  <a:off x="9930288" y="5296632"/>
                  <a:ext cx="142248" cy="10996"/>
                </a:xfrm>
                <a:custGeom>
                  <a:avLst/>
                  <a:gdLst>
                    <a:gd name="connsiteX0" fmla="*/ 0 w 142248"/>
                    <a:gd name="connsiteY0" fmla="*/ 10997 h 10996"/>
                    <a:gd name="connsiteX1" fmla="*/ 142249 w 142248"/>
                    <a:gd name="connsiteY1" fmla="*/ 0 h 109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42248" h="10996">
                      <a:moveTo>
                        <a:pt x="0" y="10997"/>
                      </a:moveTo>
                      <a:lnTo>
                        <a:pt x="142249" y="0"/>
                      </a:lnTo>
                    </a:path>
                  </a:pathLst>
                </a:custGeom>
                <a:ln w="6644" cap="rnd">
                  <a:solidFill>
                    <a:srgbClr val="83ADDF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24" name="任意多边形: 形状 123">
                  <a:extLst>
                    <a:ext uri="{FF2B5EF4-FFF2-40B4-BE49-F238E27FC236}">
                      <a16:creationId xmlns:a16="http://schemas.microsoft.com/office/drawing/2014/main" id="{14D6D70A-66B1-6C38-AA3E-40654DC9C816}"/>
                    </a:ext>
                  </a:extLst>
                </p:cNvPr>
                <p:cNvSpPr/>
                <p:nvPr/>
              </p:nvSpPr>
              <p:spPr>
                <a:xfrm>
                  <a:off x="9938181" y="5339289"/>
                  <a:ext cx="139499" cy="14012"/>
                </a:xfrm>
                <a:custGeom>
                  <a:avLst/>
                  <a:gdLst>
                    <a:gd name="connsiteX0" fmla="*/ 0 w 139499"/>
                    <a:gd name="connsiteY0" fmla="*/ 14012 h 14012"/>
                    <a:gd name="connsiteX1" fmla="*/ 139500 w 139499"/>
                    <a:gd name="connsiteY1" fmla="*/ 0 h 140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39499" h="14012">
                      <a:moveTo>
                        <a:pt x="0" y="14012"/>
                      </a:moveTo>
                      <a:lnTo>
                        <a:pt x="139500" y="0"/>
                      </a:lnTo>
                    </a:path>
                  </a:pathLst>
                </a:custGeom>
                <a:ln w="6644" cap="rnd">
                  <a:solidFill>
                    <a:srgbClr val="83ADDF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25" name="任意多边形: 形状 124">
                  <a:extLst>
                    <a:ext uri="{FF2B5EF4-FFF2-40B4-BE49-F238E27FC236}">
                      <a16:creationId xmlns:a16="http://schemas.microsoft.com/office/drawing/2014/main" id="{A477C2FB-A818-17DE-070F-8134F7772D25}"/>
                    </a:ext>
                  </a:extLst>
                </p:cNvPr>
                <p:cNvSpPr/>
                <p:nvPr/>
              </p:nvSpPr>
              <p:spPr>
                <a:xfrm>
                  <a:off x="9655811" y="5132034"/>
                  <a:ext cx="72277" cy="5498"/>
                </a:xfrm>
                <a:custGeom>
                  <a:avLst/>
                  <a:gdLst>
                    <a:gd name="connsiteX0" fmla="*/ 0 w 72277"/>
                    <a:gd name="connsiteY0" fmla="*/ 5498 h 5498"/>
                    <a:gd name="connsiteX1" fmla="*/ 72278 w 72277"/>
                    <a:gd name="connsiteY1" fmla="*/ 0 h 54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72277" h="5498">
                      <a:moveTo>
                        <a:pt x="0" y="5498"/>
                      </a:moveTo>
                      <a:cubicBezTo>
                        <a:pt x="38046" y="1596"/>
                        <a:pt x="72278" y="0"/>
                        <a:pt x="72278" y="0"/>
                      </a:cubicBezTo>
                    </a:path>
                  </a:pathLst>
                </a:custGeom>
                <a:noFill/>
                <a:ln w="6644" cap="rnd">
                  <a:solidFill>
                    <a:srgbClr val="EF8A66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26" name="任意多边形: 形状 125">
                  <a:extLst>
                    <a:ext uri="{FF2B5EF4-FFF2-40B4-BE49-F238E27FC236}">
                      <a16:creationId xmlns:a16="http://schemas.microsoft.com/office/drawing/2014/main" id="{5B879907-1EB9-E2D0-13F1-985A8EB12231}"/>
                    </a:ext>
                  </a:extLst>
                </p:cNvPr>
                <p:cNvSpPr/>
                <p:nvPr/>
              </p:nvSpPr>
              <p:spPr>
                <a:xfrm>
                  <a:off x="10482345" y="5004684"/>
                  <a:ext cx="422872" cy="374866"/>
                </a:xfrm>
                <a:custGeom>
                  <a:avLst/>
                  <a:gdLst>
                    <a:gd name="connsiteX0" fmla="*/ 419741 w 422872"/>
                    <a:gd name="connsiteY0" fmla="*/ 206811 h 374866"/>
                    <a:gd name="connsiteX1" fmla="*/ 417435 w 422872"/>
                    <a:gd name="connsiteY1" fmla="*/ 216921 h 374866"/>
                    <a:gd name="connsiteX2" fmla="*/ 63232 w 422872"/>
                    <a:gd name="connsiteY2" fmla="*/ 370787 h 374866"/>
                    <a:gd name="connsiteX3" fmla="*/ 0 w 422872"/>
                    <a:gd name="connsiteY3" fmla="*/ 374867 h 374866"/>
                    <a:gd name="connsiteX4" fmla="*/ 225701 w 422872"/>
                    <a:gd name="connsiteY4" fmla="*/ 234392 h 374866"/>
                    <a:gd name="connsiteX5" fmla="*/ 315183 w 422872"/>
                    <a:gd name="connsiteY5" fmla="*/ 0 h 374866"/>
                    <a:gd name="connsiteX6" fmla="*/ 420805 w 422872"/>
                    <a:gd name="connsiteY6" fmla="*/ 136751 h 374866"/>
                    <a:gd name="connsiteX7" fmla="*/ 422312 w 422872"/>
                    <a:gd name="connsiteY7" fmla="*/ 153512 h 374866"/>
                    <a:gd name="connsiteX8" fmla="*/ 422312 w 422872"/>
                    <a:gd name="connsiteY8" fmla="*/ 153512 h 374866"/>
                    <a:gd name="connsiteX9" fmla="*/ 419741 w 422872"/>
                    <a:gd name="connsiteY9" fmla="*/ 206811 h 3748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422872" h="374866">
                      <a:moveTo>
                        <a:pt x="419741" y="206811"/>
                      </a:moveTo>
                      <a:cubicBezTo>
                        <a:pt x="419182" y="210225"/>
                        <a:pt x="418410" y="213604"/>
                        <a:pt x="417435" y="216921"/>
                      </a:cubicBezTo>
                      <a:cubicBezTo>
                        <a:pt x="396328" y="300018"/>
                        <a:pt x="307290" y="353760"/>
                        <a:pt x="63232" y="370787"/>
                      </a:cubicBezTo>
                      <a:cubicBezTo>
                        <a:pt x="41948" y="372321"/>
                        <a:pt x="20868" y="373687"/>
                        <a:pt x="0" y="374867"/>
                      </a:cubicBezTo>
                      <a:cubicBezTo>
                        <a:pt x="54274" y="240599"/>
                        <a:pt x="174796" y="229780"/>
                        <a:pt x="225701" y="234392"/>
                      </a:cubicBezTo>
                      <a:cubicBezTo>
                        <a:pt x="382405" y="248581"/>
                        <a:pt x="323253" y="137460"/>
                        <a:pt x="315183" y="0"/>
                      </a:cubicBezTo>
                      <a:cubicBezTo>
                        <a:pt x="373891" y="26605"/>
                        <a:pt x="413356" y="68464"/>
                        <a:pt x="420805" y="136751"/>
                      </a:cubicBezTo>
                      <a:cubicBezTo>
                        <a:pt x="421426" y="142426"/>
                        <a:pt x="421869" y="148102"/>
                        <a:pt x="422312" y="153512"/>
                      </a:cubicBezTo>
                      <a:lnTo>
                        <a:pt x="422312" y="153512"/>
                      </a:lnTo>
                      <a:cubicBezTo>
                        <a:pt x="423572" y="171320"/>
                        <a:pt x="422703" y="189207"/>
                        <a:pt x="419741" y="206811"/>
                      </a:cubicBezTo>
                      <a:close/>
                    </a:path>
                  </a:pathLst>
                </a:custGeom>
                <a:solidFill>
                  <a:srgbClr val="93BEE5"/>
                </a:solidFill>
                <a:ln w="885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27" name="图形 9">
                <a:extLst>
                  <a:ext uri="{FF2B5EF4-FFF2-40B4-BE49-F238E27FC236}">
                    <a16:creationId xmlns:a16="http://schemas.microsoft.com/office/drawing/2014/main" id="{19F8542B-FF59-1F58-1A43-85A3A5C0CD11}"/>
                  </a:ext>
                </a:extLst>
              </p:cNvPr>
              <p:cNvGrpSpPr/>
              <p:nvPr/>
            </p:nvGrpSpPr>
            <p:grpSpPr>
              <a:xfrm>
                <a:off x="9719580" y="3248266"/>
                <a:ext cx="479242" cy="543291"/>
                <a:chOff x="9719580" y="3248266"/>
                <a:chExt cx="479242" cy="543291"/>
              </a:xfrm>
            </p:grpSpPr>
            <p:sp>
              <p:nvSpPr>
                <p:cNvPr id="128" name="任意多边形: 形状 127">
                  <a:extLst>
                    <a:ext uri="{FF2B5EF4-FFF2-40B4-BE49-F238E27FC236}">
                      <a16:creationId xmlns:a16="http://schemas.microsoft.com/office/drawing/2014/main" id="{7073663A-BF0A-684F-F459-DC0FA0A61A7E}"/>
                    </a:ext>
                  </a:extLst>
                </p:cNvPr>
                <p:cNvSpPr/>
                <p:nvPr/>
              </p:nvSpPr>
              <p:spPr>
                <a:xfrm>
                  <a:off x="9760281" y="3302520"/>
                  <a:ext cx="332705" cy="366056"/>
                </a:xfrm>
                <a:custGeom>
                  <a:avLst/>
                  <a:gdLst>
                    <a:gd name="connsiteX0" fmla="*/ 331766 w 332705"/>
                    <a:gd name="connsiteY0" fmla="*/ 128381 h 366056"/>
                    <a:gd name="connsiteX1" fmla="*/ 300815 w 332705"/>
                    <a:gd name="connsiteY1" fmla="*/ 254490 h 366056"/>
                    <a:gd name="connsiteX2" fmla="*/ 180117 w 332705"/>
                    <a:gd name="connsiteY2" fmla="*/ 366054 h 366056"/>
                    <a:gd name="connsiteX3" fmla="*/ 161050 w 332705"/>
                    <a:gd name="connsiteY3" fmla="*/ 364280 h 366056"/>
                    <a:gd name="connsiteX4" fmla="*/ 0 w 332705"/>
                    <a:gd name="connsiteY4" fmla="*/ 298211 h 366056"/>
                    <a:gd name="connsiteX5" fmla="*/ 2306 w 332705"/>
                    <a:gd name="connsiteY5" fmla="*/ 289342 h 366056"/>
                    <a:gd name="connsiteX6" fmla="*/ 51525 w 332705"/>
                    <a:gd name="connsiteY6" fmla="*/ 178044 h 366056"/>
                    <a:gd name="connsiteX7" fmla="*/ 57378 w 332705"/>
                    <a:gd name="connsiteY7" fmla="*/ 169176 h 366056"/>
                    <a:gd name="connsiteX8" fmla="*/ 134001 w 332705"/>
                    <a:gd name="connsiteY8" fmla="*/ 64617 h 366056"/>
                    <a:gd name="connsiteX9" fmla="*/ 181624 w 332705"/>
                    <a:gd name="connsiteY9" fmla="*/ 854 h 366056"/>
                    <a:gd name="connsiteX10" fmla="*/ 331766 w 332705"/>
                    <a:gd name="connsiteY10" fmla="*/ 128381 h 3660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332705" h="366056">
                      <a:moveTo>
                        <a:pt x="331766" y="128381"/>
                      </a:moveTo>
                      <a:cubicBezTo>
                        <a:pt x="325949" y="171393"/>
                        <a:pt x="315572" y="213669"/>
                        <a:pt x="300815" y="254490"/>
                      </a:cubicBezTo>
                      <a:cubicBezTo>
                        <a:pt x="277847" y="314263"/>
                        <a:pt x="240688" y="366497"/>
                        <a:pt x="180117" y="366054"/>
                      </a:cubicBezTo>
                      <a:cubicBezTo>
                        <a:pt x="173723" y="365974"/>
                        <a:pt x="167346" y="365380"/>
                        <a:pt x="161050" y="364280"/>
                      </a:cubicBezTo>
                      <a:lnTo>
                        <a:pt x="0" y="298211"/>
                      </a:lnTo>
                      <a:cubicBezTo>
                        <a:pt x="0" y="298211"/>
                        <a:pt x="710" y="295107"/>
                        <a:pt x="2306" y="289342"/>
                      </a:cubicBezTo>
                      <a:cubicBezTo>
                        <a:pt x="13622" y="250197"/>
                        <a:pt x="30179" y="212755"/>
                        <a:pt x="51525" y="178044"/>
                      </a:cubicBezTo>
                      <a:cubicBezTo>
                        <a:pt x="53388" y="175118"/>
                        <a:pt x="55427" y="172191"/>
                        <a:pt x="57378" y="169176"/>
                      </a:cubicBezTo>
                      <a:cubicBezTo>
                        <a:pt x="95690" y="111088"/>
                        <a:pt x="134001" y="64617"/>
                        <a:pt x="134001" y="64617"/>
                      </a:cubicBezTo>
                      <a:cubicBezTo>
                        <a:pt x="134001" y="64617"/>
                        <a:pt x="136218" y="9013"/>
                        <a:pt x="181624" y="854"/>
                      </a:cubicBezTo>
                      <a:cubicBezTo>
                        <a:pt x="227030" y="-7305"/>
                        <a:pt x="344360" y="43599"/>
                        <a:pt x="331766" y="128381"/>
                      </a:cubicBezTo>
                      <a:close/>
                    </a:path>
                  </a:pathLst>
                </a:custGeom>
                <a:solidFill>
                  <a:srgbClr val="FEBD9D"/>
                </a:solidFill>
                <a:ln w="885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29" name="任意多边形: 形状 128">
                  <a:extLst>
                    <a:ext uri="{FF2B5EF4-FFF2-40B4-BE49-F238E27FC236}">
                      <a16:creationId xmlns:a16="http://schemas.microsoft.com/office/drawing/2014/main" id="{B034DDB7-CA5B-6E53-26AD-3DFFACF06CCE}"/>
                    </a:ext>
                  </a:extLst>
                </p:cNvPr>
                <p:cNvSpPr/>
                <p:nvPr/>
              </p:nvSpPr>
              <p:spPr>
                <a:xfrm>
                  <a:off x="9901151" y="3511998"/>
                  <a:ext cx="159945" cy="156578"/>
                </a:xfrm>
                <a:custGeom>
                  <a:avLst/>
                  <a:gdLst>
                    <a:gd name="connsiteX0" fmla="*/ 159945 w 159945"/>
                    <a:gd name="connsiteY0" fmla="*/ 45011 h 156578"/>
                    <a:gd name="connsiteX1" fmla="*/ 39247 w 159945"/>
                    <a:gd name="connsiteY1" fmla="*/ 156576 h 156578"/>
                    <a:gd name="connsiteX2" fmla="*/ 13360 w 159945"/>
                    <a:gd name="connsiteY2" fmla="*/ 39247 h 156578"/>
                    <a:gd name="connsiteX3" fmla="*/ 130688 w 159945"/>
                    <a:gd name="connsiteY3" fmla="*/ 13360 h 156578"/>
                    <a:gd name="connsiteX4" fmla="*/ 159945 w 159945"/>
                    <a:gd name="connsiteY4" fmla="*/ 45011 h 1565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59945" h="156578">
                      <a:moveTo>
                        <a:pt x="159945" y="45011"/>
                      </a:moveTo>
                      <a:cubicBezTo>
                        <a:pt x="136977" y="104784"/>
                        <a:pt x="99818" y="157019"/>
                        <a:pt x="39247" y="156576"/>
                      </a:cubicBezTo>
                      <a:cubicBezTo>
                        <a:pt x="-297" y="131327"/>
                        <a:pt x="-11888" y="78791"/>
                        <a:pt x="13360" y="39247"/>
                      </a:cubicBezTo>
                      <a:cubicBezTo>
                        <a:pt x="38617" y="-297"/>
                        <a:pt x="91144" y="-11888"/>
                        <a:pt x="130688" y="13360"/>
                      </a:cubicBezTo>
                      <a:cubicBezTo>
                        <a:pt x="142998" y="21226"/>
                        <a:pt x="153073" y="32125"/>
                        <a:pt x="159945" y="45011"/>
                      </a:cubicBezTo>
                      <a:close/>
                    </a:path>
                  </a:pathLst>
                </a:custGeom>
                <a:solidFill>
                  <a:srgbClr val="F4AF90"/>
                </a:solidFill>
                <a:ln w="885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0" name="任意多边形: 形状 129">
                  <a:extLst>
                    <a:ext uri="{FF2B5EF4-FFF2-40B4-BE49-F238E27FC236}">
                      <a16:creationId xmlns:a16="http://schemas.microsoft.com/office/drawing/2014/main" id="{F3EC18A6-06CE-178A-9A43-A85FBC88317B}"/>
                    </a:ext>
                  </a:extLst>
                </p:cNvPr>
                <p:cNvSpPr/>
                <p:nvPr/>
              </p:nvSpPr>
              <p:spPr>
                <a:xfrm>
                  <a:off x="9762853" y="3480918"/>
                  <a:ext cx="60748" cy="111298"/>
                </a:xfrm>
                <a:custGeom>
                  <a:avLst/>
                  <a:gdLst>
                    <a:gd name="connsiteX0" fmla="*/ 60749 w 60748"/>
                    <a:gd name="connsiteY0" fmla="*/ 39287 h 111298"/>
                    <a:gd name="connsiteX1" fmla="*/ 0 w 60748"/>
                    <a:gd name="connsiteY1" fmla="*/ 111298 h 111298"/>
                    <a:gd name="connsiteX2" fmla="*/ 49220 w 60748"/>
                    <a:gd name="connsiteY2" fmla="*/ 0 h 111298"/>
                    <a:gd name="connsiteX3" fmla="*/ 60749 w 60748"/>
                    <a:gd name="connsiteY3" fmla="*/ 39287 h 1112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0748" h="111298">
                      <a:moveTo>
                        <a:pt x="60749" y="39287"/>
                      </a:moveTo>
                      <a:cubicBezTo>
                        <a:pt x="60740" y="74885"/>
                        <a:pt x="35083" y="105294"/>
                        <a:pt x="0" y="111298"/>
                      </a:cubicBezTo>
                      <a:cubicBezTo>
                        <a:pt x="11316" y="72153"/>
                        <a:pt x="27873" y="34711"/>
                        <a:pt x="49220" y="0"/>
                      </a:cubicBezTo>
                      <a:cubicBezTo>
                        <a:pt x="56767" y="11715"/>
                        <a:pt x="60767" y="25355"/>
                        <a:pt x="60749" y="39287"/>
                      </a:cubicBezTo>
                      <a:close/>
                    </a:path>
                  </a:pathLst>
                </a:custGeom>
                <a:solidFill>
                  <a:srgbClr val="F4AF90"/>
                </a:solidFill>
                <a:ln w="885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1" name="任意多边形: 形状 130">
                  <a:extLst>
                    <a:ext uri="{FF2B5EF4-FFF2-40B4-BE49-F238E27FC236}">
                      <a16:creationId xmlns:a16="http://schemas.microsoft.com/office/drawing/2014/main" id="{88332FC7-2719-D05F-04E0-A84ADEAB2AEA}"/>
                    </a:ext>
                  </a:extLst>
                </p:cNvPr>
                <p:cNvSpPr/>
                <p:nvPr/>
              </p:nvSpPr>
              <p:spPr>
                <a:xfrm>
                  <a:off x="9719580" y="3248266"/>
                  <a:ext cx="479217" cy="543291"/>
                </a:xfrm>
                <a:custGeom>
                  <a:avLst/>
                  <a:gdLst>
                    <a:gd name="connsiteX0" fmla="*/ 476582 w 479217"/>
                    <a:gd name="connsiteY0" fmla="*/ 194075 h 543291"/>
                    <a:gd name="connsiteX1" fmla="*/ 430909 w 479217"/>
                    <a:gd name="connsiteY1" fmla="*/ 313975 h 543291"/>
                    <a:gd name="connsiteX2" fmla="*/ 421509 w 479217"/>
                    <a:gd name="connsiteY2" fmla="*/ 337831 h 543291"/>
                    <a:gd name="connsiteX3" fmla="*/ 382311 w 479217"/>
                    <a:gd name="connsiteY3" fmla="*/ 323553 h 543291"/>
                    <a:gd name="connsiteX4" fmla="*/ 354198 w 479217"/>
                    <a:gd name="connsiteY4" fmla="*/ 313355 h 543291"/>
                    <a:gd name="connsiteX5" fmla="*/ 344265 w 479217"/>
                    <a:gd name="connsiteY5" fmla="*/ 309807 h 543291"/>
                    <a:gd name="connsiteX6" fmla="*/ 343201 w 479217"/>
                    <a:gd name="connsiteY6" fmla="*/ 321247 h 543291"/>
                    <a:gd name="connsiteX7" fmla="*/ 327681 w 479217"/>
                    <a:gd name="connsiteY7" fmla="*/ 401063 h 543291"/>
                    <a:gd name="connsiteX8" fmla="*/ 284847 w 479217"/>
                    <a:gd name="connsiteY8" fmla="*/ 491698 h 543291"/>
                    <a:gd name="connsiteX9" fmla="*/ 29704 w 479217"/>
                    <a:gd name="connsiteY9" fmla="*/ 500566 h 543291"/>
                    <a:gd name="connsiteX10" fmla="*/ 32808 w 479217"/>
                    <a:gd name="connsiteY10" fmla="*/ 318409 h 543291"/>
                    <a:gd name="connsiteX11" fmla="*/ 98345 w 479217"/>
                    <a:gd name="connsiteY11" fmla="*/ 223873 h 543291"/>
                    <a:gd name="connsiteX12" fmla="*/ 62162 w 479217"/>
                    <a:gd name="connsiteY12" fmla="*/ 312556 h 543291"/>
                    <a:gd name="connsiteX13" fmla="*/ 87880 w 479217"/>
                    <a:gd name="connsiteY13" fmla="*/ 313621 h 543291"/>
                    <a:gd name="connsiteX14" fmla="*/ 163527 w 479217"/>
                    <a:gd name="connsiteY14" fmla="*/ 298722 h 543291"/>
                    <a:gd name="connsiteX15" fmla="*/ 224187 w 479217"/>
                    <a:gd name="connsiteY15" fmla="*/ 373660 h 543291"/>
                    <a:gd name="connsiteX16" fmla="*/ 287153 w 479217"/>
                    <a:gd name="connsiteY16" fmla="*/ 374280 h 543291"/>
                    <a:gd name="connsiteX17" fmla="*/ 294070 w 479217"/>
                    <a:gd name="connsiteY17" fmla="*/ 366653 h 543291"/>
                    <a:gd name="connsiteX18" fmla="*/ 304269 w 479217"/>
                    <a:gd name="connsiteY18" fmla="*/ 350690 h 543291"/>
                    <a:gd name="connsiteX19" fmla="*/ 347902 w 479217"/>
                    <a:gd name="connsiteY19" fmla="*/ 180949 h 543291"/>
                    <a:gd name="connsiteX20" fmla="*/ 309412 w 479217"/>
                    <a:gd name="connsiteY20" fmla="*/ 132085 h 543291"/>
                    <a:gd name="connsiteX21" fmla="*/ 254606 w 479217"/>
                    <a:gd name="connsiteY21" fmla="*/ 88363 h 543291"/>
                    <a:gd name="connsiteX22" fmla="*/ 201396 w 479217"/>
                    <a:gd name="connsiteY22" fmla="*/ 82510 h 543291"/>
                    <a:gd name="connsiteX23" fmla="*/ 174790 w 479217"/>
                    <a:gd name="connsiteY23" fmla="*/ 118871 h 543291"/>
                    <a:gd name="connsiteX24" fmla="*/ 167696 w 479217"/>
                    <a:gd name="connsiteY24" fmla="*/ 75770 h 543291"/>
                    <a:gd name="connsiteX25" fmla="*/ 237135 w 479217"/>
                    <a:gd name="connsiteY25" fmla="*/ 25487 h 543291"/>
                    <a:gd name="connsiteX26" fmla="*/ 322449 w 479217"/>
                    <a:gd name="connsiteY26" fmla="*/ 32847 h 543291"/>
                    <a:gd name="connsiteX27" fmla="*/ 393396 w 479217"/>
                    <a:gd name="connsiteY27" fmla="*/ 55196 h 543291"/>
                    <a:gd name="connsiteX28" fmla="*/ 443662 w 479217"/>
                    <a:gd name="connsiteY28" fmla="*/ 70077 h 543291"/>
                    <a:gd name="connsiteX29" fmla="*/ 444123 w 479217"/>
                    <a:gd name="connsiteY29" fmla="*/ 104593 h 543291"/>
                    <a:gd name="connsiteX30" fmla="*/ 463102 w 479217"/>
                    <a:gd name="connsiteY30" fmla="*/ 154078 h 543291"/>
                    <a:gd name="connsiteX31" fmla="*/ 476582 w 479217"/>
                    <a:gd name="connsiteY31" fmla="*/ 194075 h 5432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</a:cxnLst>
                  <a:rect l="l" t="t" r="r" b="b"/>
                  <a:pathLst>
                    <a:path w="479217" h="543291">
                      <a:moveTo>
                        <a:pt x="476582" y="194075"/>
                      </a:moveTo>
                      <a:cubicBezTo>
                        <a:pt x="469310" y="214827"/>
                        <a:pt x="444567" y="278768"/>
                        <a:pt x="430909" y="313975"/>
                      </a:cubicBezTo>
                      <a:cubicBezTo>
                        <a:pt x="425322" y="328253"/>
                        <a:pt x="421509" y="337831"/>
                        <a:pt x="421509" y="337831"/>
                      </a:cubicBezTo>
                      <a:lnTo>
                        <a:pt x="382311" y="323553"/>
                      </a:lnTo>
                      <a:lnTo>
                        <a:pt x="354198" y="313355"/>
                      </a:lnTo>
                      <a:lnTo>
                        <a:pt x="344265" y="309807"/>
                      </a:lnTo>
                      <a:cubicBezTo>
                        <a:pt x="344265" y="309807"/>
                        <a:pt x="344265" y="313975"/>
                        <a:pt x="343201" y="321247"/>
                      </a:cubicBezTo>
                      <a:cubicBezTo>
                        <a:pt x="340372" y="348252"/>
                        <a:pt x="335175" y="374963"/>
                        <a:pt x="327681" y="401063"/>
                      </a:cubicBezTo>
                      <a:cubicBezTo>
                        <a:pt x="318804" y="433548"/>
                        <a:pt x="304313" y="464223"/>
                        <a:pt x="284847" y="491698"/>
                      </a:cubicBezTo>
                      <a:cubicBezTo>
                        <a:pt x="231637" y="562645"/>
                        <a:pt x="93468" y="555373"/>
                        <a:pt x="29704" y="500566"/>
                      </a:cubicBezTo>
                      <a:cubicBezTo>
                        <a:pt x="-14638" y="462077"/>
                        <a:pt x="-5770" y="391662"/>
                        <a:pt x="32808" y="318409"/>
                      </a:cubicBezTo>
                      <a:cubicBezTo>
                        <a:pt x="51094" y="284577"/>
                        <a:pt x="73079" y="252872"/>
                        <a:pt x="98345" y="223873"/>
                      </a:cubicBezTo>
                      <a:cubicBezTo>
                        <a:pt x="98345" y="223873"/>
                        <a:pt x="67217" y="296859"/>
                        <a:pt x="62162" y="312556"/>
                      </a:cubicBezTo>
                      <a:cubicBezTo>
                        <a:pt x="56043" y="332155"/>
                        <a:pt x="79012" y="330293"/>
                        <a:pt x="87880" y="313621"/>
                      </a:cubicBezTo>
                      <a:cubicBezTo>
                        <a:pt x="96749" y="296948"/>
                        <a:pt x="113865" y="285419"/>
                        <a:pt x="163527" y="298722"/>
                      </a:cubicBezTo>
                      <a:cubicBezTo>
                        <a:pt x="213191" y="312024"/>
                        <a:pt x="233410" y="337743"/>
                        <a:pt x="224187" y="373660"/>
                      </a:cubicBezTo>
                      <a:cubicBezTo>
                        <a:pt x="218778" y="394855"/>
                        <a:pt x="258153" y="402216"/>
                        <a:pt x="287153" y="374280"/>
                      </a:cubicBezTo>
                      <a:cubicBezTo>
                        <a:pt x="289636" y="371904"/>
                        <a:pt x="291951" y="369358"/>
                        <a:pt x="294070" y="366653"/>
                      </a:cubicBezTo>
                      <a:cubicBezTo>
                        <a:pt x="298052" y="361732"/>
                        <a:pt x="301476" y="356375"/>
                        <a:pt x="304269" y="350690"/>
                      </a:cubicBezTo>
                      <a:cubicBezTo>
                        <a:pt x="330874" y="296505"/>
                        <a:pt x="346393" y="213585"/>
                        <a:pt x="347902" y="180949"/>
                      </a:cubicBezTo>
                      <a:cubicBezTo>
                        <a:pt x="318192" y="182812"/>
                        <a:pt x="292563" y="160197"/>
                        <a:pt x="309412" y="132085"/>
                      </a:cubicBezTo>
                      <a:cubicBezTo>
                        <a:pt x="274560" y="146717"/>
                        <a:pt x="248664" y="121709"/>
                        <a:pt x="254606" y="88363"/>
                      </a:cubicBezTo>
                      <a:cubicBezTo>
                        <a:pt x="239530" y="112042"/>
                        <a:pt x="205652" y="110534"/>
                        <a:pt x="201396" y="82510"/>
                      </a:cubicBezTo>
                      <a:lnTo>
                        <a:pt x="174790" y="118871"/>
                      </a:lnTo>
                      <a:cubicBezTo>
                        <a:pt x="169665" y="105098"/>
                        <a:pt x="167253" y="90457"/>
                        <a:pt x="167696" y="75770"/>
                      </a:cubicBezTo>
                      <a:cubicBezTo>
                        <a:pt x="169647" y="31428"/>
                        <a:pt x="207337" y="15288"/>
                        <a:pt x="237135" y="25487"/>
                      </a:cubicBezTo>
                      <a:cubicBezTo>
                        <a:pt x="241747" y="-6528"/>
                        <a:pt x="316951" y="-12913"/>
                        <a:pt x="322449" y="32847"/>
                      </a:cubicBezTo>
                      <a:cubicBezTo>
                        <a:pt x="338590" y="3050"/>
                        <a:pt x="392066" y="9169"/>
                        <a:pt x="393396" y="55196"/>
                      </a:cubicBezTo>
                      <a:cubicBezTo>
                        <a:pt x="411390" y="45423"/>
                        <a:pt x="433889" y="52083"/>
                        <a:pt x="443662" y="70077"/>
                      </a:cubicBezTo>
                      <a:cubicBezTo>
                        <a:pt x="449488" y="80808"/>
                        <a:pt x="449666" y="93711"/>
                        <a:pt x="444123" y="104593"/>
                      </a:cubicBezTo>
                      <a:cubicBezTo>
                        <a:pt x="468511" y="99272"/>
                        <a:pt x="484120" y="131198"/>
                        <a:pt x="463102" y="154078"/>
                      </a:cubicBezTo>
                      <a:cubicBezTo>
                        <a:pt x="463368" y="154522"/>
                        <a:pt x="486958" y="164898"/>
                        <a:pt x="476582" y="194075"/>
                      </a:cubicBezTo>
                      <a:close/>
                    </a:path>
                  </a:pathLst>
                </a:custGeom>
                <a:solidFill>
                  <a:srgbClr val="BF8228"/>
                </a:solidFill>
                <a:ln w="885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2" name="任意多边形: 形状 131">
                  <a:extLst>
                    <a:ext uri="{FF2B5EF4-FFF2-40B4-BE49-F238E27FC236}">
                      <a16:creationId xmlns:a16="http://schemas.microsoft.com/office/drawing/2014/main" id="{1FBAA21B-FA81-FD34-ADB5-0B409D079D08}"/>
                    </a:ext>
                  </a:extLst>
                </p:cNvPr>
                <p:cNvSpPr/>
                <p:nvPr/>
              </p:nvSpPr>
              <p:spPr>
                <a:xfrm>
                  <a:off x="9937649" y="3467261"/>
                  <a:ext cx="23767" cy="23767"/>
                </a:xfrm>
                <a:custGeom>
                  <a:avLst/>
                  <a:gdLst>
                    <a:gd name="connsiteX0" fmla="*/ 0 w 23767"/>
                    <a:gd name="connsiteY0" fmla="*/ 11884 h 23767"/>
                    <a:gd name="connsiteX1" fmla="*/ 11884 w 23767"/>
                    <a:gd name="connsiteY1" fmla="*/ 23767 h 23767"/>
                    <a:gd name="connsiteX2" fmla="*/ 23767 w 23767"/>
                    <a:gd name="connsiteY2" fmla="*/ 11884 h 23767"/>
                    <a:gd name="connsiteX3" fmla="*/ 11884 w 23767"/>
                    <a:gd name="connsiteY3" fmla="*/ 0 h 23767"/>
                    <a:gd name="connsiteX4" fmla="*/ 0 w 23767"/>
                    <a:gd name="connsiteY4" fmla="*/ 11884 h 237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3767" h="23767">
                      <a:moveTo>
                        <a:pt x="0" y="11884"/>
                      </a:moveTo>
                      <a:cubicBezTo>
                        <a:pt x="0" y="18446"/>
                        <a:pt x="5321" y="23767"/>
                        <a:pt x="11884" y="23767"/>
                      </a:cubicBezTo>
                      <a:cubicBezTo>
                        <a:pt x="18446" y="23767"/>
                        <a:pt x="23767" y="18446"/>
                        <a:pt x="23767" y="11884"/>
                      </a:cubicBezTo>
                      <a:cubicBezTo>
                        <a:pt x="23767" y="5321"/>
                        <a:pt x="18446" y="0"/>
                        <a:pt x="11884" y="0"/>
                      </a:cubicBezTo>
                      <a:cubicBezTo>
                        <a:pt x="5321" y="0"/>
                        <a:pt x="0" y="5321"/>
                        <a:pt x="0" y="11884"/>
                      </a:cubicBezTo>
                      <a:close/>
                    </a:path>
                  </a:pathLst>
                </a:custGeom>
                <a:solidFill>
                  <a:srgbClr val="683F1D"/>
                </a:solidFill>
                <a:ln w="885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3" name="任意多边形: 形状 132">
                  <a:extLst>
                    <a:ext uri="{FF2B5EF4-FFF2-40B4-BE49-F238E27FC236}">
                      <a16:creationId xmlns:a16="http://schemas.microsoft.com/office/drawing/2014/main" id="{4B181C2C-5AFC-0E6F-FB53-718FF3655821}"/>
                    </a:ext>
                  </a:extLst>
                </p:cNvPr>
                <p:cNvSpPr/>
                <p:nvPr/>
              </p:nvSpPr>
              <p:spPr>
                <a:xfrm>
                  <a:off x="9861646" y="3441898"/>
                  <a:ext cx="23767" cy="23767"/>
                </a:xfrm>
                <a:custGeom>
                  <a:avLst/>
                  <a:gdLst>
                    <a:gd name="connsiteX0" fmla="*/ 0 w 23767"/>
                    <a:gd name="connsiteY0" fmla="*/ 11795 h 23767"/>
                    <a:gd name="connsiteX1" fmla="*/ 11795 w 23767"/>
                    <a:gd name="connsiteY1" fmla="*/ 23767 h 23767"/>
                    <a:gd name="connsiteX2" fmla="*/ 23768 w 23767"/>
                    <a:gd name="connsiteY2" fmla="*/ 11972 h 23767"/>
                    <a:gd name="connsiteX3" fmla="*/ 11973 w 23767"/>
                    <a:gd name="connsiteY3" fmla="*/ 0 h 23767"/>
                    <a:gd name="connsiteX4" fmla="*/ 11795 w 23767"/>
                    <a:gd name="connsiteY4" fmla="*/ 0 h 23767"/>
                    <a:gd name="connsiteX5" fmla="*/ 0 w 23767"/>
                    <a:gd name="connsiteY5" fmla="*/ 11795 h 237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3767" h="23767">
                      <a:moveTo>
                        <a:pt x="0" y="11795"/>
                      </a:moveTo>
                      <a:cubicBezTo>
                        <a:pt x="-53" y="18357"/>
                        <a:pt x="5233" y="23714"/>
                        <a:pt x="11795" y="23767"/>
                      </a:cubicBezTo>
                      <a:cubicBezTo>
                        <a:pt x="18358" y="23812"/>
                        <a:pt x="23715" y="18535"/>
                        <a:pt x="23768" y="11972"/>
                      </a:cubicBezTo>
                      <a:cubicBezTo>
                        <a:pt x="23812" y="5410"/>
                        <a:pt x="18536" y="53"/>
                        <a:pt x="11973" y="0"/>
                      </a:cubicBezTo>
                      <a:cubicBezTo>
                        <a:pt x="11911" y="0"/>
                        <a:pt x="11858" y="0"/>
                        <a:pt x="11795" y="0"/>
                      </a:cubicBezTo>
                      <a:cubicBezTo>
                        <a:pt x="5304" y="44"/>
                        <a:pt x="45" y="5303"/>
                        <a:pt x="0" y="11795"/>
                      </a:cubicBezTo>
                      <a:close/>
                    </a:path>
                  </a:pathLst>
                </a:custGeom>
                <a:solidFill>
                  <a:srgbClr val="683F1D"/>
                </a:solidFill>
                <a:ln w="885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4" name="任意多边形: 形状 133">
                  <a:extLst>
                    <a:ext uri="{FF2B5EF4-FFF2-40B4-BE49-F238E27FC236}">
                      <a16:creationId xmlns:a16="http://schemas.microsoft.com/office/drawing/2014/main" id="{2ACE0DC2-44B6-B5DA-E809-77BD3606E75C}"/>
                    </a:ext>
                  </a:extLst>
                </p:cNvPr>
                <p:cNvSpPr/>
                <p:nvPr/>
              </p:nvSpPr>
              <p:spPr>
                <a:xfrm>
                  <a:off x="9961170" y="3406473"/>
                  <a:ext cx="59186" cy="43225"/>
                </a:xfrm>
                <a:custGeom>
                  <a:avLst/>
                  <a:gdLst>
                    <a:gd name="connsiteX0" fmla="*/ 424 w 59186"/>
                    <a:gd name="connsiteY0" fmla="*/ 10061 h 43225"/>
                    <a:gd name="connsiteX1" fmla="*/ 59132 w 59186"/>
                    <a:gd name="connsiteY1" fmla="*/ 39238 h 43225"/>
                    <a:gd name="connsiteX2" fmla="*/ 424 w 59186"/>
                    <a:gd name="connsiteY2" fmla="*/ 10061 h 432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59186" h="43225">
                      <a:moveTo>
                        <a:pt x="424" y="10061"/>
                      </a:moveTo>
                      <a:cubicBezTo>
                        <a:pt x="-5696" y="31256"/>
                        <a:pt x="56472" y="52186"/>
                        <a:pt x="59132" y="39238"/>
                      </a:cubicBezTo>
                      <a:cubicBezTo>
                        <a:pt x="61083" y="29926"/>
                        <a:pt x="9469" y="-21333"/>
                        <a:pt x="424" y="10061"/>
                      </a:cubicBezTo>
                      <a:close/>
                    </a:path>
                  </a:pathLst>
                </a:custGeom>
                <a:solidFill>
                  <a:srgbClr val="BF8228"/>
                </a:solidFill>
                <a:ln w="885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5" name="任意多边形: 形状 134">
                  <a:extLst>
                    <a:ext uri="{FF2B5EF4-FFF2-40B4-BE49-F238E27FC236}">
                      <a16:creationId xmlns:a16="http://schemas.microsoft.com/office/drawing/2014/main" id="{C7621D0E-0171-610B-52E7-2E4043D23436}"/>
                    </a:ext>
                  </a:extLst>
                </p:cNvPr>
                <p:cNvSpPr/>
                <p:nvPr/>
              </p:nvSpPr>
              <p:spPr>
                <a:xfrm>
                  <a:off x="9873260" y="3381844"/>
                  <a:ext cx="55521" cy="26448"/>
                </a:xfrm>
                <a:custGeom>
                  <a:avLst/>
                  <a:gdLst>
                    <a:gd name="connsiteX0" fmla="*/ 181 w 55521"/>
                    <a:gd name="connsiteY0" fmla="*/ 6577 h 26448"/>
                    <a:gd name="connsiteX1" fmla="*/ 54899 w 55521"/>
                    <a:gd name="connsiteY1" fmla="*/ 18461 h 26448"/>
                    <a:gd name="connsiteX2" fmla="*/ 181 w 55521"/>
                    <a:gd name="connsiteY2" fmla="*/ 6577 h 264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55521" h="26448">
                      <a:moveTo>
                        <a:pt x="181" y="6577"/>
                      </a:moveTo>
                      <a:cubicBezTo>
                        <a:pt x="-3455" y="17929"/>
                        <a:pt x="48780" y="37528"/>
                        <a:pt x="54899" y="18461"/>
                      </a:cubicBezTo>
                      <a:cubicBezTo>
                        <a:pt x="62171" y="-4242"/>
                        <a:pt x="3374" y="-3178"/>
                        <a:pt x="181" y="6577"/>
                      </a:cubicBezTo>
                      <a:close/>
                    </a:path>
                  </a:pathLst>
                </a:custGeom>
                <a:solidFill>
                  <a:srgbClr val="BF8228"/>
                </a:solidFill>
                <a:ln w="885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6" name="任意多边形: 形状 135">
                  <a:extLst>
                    <a:ext uri="{FF2B5EF4-FFF2-40B4-BE49-F238E27FC236}">
                      <a16:creationId xmlns:a16="http://schemas.microsoft.com/office/drawing/2014/main" id="{3AAB3671-063C-4776-D37D-940CFC91754A}"/>
                    </a:ext>
                  </a:extLst>
                </p:cNvPr>
                <p:cNvSpPr/>
                <p:nvPr/>
              </p:nvSpPr>
              <p:spPr>
                <a:xfrm>
                  <a:off x="9887225" y="3294505"/>
                  <a:ext cx="266494" cy="355392"/>
                </a:xfrm>
                <a:custGeom>
                  <a:avLst/>
                  <a:gdLst>
                    <a:gd name="connsiteX0" fmla="*/ 214667 w 266494"/>
                    <a:gd name="connsiteY0" fmla="*/ 277314 h 355392"/>
                    <a:gd name="connsiteX1" fmla="*/ 176621 w 266494"/>
                    <a:gd name="connsiteY1" fmla="*/ 263568 h 355392"/>
                    <a:gd name="connsiteX2" fmla="*/ 160037 w 266494"/>
                    <a:gd name="connsiteY2" fmla="*/ 355090 h 355392"/>
                    <a:gd name="connsiteX3" fmla="*/ 119509 w 266494"/>
                    <a:gd name="connsiteY3" fmla="*/ 328485 h 355392"/>
                    <a:gd name="connsiteX4" fmla="*/ 136624 w 266494"/>
                    <a:gd name="connsiteY4" fmla="*/ 304895 h 355392"/>
                    <a:gd name="connsiteX5" fmla="*/ 180257 w 266494"/>
                    <a:gd name="connsiteY5" fmla="*/ 135154 h 355392"/>
                    <a:gd name="connsiteX6" fmla="*/ 141768 w 266494"/>
                    <a:gd name="connsiteY6" fmla="*/ 86289 h 355392"/>
                    <a:gd name="connsiteX7" fmla="*/ 86962 w 266494"/>
                    <a:gd name="connsiteY7" fmla="*/ 42568 h 355392"/>
                    <a:gd name="connsiteX8" fmla="*/ 33751 w 266494"/>
                    <a:gd name="connsiteY8" fmla="*/ 36715 h 355392"/>
                    <a:gd name="connsiteX9" fmla="*/ 7146 w 266494"/>
                    <a:gd name="connsiteY9" fmla="*/ 73076 h 355392"/>
                    <a:gd name="connsiteX10" fmla="*/ 52 w 266494"/>
                    <a:gd name="connsiteY10" fmla="*/ 29975 h 355392"/>
                    <a:gd name="connsiteX11" fmla="*/ 50602 w 266494"/>
                    <a:gd name="connsiteY11" fmla="*/ 10287 h 355392"/>
                    <a:gd name="connsiteX12" fmla="*/ 109221 w 266494"/>
                    <a:gd name="connsiteY12" fmla="*/ 0 h 355392"/>
                    <a:gd name="connsiteX13" fmla="*/ 175025 w 266494"/>
                    <a:gd name="connsiteY13" fmla="*/ 51437 h 355392"/>
                    <a:gd name="connsiteX14" fmla="*/ 238079 w 266494"/>
                    <a:gd name="connsiteY14" fmla="*/ 111919 h 355392"/>
                    <a:gd name="connsiteX15" fmla="*/ 260782 w 266494"/>
                    <a:gd name="connsiteY15" fmla="*/ 171071 h 355392"/>
                    <a:gd name="connsiteX16" fmla="*/ 214667 w 266494"/>
                    <a:gd name="connsiteY16" fmla="*/ 277314 h 3553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266494" h="355392">
                      <a:moveTo>
                        <a:pt x="214667" y="277314"/>
                      </a:moveTo>
                      <a:lnTo>
                        <a:pt x="176621" y="263568"/>
                      </a:lnTo>
                      <a:cubicBezTo>
                        <a:pt x="174236" y="294564"/>
                        <a:pt x="168675" y="325230"/>
                        <a:pt x="160037" y="355090"/>
                      </a:cubicBezTo>
                      <a:cubicBezTo>
                        <a:pt x="147710" y="356953"/>
                        <a:pt x="133432" y="350479"/>
                        <a:pt x="119509" y="328485"/>
                      </a:cubicBezTo>
                      <a:cubicBezTo>
                        <a:pt x="126541" y="321674"/>
                        <a:pt x="132333" y="313693"/>
                        <a:pt x="136624" y="304895"/>
                      </a:cubicBezTo>
                      <a:cubicBezTo>
                        <a:pt x="163230" y="250709"/>
                        <a:pt x="178749" y="167790"/>
                        <a:pt x="180257" y="135154"/>
                      </a:cubicBezTo>
                      <a:cubicBezTo>
                        <a:pt x="150548" y="137017"/>
                        <a:pt x="124919" y="114402"/>
                        <a:pt x="141768" y="86289"/>
                      </a:cubicBezTo>
                      <a:cubicBezTo>
                        <a:pt x="106916" y="100922"/>
                        <a:pt x="81020" y="75913"/>
                        <a:pt x="86962" y="42568"/>
                      </a:cubicBezTo>
                      <a:cubicBezTo>
                        <a:pt x="71885" y="66247"/>
                        <a:pt x="38008" y="64739"/>
                        <a:pt x="33751" y="36715"/>
                      </a:cubicBezTo>
                      <a:lnTo>
                        <a:pt x="7146" y="73076"/>
                      </a:lnTo>
                      <a:cubicBezTo>
                        <a:pt x="2020" y="59303"/>
                        <a:pt x="-392" y="44661"/>
                        <a:pt x="52" y="29975"/>
                      </a:cubicBezTo>
                      <a:cubicBezTo>
                        <a:pt x="14418" y="15342"/>
                        <a:pt x="34106" y="5232"/>
                        <a:pt x="50602" y="10287"/>
                      </a:cubicBezTo>
                      <a:cubicBezTo>
                        <a:pt x="50602" y="10287"/>
                        <a:pt x="93968" y="20752"/>
                        <a:pt x="109221" y="0"/>
                      </a:cubicBezTo>
                      <a:cubicBezTo>
                        <a:pt x="100796" y="33345"/>
                        <a:pt x="134851" y="65094"/>
                        <a:pt x="175025" y="51437"/>
                      </a:cubicBezTo>
                      <a:cubicBezTo>
                        <a:pt x="175025" y="51437"/>
                        <a:pt x="189037" y="112008"/>
                        <a:pt x="238079" y="111919"/>
                      </a:cubicBezTo>
                      <a:cubicBezTo>
                        <a:pt x="238079" y="111919"/>
                        <a:pt x="232758" y="166105"/>
                        <a:pt x="260782" y="171071"/>
                      </a:cubicBezTo>
                      <a:cubicBezTo>
                        <a:pt x="281977" y="174707"/>
                        <a:pt x="239144" y="235810"/>
                        <a:pt x="214667" y="277314"/>
                      </a:cubicBezTo>
                      <a:close/>
                    </a:path>
                  </a:pathLst>
                </a:custGeom>
                <a:solidFill>
                  <a:srgbClr val="B57724"/>
                </a:solidFill>
                <a:ln w="885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7" name="任意多边形: 形状 136">
                  <a:extLst>
                    <a:ext uri="{FF2B5EF4-FFF2-40B4-BE49-F238E27FC236}">
                      <a16:creationId xmlns:a16="http://schemas.microsoft.com/office/drawing/2014/main" id="{1D503ED5-94C6-2F71-510D-CA84731A6A29}"/>
                    </a:ext>
                  </a:extLst>
                </p:cNvPr>
                <p:cNvSpPr/>
                <p:nvPr/>
              </p:nvSpPr>
              <p:spPr>
                <a:xfrm>
                  <a:off x="9719580" y="3566676"/>
                  <a:ext cx="343200" cy="224882"/>
                </a:xfrm>
                <a:custGeom>
                  <a:avLst/>
                  <a:gdLst>
                    <a:gd name="connsiteX0" fmla="*/ 343201 w 343200"/>
                    <a:gd name="connsiteY0" fmla="*/ 2838 h 224882"/>
                    <a:gd name="connsiteX1" fmla="*/ 327681 w 343200"/>
                    <a:gd name="connsiteY1" fmla="*/ 82653 h 224882"/>
                    <a:gd name="connsiteX2" fmla="*/ 284847 w 343200"/>
                    <a:gd name="connsiteY2" fmla="*/ 173288 h 224882"/>
                    <a:gd name="connsiteX3" fmla="*/ 29704 w 343200"/>
                    <a:gd name="connsiteY3" fmla="*/ 182157 h 224882"/>
                    <a:gd name="connsiteX4" fmla="*/ 32808 w 343200"/>
                    <a:gd name="connsiteY4" fmla="*/ 0 h 224882"/>
                    <a:gd name="connsiteX5" fmla="*/ 287153 w 343200"/>
                    <a:gd name="connsiteY5" fmla="*/ 56314 h 224882"/>
                    <a:gd name="connsiteX6" fmla="*/ 294070 w 343200"/>
                    <a:gd name="connsiteY6" fmla="*/ 48687 h 224882"/>
                    <a:gd name="connsiteX7" fmla="*/ 343201 w 343200"/>
                    <a:gd name="connsiteY7" fmla="*/ 2838 h 2248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343200" h="224882">
                      <a:moveTo>
                        <a:pt x="343201" y="2838"/>
                      </a:moveTo>
                      <a:cubicBezTo>
                        <a:pt x="340372" y="29842"/>
                        <a:pt x="335175" y="56554"/>
                        <a:pt x="327681" y="82653"/>
                      </a:cubicBezTo>
                      <a:cubicBezTo>
                        <a:pt x="318804" y="115138"/>
                        <a:pt x="304313" y="145814"/>
                        <a:pt x="284847" y="173288"/>
                      </a:cubicBezTo>
                      <a:cubicBezTo>
                        <a:pt x="231637" y="244235"/>
                        <a:pt x="93468" y="236963"/>
                        <a:pt x="29704" y="182157"/>
                      </a:cubicBezTo>
                      <a:cubicBezTo>
                        <a:pt x="-14638" y="143668"/>
                        <a:pt x="-5770" y="73253"/>
                        <a:pt x="32808" y="0"/>
                      </a:cubicBezTo>
                      <a:cubicBezTo>
                        <a:pt x="38306" y="126729"/>
                        <a:pt x="158739" y="199361"/>
                        <a:pt x="287153" y="56314"/>
                      </a:cubicBezTo>
                      <a:lnTo>
                        <a:pt x="294070" y="48687"/>
                      </a:lnTo>
                      <a:cubicBezTo>
                        <a:pt x="309138" y="32059"/>
                        <a:pt x="325571" y="16717"/>
                        <a:pt x="343201" y="2838"/>
                      </a:cubicBezTo>
                      <a:close/>
                    </a:path>
                  </a:pathLst>
                </a:custGeom>
                <a:solidFill>
                  <a:srgbClr val="B57724"/>
                </a:solidFill>
                <a:ln w="885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8" name="任意多边形: 形状 137">
                  <a:extLst>
                    <a:ext uri="{FF2B5EF4-FFF2-40B4-BE49-F238E27FC236}">
                      <a16:creationId xmlns:a16="http://schemas.microsoft.com/office/drawing/2014/main" id="{3338AB00-2213-52A9-899F-2B7AFE276E78}"/>
                    </a:ext>
                  </a:extLst>
                </p:cNvPr>
                <p:cNvSpPr/>
                <p:nvPr/>
              </p:nvSpPr>
              <p:spPr>
                <a:xfrm>
                  <a:off x="10073778" y="3544402"/>
                  <a:ext cx="76711" cy="41695"/>
                </a:xfrm>
                <a:custGeom>
                  <a:avLst/>
                  <a:gdLst>
                    <a:gd name="connsiteX0" fmla="*/ 76712 w 76711"/>
                    <a:gd name="connsiteY0" fmla="*/ 17839 h 41695"/>
                    <a:gd name="connsiteX1" fmla="*/ 67311 w 76711"/>
                    <a:gd name="connsiteY1" fmla="*/ 41695 h 41695"/>
                    <a:gd name="connsiteX2" fmla="*/ 28113 w 76711"/>
                    <a:gd name="connsiteY2" fmla="*/ 27417 h 41695"/>
                    <a:gd name="connsiteX3" fmla="*/ 0 w 76711"/>
                    <a:gd name="connsiteY3" fmla="*/ 17219 h 41695"/>
                    <a:gd name="connsiteX4" fmla="*/ 76712 w 76711"/>
                    <a:gd name="connsiteY4" fmla="*/ 17839 h 416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6711" h="41695">
                      <a:moveTo>
                        <a:pt x="76712" y="17839"/>
                      </a:moveTo>
                      <a:cubicBezTo>
                        <a:pt x="71125" y="32117"/>
                        <a:pt x="67311" y="41695"/>
                        <a:pt x="67311" y="41695"/>
                      </a:cubicBezTo>
                      <a:lnTo>
                        <a:pt x="28113" y="27417"/>
                      </a:lnTo>
                      <a:lnTo>
                        <a:pt x="0" y="17219"/>
                      </a:lnTo>
                      <a:cubicBezTo>
                        <a:pt x="43455" y="-11604"/>
                        <a:pt x="65537" y="812"/>
                        <a:pt x="76712" y="17839"/>
                      </a:cubicBezTo>
                      <a:close/>
                    </a:path>
                  </a:pathLst>
                </a:custGeom>
                <a:solidFill>
                  <a:srgbClr val="B57724"/>
                </a:solidFill>
                <a:ln w="885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9" name="任意多边形: 形状 138">
                  <a:extLst>
                    <a:ext uri="{FF2B5EF4-FFF2-40B4-BE49-F238E27FC236}">
                      <a16:creationId xmlns:a16="http://schemas.microsoft.com/office/drawing/2014/main" id="{2D3DE763-A071-B10C-30DD-D4A89EB1C8F4}"/>
                    </a:ext>
                  </a:extLst>
                </p:cNvPr>
                <p:cNvSpPr/>
                <p:nvPr/>
              </p:nvSpPr>
              <p:spPr>
                <a:xfrm>
                  <a:off x="10048858" y="3542080"/>
                  <a:ext cx="112651" cy="122012"/>
                </a:xfrm>
                <a:custGeom>
                  <a:avLst/>
                  <a:gdLst>
                    <a:gd name="connsiteX0" fmla="*/ 0 w 112651"/>
                    <a:gd name="connsiteY0" fmla="*/ 101574 h 122012"/>
                    <a:gd name="connsiteX1" fmla="*/ 14988 w 112651"/>
                    <a:gd name="connsiteY1" fmla="*/ 15994 h 122012"/>
                    <a:gd name="connsiteX2" fmla="*/ 101986 w 112651"/>
                    <a:gd name="connsiteY2" fmla="*/ 19186 h 122012"/>
                    <a:gd name="connsiteX3" fmla="*/ 111831 w 112651"/>
                    <a:gd name="connsiteY3" fmla="*/ 42865 h 122012"/>
                    <a:gd name="connsiteX4" fmla="*/ 0 w 112651"/>
                    <a:gd name="connsiteY4" fmla="*/ 101574 h 1220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12651" h="122012">
                      <a:moveTo>
                        <a:pt x="0" y="101574"/>
                      </a:moveTo>
                      <a:cubicBezTo>
                        <a:pt x="7733" y="73594"/>
                        <a:pt x="12753" y="44931"/>
                        <a:pt x="14988" y="15994"/>
                      </a:cubicBezTo>
                      <a:cubicBezTo>
                        <a:pt x="39464" y="-6177"/>
                        <a:pt x="82388" y="-5468"/>
                        <a:pt x="101986" y="19186"/>
                      </a:cubicBezTo>
                      <a:cubicBezTo>
                        <a:pt x="107361" y="26033"/>
                        <a:pt x="110767" y="34227"/>
                        <a:pt x="111831" y="42865"/>
                      </a:cubicBezTo>
                      <a:cubicBezTo>
                        <a:pt x="119369" y="96696"/>
                        <a:pt x="74406" y="153365"/>
                        <a:pt x="0" y="101574"/>
                      </a:cubicBezTo>
                      <a:close/>
                    </a:path>
                  </a:pathLst>
                </a:custGeom>
                <a:solidFill>
                  <a:srgbClr val="FEBD9D"/>
                </a:solidFill>
                <a:ln w="885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40" name="任意多边形: 形状 139">
                  <a:extLst>
                    <a:ext uri="{FF2B5EF4-FFF2-40B4-BE49-F238E27FC236}">
                      <a16:creationId xmlns:a16="http://schemas.microsoft.com/office/drawing/2014/main" id="{D7CBB34A-F4EF-9110-7F8B-210B805E0FCF}"/>
                    </a:ext>
                  </a:extLst>
                </p:cNvPr>
                <p:cNvSpPr/>
                <p:nvPr/>
              </p:nvSpPr>
              <p:spPr>
                <a:xfrm>
                  <a:off x="10048858" y="3643653"/>
                  <a:ext cx="56314" cy="20397"/>
                </a:xfrm>
                <a:custGeom>
                  <a:avLst/>
                  <a:gdLst>
                    <a:gd name="connsiteX0" fmla="*/ 56315 w 56314"/>
                    <a:gd name="connsiteY0" fmla="*/ 20397 h 20397"/>
                    <a:gd name="connsiteX1" fmla="*/ 0 w 56314"/>
                    <a:gd name="connsiteY1" fmla="*/ 0 h 203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56314" h="20397">
                      <a:moveTo>
                        <a:pt x="56315" y="20397"/>
                      </a:moveTo>
                      <a:cubicBezTo>
                        <a:pt x="35855" y="19732"/>
                        <a:pt x="16141" y="12593"/>
                        <a:pt x="0" y="0"/>
                      </a:cubicBezTo>
                    </a:path>
                  </a:pathLst>
                </a:custGeom>
                <a:noFill/>
                <a:ln w="6644" cap="rnd">
                  <a:solidFill>
                    <a:srgbClr val="EF8A66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41" name="任意多边形: 形状 140">
                  <a:extLst>
                    <a:ext uri="{FF2B5EF4-FFF2-40B4-BE49-F238E27FC236}">
                      <a16:creationId xmlns:a16="http://schemas.microsoft.com/office/drawing/2014/main" id="{B878BB04-97E2-EBBC-B085-20C1246D7E2D}"/>
                    </a:ext>
                  </a:extLst>
                </p:cNvPr>
                <p:cNvSpPr/>
                <p:nvPr/>
              </p:nvSpPr>
              <p:spPr>
                <a:xfrm>
                  <a:off x="9841781" y="3434448"/>
                  <a:ext cx="79525" cy="72986"/>
                </a:xfrm>
                <a:custGeom>
                  <a:avLst/>
                  <a:gdLst>
                    <a:gd name="connsiteX0" fmla="*/ 0 w 79525"/>
                    <a:gd name="connsiteY0" fmla="*/ 72987 h 72986"/>
                    <a:gd name="connsiteX1" fmla="*/ 39997 w 79525"/>
                    <a:gd name="connsiteY1" fmla="*/ 46382 h 72986"/>
                    <a:gd name="connsiteX2" fmla="*/ 79283 w 79525"/>
                    <a:gd name="connsiteY2" fmla="*/ 0 h 729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79525" h="72986">
                      <a:moveTo>
                        <a:pt x="0" y="72987"/>
                      </a:moveTo>
                      <a:cubicBezTo>
                        <a:pt x="3902" y="50461"/>
                        <a:pt x="16406" y="50461"/>
                        <a:pt x="39997" y="46382"/>
                      </a:cubicBezTo>
                      <a:cubicBezTo>
                        <a:pt x="63586" y="42302"/>
                        <a:pt x="81855" y="21284"/>
                        <a:pt x="79283" y="0"/>
                      </a:cubicBezTo>
                    </a:path>
                  </a:pathLst>
                </a:custGeom>
                <a:noFill/>
                <a:ln w="6644" cap="rnd">
                  <a:solidFill>
                    <a:srgbClr val="EF8A66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42" name="任意多边形: 形状 141">
                  <a:extLst>
                    <a:ext uri="{FF2B5EF4-FFF2-40B4-BE49-F238E27FC236}">
                      <a16:creationId xmlns:a16="http://schemas.microsoft.com/office/drawing/2014/main" id="{1D0261E6-C51F-3DBF-8788-5C3A22BC3B72}"/>
                    </a:ext>
                  </a:extLst>
                </p:cNvPr>
                <p:cNvSpPr/>
                <p:nvPr/>
              </p:nvSpPr>
              <p:spPr>
                <a:xfrm>
                  <a:off x="10079986" y="3582494"/>
                  <a:ext cx="58087" cy="18059"/>
                </a:xfrm>
                <a:custGeom>
                  <a:avLst/>
                  <a:gdLst>
                    <a:gd name="connsiteX0" fmla="*/ 0 w 58087"/>
                    <a:gd name="connsiteY0" fmla="*/ 11940 h 18059"/>
                    <a:gd name="connsiteX1" fmla="*/ 50975 w 58087"/>
                    <a:gd name="connsiteY1" fmla="*/ 9271 h 18059"/>
                    <a:gd name="connsiteX2" fmla="*/ 58088 w 58087"/>
                    <a:gd name="connsiteY2" fmla="*/ 18059 h 180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58087" h="18059">
                      <a:moveTo>
                        <a:pt x="0" y="11940"/>
                      </a:moveTo>
                      <a:cubicBezTo>
                        <a:pt x="13338" y="-2870"/>
                        <a:pt x="36165" y="-4067"/>
                        <a:pt x="50975" y="9271"/>
                      </a:cubicBezTo>
                      <a:cubicBezTo>
                        <a:pt x="53796" y="11807"/>
                        <a:pt x="56190" y="14778"/>
                        <a:pt x="58088" y="18059"/>
                      </a:cubicBezTo>
                    </a:path>
                  </a:pathLst>
                </a:custGeom>
                <a:noFill/>
                <a:ln w="6644" cap="rnd">
                  <a:solidFill>
                    <a:srgbClr val="EF8A66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43" name="任意多边形: 形状 142">
                  <a:extLst>
                    <a:ext uri="{FF2B5EF4-FFF2-40B4-BE49-F238E27FC236}">
                      <a16:creationId xmlns:a16="http://schemas.microsoft.com/office/drawing/2014/main" id="{FDD579CC-F4AC-12F4-7435-D0EDCCF0D3FB}"/>
                    </a:ext>
                  </a:extLst>
                </p:cNvPr>
                <p:cNvSpPr/>
                <p:nvPr/>
              </p:nvSpPr>
              <p:spPr>
                <a:xfrm>
                  <a:off x="10086460" y="3586279"/>
                  <a:ext cx="32232" cy="47047"/>
                </a:xfrm>
                <a:custGeom>
                  <a:avLst/>
                  <a:gdLst>
                    <a:gd name="connsiteX0" fmla="*/ 4789 w 32232"/>
                    <a:gd name="connsiteY0" fmla="*/ 173 h 47047"/>
                    <a:gd name="connsiteX1" fmla="*/ 0 w 32232"/>
                    <a:gd name="connsiteY1" fmla="*/ 45668 h 470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32232" h="47047">
                      <a:moveTo>
                        <a:pt x="4789" y="173"/>
                      </a:moveTo>
                      <a:cubicBezTo>
                        <a:pt x="45051" y="-3640"/>
                        <a:pt x="38932" y="56842"/>
                        <a:pt x="0" y="45668"/>
                      </a:cubicBezTo>
                    </a:path>
                  </a:pathLst>
                </a:custGeom>
                <a:noFill/>
                <a:ln w="6644" cap="rnd">
                  <a:solidFill>
                    <a:srgbClr val="EF8A66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44" name="任意多边形: 形状 143">
                  <a:extLst>
                    <a:ext uri="{FF2B5EF4-FFF2-40B4-BE49-F238E27FC236}">
                      <a16:creationId xmlns:a16="http://schemas.microsoft.com/office/drawing/2014/main" id="{11894148-E122-CA90-3098-1634048E9953}"/>
                    </a:ext>
                  </a:extLst>
                </p:cNvPr>
                <p:cNvSpPr/>
                <p:nvPr/>
              </p:nvSpPr>
              <p:spPr>
                <a:xfrm>
                  <a:off x="9728089" y="3707265"/>
                  <a:ext cx="272791" cy="58820"/>
                </a:xfrm>
                <a:custGeom>
                  <a:avLst/>
                  <a:gdLst>
                    <a:gd name="connsiteX0" fmla="*/ 0 w 272791"/>
                    <a:gd name="connsiteY0" fmla="*/ 13277 h 58820"/>
                    <a:gd name="connsiteX1" fmla="*/ 129567 w 272791"/>
                    <a:gd name="connsiteY1" fmla="*/ 37222 h 58820"/>
                    <a:gd name="connsiteX2" fmla="*/ 272792 w 272791"/>
                    <a:gd name="connsiteY2" fmla="*/ 37222 h 588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72791" h="58820">
                      <a:moveTo>
                        <a:pt x="0" y="13277"/>
                      </a:moveTo>
                      <a:cubicBezTo>
                        <a:pt x="37957" y="-12175"/>
                        <a:pt x="88684" y="684"/>
                        <a:pt x="129567" y="37222"/>
                      </a:cubicBezTo>
                      <a:cubicBezTo>
                        <a:pt x="183930" y="85820"/>
                        <a:pt x="272792" y="37222"/>
                        <a:pt x="272792" y="37222"/>
                      </a:cubicBezTo>
                    </a:path>
                  </a:pathLst>
                </a:custGeom>
                <a:noFill/>
                <a:ln w="6644" cap="rnd">
                  <a:solidFill>
                    <a:srgbClr val="9B621F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45" name="任意多边形: 形状 144">
                  <a:extLst>
                    <a:ext uri="{FF2B5EF4-FFF2-40B4-BE49-F238E27FC236}">
                      <a16:creationId xmlns:a16="http://schemas.microsoft.com/office/drawing/2014/main" id="{5F20E106-9A21-3BFB-BC06-DE0704710D94}"/>
                    </a:ext>
                  </a:extLst>
                </p:cNvPr>
                <p:cNvSpPr/>
                <p:nvPr/>
              </p:nvSpPr>
              <p:spPr>
                <a:xfrm>
                  <a:off x="9721881" y="3668574"/>
                  <a:ext cx="319261" cy="40084"/>
                </a:xfrm>
                <a:custGeom>
                  <a:avLst/>
                  <a:gdLst>
                    <a:gd name="connsiteX0" fmla="*/ 319262 w 319261"/>
                    <a:gd name="connsiteY0" fmla="*/ 0 h 40084"/>
                    <a:gd name="connsiteX1" fmla="*/ 152182 w 319261"/>
                    <a:gd name="connsiteY1" fmla="*/ 21461 h 40084"/>
                    <a:gd name="connsiteX2" fmla="*/ 0 w 319261"/>
                    <a:gd name="connsiteY2" fmla="*/ 32902 h 400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319261" h="40084">
                      <a:moveTo>
                        <a:pt x="319262" y="0"/>
                      </a:moveTo>
                      <a:cubicBezTo>
                        <a:pt x="297091" y="17737"/>
                        <a:pt x="212841" y="66602"/>
                        <a:pt x="152182" y="21461"/>
                      </a:cubicBezTo>
                      <a:cubicBezTo>
                        <a:pt x="91522" y="-23679"/>
                        <a:pt x="0" y="32902"/>
                        <a:pt x="0" y="32902"/>
                      </a:cubicBezTo>
                    </a:path>
                  </a:pathLst>
                </a:custGeom>
                <a:noFill/>
                <a:ln w="6644" cap="rnd">
                  <a:solidFill>
                    <a:srgbClr val="9B621F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46" name="任意多边形: 形状 145">
                  <a:extLst>
                    <a:ext uri="{FF2B5EF4-FFF2-40B4-BE49-F238E27FC236}">
                      <a16:creationId xmlns:a16="http://schemas.microsoft.com/office/drawing/2014/main" id="{EE3C5107-51DA-2283-F6D9-1EF2EC1DE6A9}"/>
                    </a:ext>
                  </a:extLst>
                </p:cNvPr>
                <p:cNvSpPr/>
                <p:nvPr/>
              </p:nvSpPr>
              <p:spPr>
                <a:xfrm>
                  <a:off x="9723566" y="3611441"/>
                  <a:ext cx="244501" cy="48946"/>
                </a:xfrm>
                <a:custGeom>
                  <a:avLst/>
                  <a:gdLst>
                    <a:gd name="connsiteX0" fmla="*/ 0 w 244501"/>
                    <a:gd name="connsiteY0" fmla="*/ 30350 h 48946"/>
                    <a:gd name="connsiteX1" fmla="*/ 137460 w 244501"/>
                    <a:gd name="connsiteY1" fmla="*/ 25295 h 48946"/>
                    <a:gd name="connsiteX2" fmla="*/ 244501 w 244501"/>
                    <a:gd name="connsiteY2" fmla="*/ 29641 h 489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44501" h="48946">
                      <a:moveTo>
                        <a:pt x="0" y="30350"/>
                      </a:moveTo>
                      <a:cubicBezTo>
                        <a:pt x="19599" y="12614"/>
                        <a:pt x="90990" y="-25254"/>
                        <a:pt x="137460" y="25295"/>
                      </a:cubicBezTo>
                      <a:cubicBezTo>
                        <a:pt x="183930" y="75845"/>
                        <a:pt x="244501" y="29641"/>
                        <a:pt x="244501" y="29641"/>
                      </a:cubicBezTo>
                    </a:path>
                  </a:pathLst>
                </a:custGeom>
                <a:noFill/>
                <a:ln w="6644" cap="rnd">
                  <a:solidFill>
                    <a:srgbClr val="9B621F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47" name="任意多边形: 形状 146">
                  <a:extLst>
                    <a:ext uri="{FF2B5EF4-FFF2-40B4-BE49-F238E27FC236}">
                      <a16:creationId xmlns:a16="http://schemas.microsoft.com/office/drawing/2014/main" id="{2D4C2174-B61F-81C2-D10F-BD7E7A2D9031}"/>
                    </a:ext>
                  </a:extLst>
                </p:cNvPr>
                <p:cNvSpPr/>
                <p:nvPr/>
              </p:nvSpPr>
              <p:spPr>
                <a:xfrm>
                  <a:off x="9804623" y="3566676"/>
                  <a:ext cx="138612" cy="28858"/>
                </a:xfrm>
                <a:custGeom>
                  <a:avLst/>
                  <a:gdLst>
                    <a:gd name="connsiteX0" fmla="*/ 0 w 138612"/>
                    <a:gd name="connsiteY0" fmla="*/ 0 h 28858"/>
                    <a:gd name="connsiteX1" fmla="*/ 138613 w 138612"/>
                    <a:gd name="connsiteY1" fmla="*/ 23501 h 288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38612" h="28858">
                      <a:moveTo>
                        <a:pt x="0" y="0"/>
                      </a:moveTo>
                      <a:cubicBezTo>
                        <a:pt x="11263" y="12327"/>
                        <a:pt x="91788" y="40617"/>
                        <a:pt x="138613" y="23501"/>
                      </a:cubicBezTo>
                    </a:path>
                  </a:pathLst>
                </a:custGeom>
                <a:noFill/>
                <a:ln w="6644" cap="rnd">
                  <a:solidFill>
                    <a:srgbClr val="9B621F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48" name="任意多边形: 形状 147">
                  <a:extLst>
                    <a:ext uri="{FF2B5EF4-FFF2-40B4-BE49-F238E27FC236}">
                      <a16:creationId xmlns:a16="http://schemas.microsoft.com/office/drawing/2014/main" id="{BCAA776C-CD74-60C4-4B49-59ECFA9C8BD4}"/>
                    </a:ext>
                  </a:extLst>
                </p:cNvPr>
                <p:cNvSpPr/>
                <p:nvPr/>
              </p:nvSpPr>
              <p:spPr>
                <a:xfrm>
                  <a:off x="9920105" y="3274196"/>
                  <a:ext cx="36788" cy="57023"/>
                </a:xfrm>
                <a:custGeom>
                  <a:avLst/>
                  <a:gdLst>
                    <a:gd name="connsiteX0" fmla="*/ 694 w 36788"/>
                    <a:gd name="connsiteY0" fmla="*/ 57024 h 57023"/>
                    <a:gd name="connsiteX1" fmla="*/ 36788 w 36788"/>
                    <a:gd name="connsiteY1" fmla="*/ 0 h 570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36788" h="57023">
                      <a:moveTo>
                        <a:pt x="694" y="57024"/>
                      </a:moveTo>
                      <a:cubicBezTo>
                        <a:pt x="-4273" y="31571"/>
                        <a:pt x="18430" y="1685"/>
                        <a:pt x="36788" y="0"/>
                      </a:cubicBezTo>
                    </a:path>
                  </a:pathLst>
                </a:custGeom>
                <a:noFill/>
                <a:ln w="6644" cap="rnd">
                  <a:solidFill>
                    <a:srgbClr val="9B621F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49" name="任意多边形: 形状 148">
                  <a:extLst>
                    <a:ext uri="{FF2B5EF4-FFF2-40B4-BE49-F238E27FC236}">
                      <a16:creationId xmlns:a16="http://schemas.microsoft.com/office/drawing/2014/main" id="{3235FBAA-2364-1E6F-DB32-564E83B781BD}"/>
                    </a:ext>
                  </a:extLst>
                </p:cNvPr>
                <p:cNvSpPr/>
                <p:nvPr/>
              </p:nvSpPr>
              <p:spPr>
                <a:xfrm>
                  <a:off x="9974186" y="3266304"/>
                  <a:ext cx="62078" cy="70947"/>
                </a:xfrm>
                <a:custGeom>
                  <a:avLst/>
                  <a:gdLst>
                    <a:gd name="connsiteX0" fmla="*/ 0 w 62078"/>
                    <a:gd name="connsiteY0" fmla="*/ 70947 h 70947"/>
                    <a:gd name="connsiteX1" fmla="*/ 62079 w 62078"/>
                    <a:gd name="connsiteY1" fmla="*/ 0 h 709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62078" h="70947">
                      <a:moveTo>
                        <a:pt x="0" y="70947"/>
                      </a:moveTo>
                      <a:cubicBezTo>
                        <a:pt x="3636" y="50727"/>
                        <a:pt x="27758" y="2217"/>
                        <a:pt x="62079" y="0"/>
                      </a:cubicBezTo>
                    </a:path>
                  </a:pathLst>
                </a:custGeom>
                <a:noFill/>
                <a:ln w="6644" cap="rnd">
                  <a:solidFill>
                    <a:srgbClr val="9B621F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50" name="任意多边形: 形状 149">
                  <a:extLst>
                    <a:ext uri="{FF2B5EF4-FFF2-40B4-BE49-F238E27FC236}">
                      <a16:creationId xmlns:a16="http://schemas.microsoft.com/office/drawing/2014/main" id="{14C59CD2-F89B-824B-502E-C08905C0363E}"/>
                    </a:ext>
                  </a:extLst>
                </p:cNvPr>
                <p:cNvSpPr/>
                <p:nvPr/>
              </p:nvSpPr>
              <p:spPr>
                <a:xfrm>
                  <a:off x="10028993" y="3281557"/>
                  <a:ext cx="76179" cy="99237"/>
                </a:xfrm>
                <a:custGeom>
                  <a:avLst/>
                  <a:gdLst>
                    <a:gd name="connsiteX0" fmla="*/ 0 w 76179"/>
                    <a:gd name="connsiteY0" fmla="*/ 99237 h 99237"/>
                    <a:gd name="connsiteX1" fmla="*/ 76180 w 76179"/>
                    <a:gd name="connsiteY1" fmla="*/ 0 h 992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76179" h="99237">
                      <a:moveTo>
                        <a:pt x="0" y="99237"/>
                      </a:moveTo>
                      <a:cubicBezTo>
                        <a:pt x="8868" y="59862"/>
                        <a:pt x="34853" y="17471"/>
                        <a:pt x="76180" y="0"/>
                      </a:cubicBezTo>
                    </a:path>
                  </a:pathLst>
                </a:custGeom>
                <a:noFill/>
                <a:ln w="6644" cap="rnd">
                  <a:solidFill>
                    <a:srgbClr val="9B621F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51" name="任意多边形: 形状 150">
                  <a:extLst>
                    <a:ext uri="{FF2B5EF4-FFF2-40B4-BE49-F238E27FC236}">
                      <a16:creationId xmlns:a16="http://schemas.microsoft.com/office/drawing/2014/main" id="{AC652864-82B6-A1F2-E419-FD7025AC6EC1}"/>
                    </a:ext>
                  </a:extLst>
                </p:cNvPr>
                <p:cNvSpPr/>
                <p:nvPr/>
              </p:nvSpPr>
              <p:spPr>
                <a:xfrm>
                  <a:off x="10067482" y="3353204"/>
                  <a:ext cx="96488" cy="76455"/>
                </a:xfrm>
                <a:custGeom>
                  <a:avLst/>
                  <a:gdLst>
                    <a:gd name="connsiteX0" fmla="*/ 0 w 96488"/>
                    <a:gd name="connsiteY0" fmla="*/ 76455 h 76455"/>
                    <a:gd name="connsiteX1" fmla="*/ 96488 w 96488"/>
                    <a:gd name="connsiteY1" fmla="*/ 98 h 764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6488" h="76455">
                      <a:moveTo>
                        <a:pt x="0" y="76455"/>
                      </a:moveTo>
                      <a:cubicBezTo>
                        <a:pt x="5498" y="33444"/>
                        <a:pt x="65005" y="-2119"/>
                        <a:pt x="96488" y="98"/>
                      </a:cubicBezTo>
                    </a:path>
                  </a:pathLst>
                </a:custGeom>
                <a:noFill/>
                <a:ln w="6644" cap="rnd">
                  <a:solidFill>
                    <a:srgbClr val="9B621F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52" name="任意多边形: 形状 151">
                  <a:extLst>
                    <a:ext uri="{FF2B5EF4-FFF2-40B4-BE49-F238E27FC236}">
                      <a16:creationId xmlns:a16="http://schemas.microsoft.com/office/drawing/2014/main" id="{45D78DE8-6608-D098-43A5-1DFC4B99B796}"/>
                    </a:ext>
                  </a:extLst>
                </p:cNvPr>
                <p:cNvSpPr/>
                <p:nvPr/>
              </p:nvSpPr>
              <p:spPr>
                <a:xfrm>
                  <a:off x="10058081" y="3428063"/>
                  <a:ext cx="140741" cy="64916"/>
                </a:xfrm>
                <a:custGeom>
                  <a:avLst/>
                  <a:gdLst>
                    <a:gd name="connsiteX0" fmla="*/ 0 w 140741"/>
                    <a:gd name="connsiteY0" fmla="*/ 64917 h 64916"/>
                    <a:gd name="connsiteX1" fmla="*/ 140741 w 140741"/>
                    <a:gd name="connsiteY1" fmla="*/ 0 h 649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40741" h="64916">
                      <a:moveTo>
                        <a:pt x="0" y="64917"/>
                      </a:moveTo>
                      <a:cubicBezTo>
                        <a:pt x="38577" y="31749"/>
                        <a:pt x="105445" y="2394"/>
                        <a:pt x="140741" y="0"/>
                      </a:cubicBezTo>
                    </a:path>
                  </a:pathLst>
                </a:custGeom>
                <a:noFill/>
                <a:ln w="6644" cap="rnd">
                  <a:solidFill>
                    <a:srgbClr val="9B621F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53" name="任意多边形: 形状 152">
                  <a:extLst>
                    <a:ext uri="{FF2B5EF4-FFF2-40B4-BE49-F238E27FC236}">
                      <a16:creationId xmlns:a16="http://schemas.microsoft.com/office/drawing/2014/main" id="{88940772-5167-50B9-6968-9EE711C517B8}"/>
                    </a:ext>
                  </a:extLst>
                </p:cNvPr>
                <p:cNvSpPr/>
                <p:nvPr/>
              </p:nvSpPr>
              <p:spPr>
                <a:xfrm>
                  <a:off x="9844771" y="3577584"/>
                  <a:ext cx="74105" cy="53252"/>
                </a:xfrm>
                <a:custGeom>
                  <a:avLst/>
                  <a:gdLst>
                    <a:gd name="connsiteX0" fmla="*/ 1444 w 74105"/>
                    <a:gd name="connsiteY0" fmla="*/ 0 h 53252"/>
                    <a:gd name="connsiteX1" fmla="*/ 74077 w 74105"/>
                    <a:gd name="connsiteY1" fmla="*/ 5055 h 53252"/>
                    <a:gd name="connsiteX2" fmla="*/ 28670 w 74105"/>
                    <a:gd name="connsiteY2" fmla="*/ 52856 h 53252"/>
                    <a:gd name="connsiteX3" fmla="*/ 1444 w 74105"/>
                    <a:gd name="connsiteY3" fmla="*/ 0 h 532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4105" h="53252">
                      <a:moveTo>
                        <a:pt x="1444" y="0"/>
                      </a:moveTo>
                      <a:cubicBezTo>
                        <a:pt x="36297" y="7538"/>
                        <a:pt x="75318" y="3459"/>
                        <a:pt x="74077" y="5055"/>
                      </a:cubicBezTo>
                      <a:cubicBezTo>
                        <a:pt x="72835" y="6651"/>
                        <a:pt x="66804" y="58265"/>
                        <a:pt x="28670" y="52856"/>
                      </a:cubicBezTo>
                      <a:cubicBezTo>
                        <a:pt x="-9463" y="47446"/>
                        <a:pt x="1444" y="0"/>
                        <a:pt x="1444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6644" cap="rnd">
                  <a:solidFill>
                    <a:srgbClr val="EF8A66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154" name="图形 9">
              <a:extLst>
                <a:ext uri="{FF2B5EF4-FFF2-40B4-BE49-F238E27FC236}">
                  <a16:creationId xmlns:a16="http://schemas.microsoft.com/office/drawing/2014/main" id="{D6F123EA-435D-9EA0-F5B0-E2486C8C9485}"/>
                </a:ext>
              </a:extLst>
            </p:cNvPr>
            <p:cNvGrpSpPr/>
            <p:nvPr/>
          </p:nvGrpSpPr>
          <p:grpSpPr>
            <a:xfrm>
              <a:off x="6598702" y="3230699"/>
              <a:ext cx="2362980" cy="2848485"/>
              <a:chOff x="6598702" y="3230699"/>
              <a:chExt cx="2362980" cy="2848485"/>
            </a:xfrm>
          </p:grpSpPr>
          <p:grpSp>
            <p:nvGrpSpPr>
              <p:cNvPr id="155" name="图形 9">
                <a:extLst>
                  <a:ext uri="{FF2B5EF4-FFF2-40B4-BE49-F238E27FC236}">
                    <a16:creationId xmlns:a16="http://schemas.microsoft.com/office/drawing/2014/main" id="{A3FABB53-FC2D-A3C6-ADD9-0E7725850772}"/>
                  </a:ext>
                </a:extLst>
              </p:cNvPr>
              <p:cNvGrpSpPr/>
              <p:nvPr/>
            </p:nvGrpSpPr>
            <p:grpSpPr>
              <a:xfrm>
                <a:off x="8245540" y="3546190"/>
                <a:ext cx="716142" cy="1275720"/>
                <a:chOff x="8245540" y="3546190"/>
                <a:chExt cx="716142" cy="1275720"/>
              </a:xfrm>
            </p:grpSpPr>
            <p:sp>
              <p:nvSpPr>
                <p:cNvPr id="156" name="任意多边形: 形状 155">
                  <a:extLst>
                    <a:ext uri="{FF2B5EF4-FFF2-40B4-BE49-F238E27FC236}">
                      <a16:creationId xmlns:a16="http://schemas.microsoft.com/office/drawing/2014/main" id="{0BC56DF6-5BDB-A3D8-1EBA-6CCE4179AEB3}"/>
                    </a:ext>
                  </a:extLst>
                </p:cNvPr>
                <p:cNvSpPr/>
                <p:nvPr/>
              </p:nvSpPr>
              <p:spPr>
                <a:xfrm>
                  <a:off x="8848079" y="3618199"/>
                  <a:ext cx="77261" cy="145798"/>
                </a:xfrm>
                <a:custGeom>
                  <a:avLst/>
                  <a:gdLst>
                    <a:gd name="connsiteX0" fmla="*/ 0 w 77261"/>
                    <a:gd name="connsiteY0" fmla="*/ 126377 h 145798"/>
                    <a:gd name="connsiteX1" fmla="*/ 70237 w 77261"/>
                    <a:gd name="connsiteY1" fmla="*/ 801 h 145798"/>
                    <a:gd name="connsiteX2" fmla="*/ 45761 w 77261"/>
                    <a:gd name="connsiteY2" fmla="*/ 145799 h 1457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77261" h="145798">
                      <a:moveTo>
                        <a:pt x="0" y="126377"/>
                      </a:moveTo>
                      <a:cubicBezTo>
                        <a:pt x="23944" y="59598"/>
                        <a:pt x="55516" y="-8157"/>
                        <a:pt x="70237" y="801"/>
                      </a:cubicBezTo>
                      <a:cubicBezTo>
                        <a:pt x="95158" y="15965"/>
                        <a:pt x="45761" y="145799"/>
                        <a:pt x="45761" y="145799"/>
                      </a:cubicBezTo>
                      <a:close/>
                    </a:path>
                  </a:pathLst>
                </a:custGeom>
                <a:solidFill>
                  <a:srgbClr val="B25E47"/>
                </a:solidFill>
                <a:ln w="6644" cap="flat">
                  <a:solidFill>
                    <a:srgbClr val="934735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57" name="任意多边形: 形状 156">
                  <a:extLst>
                    <a:ext uri="{FF2B5EF4-FFF2-40B4-BE49-F238E27FC236}">
                      <a16:creationId xmlns:a16="http://schemas.microsoft.com/office/drawing/2014/main" id="{6C784E2A-676C-B355-FECA-B4D805541F1E}"/>
                    </a:ext>
                  </a:extLst>
                </p:cNvPr>
                <p:cNvSpPr/>
                <p:nvPr/>
              </p:nvSpPr>
              <p:spPr>
                <a:xfrm>
                  <a:off x="8817217" y="3568997"/>
                  <a:ext cx="61622" cy="195177"/>
                </a:xfrm>
                <a:custGeom>
                  <a:avLst/>
                  <a:gdLst>
                    <a:gd name="connsiteX0" fmla="*/ 0 w 61622"/>
                    <a:gd name="connsiteY0" fmla="*/ 190832 h 195177"/>
                    <a:gd name="connsiteX1" fmla="*/ 42568 w 61622"/>
                    <a:gd name="connsiteY1" fmla="*/ 73 h 195177"/>
                    <a:gd name="connsiteX2" fmla="*/ 50284 w 61622"/>
                    <a:gd name="connsiteY2" fmla="*/ 195178 h 1951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61622" h="195177">
                      <a:moveTo>
                        <a:pt x="0" y="190832"/>
                      </a:moveTo>
                      <a:cubicBezTo>
                        <a:pt x="0" y="186664"/>
                        <a:pt x="14722" y="-4272"/>
                        <a:pt x="42568" y="73"/>
                      </a:cubicBezTo>
                      <a:cubicBezTo>
                        <a:pt x="80348" y="5749"/>
                        <a:pt x="50284" y="195178"/>
                        <a:pt x="50284" y="195178"/>
                      </a:cubicBezTo>
                      <a:close/>
                    </a:path>
                  </a:pathLst>
                </a:custGeom>
                <a:solidFill>
                  <a:srgbClr val="B25E47"/>
                </a:solidFill>
                <a:ln w="6644" cap="flat">
                  <a:solidFill>
                    <a:srgbClr val="934735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58" name="任意多边形: 形状 157">
                  <a:extLst>
                    <a:ext uri="{FF2B5EF4-FFF2-40B4-BE49-F238E27FC236}">
                      <a16:creationId xmlns:a16="http://schemas.microsoft.com/office/drawing/2014/main" id="{C1BCA8AE-8B0E-4907-105C-265458FF2FA5}"/>
                    </a:ext>
                  </a:extLst>
                </p:cNvPr>
                <p:cNvSpPr/>
                <p:nvPr/>
              </p:nvSpPr>
              <p:spPr>
                <a:xfrm>
                  <a:off x="8771472" y="3546190"/>
                  <a:ext cx="62328" cy="240599"/>
                </a:xfrm>
                <a:custGeom>
                  <a:avLst/>
                  <a:gdLst>
                    <a:gd name="connsiteX0" fmla="*/ 161 w 62328"/>
                    <a:gd name="connsiteY0" fmla="*/ 240599 h 240599"/>
                    <a:gd name="connsiteX1" fmla="*/ 26057 w 62328"/>
                    <a:gd name="connsiteY1" fmla="*/ 0 h 240599"/>
                    <a:gd name="connsiteX2" fmla="*/ 62329 w 62328"/>
                    <a:gd name="connsiteY2" fmla="*/ 220379 h 2405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62328" h="240599">
                      <a:moveTo>
                        <a:pt x="161" y="240599"/>
                      </a:moveTo>
                      <a:cubicBezTo>
                        <a:pt x="-903" y="49308"/>
                        <a:pt x="2822" y="89"/>
                        <a:pt x="26057" y="0"/>
                      </a:cubicBezTo>
                      <a:cubicBezTo>
                        <a:pt x="58160" y="0"/>
                        <a:pt x="62329" y="220379"/>
                        <a:pt x="62329" y="220379"/>
                      </a:cubicBezTo>
                      <a:close/>
                    </a:path>
                  </a:pathLst>
                </a:custGeom>
                <a:solidFill>
                  <a:srgbClr val="B25E47"/>
                </a:solidFill>
                <a:ln w="6644" cap="flat">
                  <a:solidFill>
                    <a:srgbClr val="934735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59" name="任意多边形: 形状 158">
                  <a:extLst>
                    <a:ext uri="{FF2B5EF4-FFF2-40B4-BE49-F238E27FC236}">
                      <a16:creationId xmlns:a16="http://schemas.microsoft.com/office/drawing/2014/main" id="{2EDA9005-3951-F7DA-D391-CD6250F0B5AF}"/>
                    </a:ext>
                  </a:extLst>
                </p:cNvPr>
                <p:cNvSpPr/>
                <p:nvPr/>
              </p:nvSpPr>
              <p:spPr>
                <a:xfrm>
                  <a:off x="8784293" y="3769991"/>
                  <a:ext cx="94558" cy="152491"/>
                </a:xfrm>
                <a:custGeom>
                  <a:avLst/>
                  <a:gdLst>
                    <a:gd name="connsiteX0" fmla="*/ 94559 w 94558"/>
                    <a:gd name="connsiteY0" fmla="*/ 5180 h 152491"/>
                    <a:gd name="connsiteX1" fmla="*/ 86311 w 94558"/>
                    <a:gd name="connsiteY1" fmla="*/ 143527 h 152491"/>
                    <a:gd name="connsiteX2" fmla="*/ 199 w 94558"/>
                    <a:gd name="connsiteY2" fmla="*/ 79320 h 152491"/>
                    <a:gd name="connsiteX3" fmla="*/ 94559 w 94558"/>
                    <a:gd name="connsiteY3" fmla="*/ 5180 h 1524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4558" h="152491">
                      <a:moveTo>
                        <a:pt x="94559" y="5180"/>
                      </a:moveTo>
                      <a:cubicBezTo>
                        <a:pt x="88972" y="95549"/>
                        <a:pt x="86311" y="143527"/>
                        <a:pt x="86311" y="143527"/>
                      </a:cubicBezTo>
                      <a:cubicBezTo>
                        <a:pt x="86311" y="143527"/>
                        <a:pt x="5431" y="187869"/>
                        <a:pt x="199" y="79320"/>
                      </a:cubicBezTo>
                      <a:cubicBezTo>
                        <a:pt x="-5033" y="-29229"/>
                        <a:pt x="94559" y="5180"/>
                        <a:pt x="94559" y="5180"/>
                      </a:cubicBezTo>
                      <a:close/>
                    </a:path>
                  </a:pathLst>
                </a:custGeom>
                <a:solidFill>
                  <a:srgbClr val="B25E47"/>
                </a:solidFill>
                <a:ln w="6644" cap="flat">
                  <a:solidFill>
                    <a:srgbClr val="934735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60" name="任意多边形: 形状 159">
                  <a:extLst>
                    <a:ext uri="{FF2B5EF4-FFF2-40B4-BE49-F238E27FC236}">
                      <a16:creationId xmlns:a16="http://schemas.microsoft.com/office/drawing/2014/main" id="{60FE38F5-C26E-1BC3-1079-A3BFA6C430F4}"/>
                    </a:ext>
                  </a:extLst>
                </p:cNvPr>
                <p:cNvSpPr/>
                <p:nvPr/>
              </p:nvSpPr>
              <p:spPr>
                <a:xfrm>
                  <a:off x="8245540" y="3727089"/>
                  <a:ext cx="716142" cy="1094820"/>
                </a:xfrm>
                <a:custGeom>
                  <a:avLst/>
                  <a:gdLst>
                    <a:gd name="connsiteX0" fmla="*/ 170915 w 716142"/>
                    <a:gd name="connsiteY0" fmla="*/ 610249 h 1094820"/>
                    <a:gd name="connsiteX1" fmla="*/ 38953 w 716142"/>
                    <a:gd name="connsiteY1" fmla="*/ 1059699 h 1094820"/>
                    <a:gd name="connsiteX2" fmla="*/ 368857 w 716142"/>
                    <a:gd name="connsiteY2" fmla="*/ 907163 h 1094820"/>
                    <a:gd name="connsiteX3" fmla="*/ 577175 w 716142"/>
                    <a:gd name="connsiteY3" fmla="*/ 341005 h 1094820"/>
                    <a:gd name="connsiteX4" fmla="*/ 677300 w 716142"/>
                    <a:gd name="connsiteY4" fmla="*/ 204077 h 1094820"/>
                    <a:gd name="connsiteX5" fmla="*/ 712773 w 716142"/>
                    <a:gd name="connsiteY5" fmla="*/ 117788 h 1094820"/>
                    <a:gd name="connsiteX6" fmla="*/ 662134 w 716142"/>
                    <a:gd name="connsiteY6" fmla="*/ 126656 h 1094820"/>
                    <a:gd name="connsiteX7" fmla="*/ 590744 w 716142"/>
                    <a:gd name="connsiteY7" fmla="*/ 174989 h 1094820"/>
                    <a:gd name="connsiteX8" fmla="*/ 560858 w 716142"/>
                    <a:gd name="connsiteY8" fmla="*/ 111757 h 1094820"/>
                    <a:gd name="connsiteX9" fmla="*/ 609989 w 716142"/>
                    <a:gd name="connsiteY9" fmla="*/ 62626 h 1094820"/>
                    <a:gd name="connsiteX10" fmla="*/ 685104 w 716142"/>
                    <a:gd name="connsiteY10" fmla="*/ 100228 h 1094820"/>
                    <a:gd name="connsiteX11" fmla="*/ 633312 w 716142"/>
                    <a:gd name="connsiteY11" fmla="*/ 9327 h 1094820"/>
                    <a:gd name="connsiteX12" fmla="*/ 562365 w 716142"/>
                    <a:gd name="connsiteY12" fmla="*/ 15092 h 1094820"/>
                    <a:gd name="connsiteX13" fmla="*/ 500286 w 716142"/>
                    <a:gd name="connsiteY13" fmla="*/ 68302 h 1094820"/>
                    <a:gd name="connsiteX14" fmla="*/ 407080 w 716142"/>
                    <a:gd name="connsiteY14" fmla="*/ 265624 h 1094820"/>
                    <a:gd name="connsiteX15" fmla="*/ 170915 w 716142"/>
                    <a:gd name="connsiteY15" fmla="*/ 610249 h 10948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716142" h="1094820">
                      <a:moveTo>
                        <a:pt x="170915" y="610249"/>
                      </a:moveTo>
                      <a:cubicBezTo>
                        <a:pt x="64051" y="768727"/>
                        <a:pt x="-66492" y="989018"/>
                        <a:pt x="38953" y="1059699"/>
                      </a:cubicBezTo>
                      <a:cubicBezTo>
                        <a:pt x="144398" y="1130380"/>
                        <a:pt x="284873" y="1101558"/>
                        <a:pt x="368857" y="907163"/>
                      </a:cubicBezTo>
                      <a:cubicBezTo>
                        <a:pt x="452841" y="712768"/>
                        <a:pt x="556423" y="374350"/>
                        <a:pt x="577175" y="341005"/>
                      </a:cubicBezTo>
                      <a:cubicBezTo>
                        <a:pt x="597927" y="307660"/>
                        <a:pt x="646171" y="268462"/>
                        <a:pt x="677300" y="204077"/>
                      </a:cubicBezTo>
                      <a:cubicBezTo>
                        <a:pt x="708427" y="139693"/>
                        <a:pt x="723326" y="136145"/>
                        <a:pt x="712773" y="117788"/>
                      </a:cubicBezTo>
                      <a:cubicBezTo>
                        <a:pt x="702220" y="99430"/>
                        <a:pt x="675969" y="106259"/>
                        <a:pt x="662134" y="126656"/>
                      </a:cubicBezTo>
                      <a:cubicBezTo>
                        <a:pt x="648300" y="147053"/>
                        <a:pt x="611496" y="186518"/>
                        <a:pt x="590744" y="174989"/>
                      </a:cubicBezTo>
                      <a:cubicBezTo>
                        <a:pt x="569992" y="163460"/>
                        <a:pt x="561212" y="140225"/>
                        <a:pt x="560858" y="111757"/>
                      </a:cubicBezTo>
                      <a:cubicBezTo>
                        <a:pt x="560503" y="83290"/>
                        <a:pt x="577441" y="52694"/>
                        <a:pt x="609989" y="62626"/>
                      </a:cubicBezTo>
                      <a:cubicBezTo>
                        <a:pt x="642535" y="72559"/>
                        <a:pt x="657523" y="115216"/>
                        <a:pt x="685104" y="100228"/>
                      </a:cubicBezTo>
                      <a:cubicBezTo>
                        <a:pt x="712684" y="85241"/>
                        <a:pt x="654064" y="27774"/>
                        <a:pt x="633312" y="9327"/>
                      </a:cubicBezTo>
                      <a:cubicBezTo>
                        <a:pt x="612560" y="-9119"/>
                        <a:pt x="596508" y="3563"/>
                        <a:pt x="562365" y="15092"/>
                      </a:cubicBezTo>
                      <a:cubicBezTo>
                        <a:pt x="528222" y="26621"/>
                        <a:pt x="517491" y="27774"/>
                        <a:pt x="500286" y="68302"/>
                      </a:cubicBezTo>
                      <a:cubicBezTo>
                        <a:pt x="483082" y="108831"/>
                        <a:pt x="417456" y="241502"/>
                        <a:pt x="407080" y="265624"/>
                      </a:cubicBezTo>
                      <a:cubicBezTo>
                        <a:pt x="396704" y="289746"/>
                        <a:pt x="271039" y="461526"/>
                        <a:pt x="170915" y="610249"/>
                      </a:cubicBezTo>
                      <a:close/>
                    </a:path>
                  </a:pathLst>
                </a:custGeom>
                <a:solidFill>
                  <a:srgbClr val="B25E47"/>
                </a:solidFill>
                <a:ln w="885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61" name="任意多边形: 形状 160">
                  <a:extLst>
                    <a:ext uri="{FF2B5EF4-FFF2-40B4-BE49-F238E27FC236}">
                      <a16:creationId xmlns:a16="http://schemas.microsoft.com/office/drawing/2014/main" id="{12DCAD4D-CA37-5F67-AA22-FB6E97B7D3CF}"/>
                    </a:ext>
                  </a:extLst>
                </p:cNvPr>
                <p:cNvSpPr/>
                <p:nvPr/>
              </p:nvSpPr>
              <p:spPr>
                <a:xfrm>
                  <a:off x="8745826" y="3727355"/>
                  <a:ext cx="215846" cy="204077"/>
                </a:xfrm>
                <a:custGeom>
                  <a:avLst/>
                  <a:gdLst>
                    <a:gd name="connsiteX0" fmla="*/ 177013 w 215846"/>
                    <a:gd name="connsiteY0" fmla="*/ 204077 h 204077"/>
                    <a:gd name="connsiteX1" fmla="*/ 212487 w 215846"/>
                    <a:gd name="connsiteY1" fmla="*/ 117788 h 204077"/>
                    <a:gd name="connsiteX2" fmla="*/ 161848 w 215846"/>
                    <a:gd name="connsiteY2" fmla="*/ 126656 h 204077"/>
                    <a:gd name="connsiteX3" fmla="*/ 90458 w 215846"/>
                    <a:gd name="connsiteY3" fmla="*/ 174989 h 204077"/>
                    <a:gd name="connsiteX4" fmla="*/ 60571 w 215846"/>
                    <a:gd name="connsiteY4" fmla="*/ 111757 h 204077"/>
                    <a:gd name="connsiteX5" fmla="*/ 109702 w 215846"/>
                    <a:gd name="connsiteY5" fmla="*/ 62626 h 204077"/>
                    <a:gd name="connsiteX6" fmla="*/ 184817 w 215846"/>
                    <a:gd name="connsiteY6" fmla="*/ 100228 h 204077"/>
                    <a:gd name="connsiteX7" fmla="*/ 133026 w 215846"/>
                    <a:gd name="connsiteY7" fmla="*/ 9327 h 204077"/>
                    <a:gd name="connsiteX8" fmla="*/ 62079 w 215846"/>
                    <a:gd name="connsiteY8" fmla="*/ 15092 h 204077"/>
                    <a:gd name="connsiteX9" fmla="*/ 0 w 215846"/>
                    <a:gd name="connsiteY9" fmla="*/ 68302 h 2040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215846" h="204077">
                      <a:moveTo>
                        <a:pt x="177013" y="204077"/>
                      </a:moveTo>
                      <a:cubicBezTo>
                        <a:pt x="208053" y="139604"/>
                        <a:pt x="223040" y="136145"/>
                        <a:pt x="212487" y="117788"/>
                      </a:cubicBezTo>
                      <a:cubicBezTo>
                        <a:pt x="201933" y="99430"/>
                        <a:pt x="175683" y="106259"/>
                        <a:pt x="161848" y="126656"/>
                      </a:cubicBezTo>
                      <a:cubicBezTo>
                        <a:pt x="148013" y="147053"/>
                        <a:pt x="111210" y="186518"/>
                        <a:pt x="90458" y="174989"/>
                      </a:cubicBezTo>
                      <a:cubicBezTo>
                        <a:pt x="69706" y="163460"/>
                        <a:pt x="60926" y="140225"/>
                        <a:pt x="60571" y="111757"/>
                      </a:cubicBezTo>
                      <a:cubicBezTo>
                        <a:pt x="60216" y="83290"/>
                        <a:pt x="77155" y="52694"/>
                        <a:pt x="109702" y="62626"/>
                      </a:cubicBezTo>
                      <a:cubicBezTo>
                        <a:pt x="142249" y="72559"/>
                        <a:pt x="157237" y="115216"/>
                        <a:pt x="184817" y="100228"/>
                      </a:cubicBezTo>
                      <a:cubicBezTo>
                        <a:pt x="212398" y="85241"/>
                        <a:pt x="153778" y="27773"/>
                        <a:pt x="133026" y="9327"/>
                      </a:cubicBezTo>
                      <a:cubicBezTo>
                        <a:pt x="112274" y="-9119"/>
                        <a:pt x="96222" y="3563"/>
                        <a:pt x="62079" y="15092"/>
                      </a:cubicBezTo>
                      <a:cubicBezTo>
                        <a:pt x="27936" y="26621"/>
                        <a:pt x="17205" y="27773"/>
                        <a:pt x="0" y="68302"/>
                      </a:cubicBezTo>
                    </a:path>
                  </a:pathLst>
                </a:custGeom>
                <a:noFill/>
                <a:ln w="6644" cap="rnd">
                  <a:solidFill>
                    <a:srgbClr val="934735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62" name="任意多边形: 形状 161">
                  <a:extLst>
                    <a:ext uri="{FF2B5EF4-FFF2-40B4-BE49-F238E27FC236}">
                      <a16:creationId xmlns:a16="http://schemas.microsoft.com/office/drawing/2014/main" id="{A45C6791-1B6A-CEF0-BCCF-C13F396299A1}"/>
                    </a:ext>
                  </a:extLst>
                </p:cNvPr>
                <p:cNvSpPr/>
                <p:nvPr/>
              </p:nvSpPr>
              <p:spPr>
                <a:xfrm>
                  <a:off x="8335930" y="4377158"/>
                  <a:ext cx="54096" cy="87353"/>
                </a:xfrm>
                <a:custGeom>
                  <a:avLst/>
                  <a:gdLst>
                    <a:gd name="connsiteX0" fmla="*/ 54097 w 54096"/>
                    <a:gd name="connsiteY0" fmla="*/ 0 h 87353"/>
                    <a:gd name="connsiteX1" fmla="*/ 0 w 54096"/>
                    <a:gd name="connsiteY1" fmla="*/ 87353 h 873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54096" h="87353">
                      <a:moveTo>
                        <a:pt x="54097" y="0"/>
                      </a:moveTo>
                      <a:cubicBezTo>
                        <a:pt x="35740" y="28201"/>
                        <a:pt x="17293" y="57645"/>
                        <a:pt x="0" y="87353"/>
                      </a:cubicBezTo>
                    </a:path>
                  </a:pathLst>
                </a:custGeom>
                <a:noFill/>
                <a:ln w="6644" cap="rnd">
                  <a:solidFill>
                    <a:srgbClr val="934735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63" name="图形 9">
                <a:extLst>
                  <a:ext uri="{FF2B5EF4-FFF2-40B4-BE49-F238E27FC236}">
                    <a16:creationId xmlns:a16="http://schemas.microsoft.com/office/drawing/2014/main" id="{8B2E5085-B032-2076-3112-C6937DFC311D}"/>
                  </a:ext>
                </a:extLst>
              </p:cNvPr>
              <p:cNvGrpSpPr/>
              <p:nvPr/>
            </p:nvGrpSpPr>
            <p:grpSpPr>
              <a:xfrm>
                <a:off x="6598702" y="3555304"/>
                <a:ext cx="1929350" cy="2523879"/>
                <a:chOff x="6598702" y="3555304"/>
                <a:chExt cx="1929350" cy="2523879"/>
              </a:xfrm>
            </p:grpSpPr>
            <p:sp>
              <p:nvSpPr>
                <p:cNvPr id="164" name="任意多边形: 形状 163">
                  <a:extLst>
                    <a:ext uri="{FF2B5EF4-FFF2-40B4-BE49-F238E27FC236}">
                      <a16:creationId xmlns:a16="http://schemas.microsoft.com/office/drawing/2014/main" id="{C1011A99-2BF7-1D5A-7F7D-3D3E299113D5}"/>
                    </a:ext>
                  </a:extLst>
                </p:cNvPr>
                <p:cNvSpPr/>
                <p:nvPr/>
              </p:nvSpPr>
              <p:spPr>
                <a:xfrm>
                  <a:off x="6767617" y="4473228"/>
                  <a:ext cx="161874" cy="135167"/>
                </a:xfrm>
                <a:custGeom>
                  <a:avLst/>
                  <a:gdLst>
                    <a:gd name="connsiteX0" fmla="*/ 7654 w 161874"/>
                    <a:gd name="connsiteY0" fmla="*/ 14784 h 135167"/>
                    <a:gd name="connsiteX1" fmla="*/ 93145 w 161874"/>
                    <a:gd name="connsiteY1" fmla="*/ 130073 h 135167"/>
                    <a:gd name="connsiteX2" fmla="*/ 161875 w 161874"/>
                    <a:gd name="connsiteY2" fmla="*/ 4142 h 135167"/>
                    <a:gd name="connsiteX3" fmla="*/ 7654 w 161874"/>
                    <a:gd name="connsiteY3" fmla="*/ 14784 h 1351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61874" h="135167">
                      <a:moveTo>
                        <a:pt x="7654" y="14784"/>
                      </a:moveTo>
                      <a:cubicBezTo>
                        <a:pt x="-21612" y="60279"/>
                        <a:pt x="38693" y="94600"/>
                        <a:pt x="93145" y="130073"/>
                      </a:cubicBezTo>
                      <a:cubicBezTo>
                        <a:pt x="147597" y="165547"/>
                        <a:pt x="161875" y="4142"/>
                        <a:pt x="161875" y="4142"/>
                      </a:cubicBezTo>
                      <a:cubicBezTo>
                        <a:pt x="161875" y="4142"/>
                        <a:pt x="23794" y="-10313"/>
                        <a:pt x="7654" y="14784"/>
                      </a:cubicBezTo>
                      <a:close/>
                    </a:path>
                  </a:pathLst>
                </a:custGeom>
                <a:solidFill>
                  <a:srgbClr val="F7AD2B"/>
                </a:solidFill>
                <a:ln w="885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65" name="任意多边形: 形状 164">
                  <a:extLst>
                    <a:ext uri="{FF2B5EF4-FFF2-40B4-BE49-F238E27FC236}">
                      <a16:creationId xmlns:a16="http://schemas.microsoft.com/office/drawing/2014/main" id="{9590B793-E803-B5AA-9242-94C5A83F2CA8}"/>
                    </a:ext>
                  </a:extLst>
                </p:cNvPr>
                <p:cNvSpPr/>
                <p:nvPr/>
              </p:nvSpPr>
              <p:spPr>
                <a:xfrm>
                  <a:off x="8300013" y="4288565"/>
                  <a:ext cx="110050" cy="113335"/>
                </a:xfrm>
                <a:custGeom>
                  <a:avLst/>
                  <a:gdLst>
                    <a:gd name="connsiteX0" fmla="*/ 104292 w 110050"/>
                    <a:gd name="connsiteY0" fmla="*/ 2303 h 113335"/>
                    <a:gd name="connsiteX1" fmla="*/ 43012 w 110050"/>
                    <a:gd name="connsiteY1" fmla="*/ 113335 h 113335"/>
                    <a:gd name="connsiteX2" fmla="*/ 0 w 110050"/>
                    <a:gd name="connsiteY2" fmla="*/ 57819 h 113335"/>
                    <a:gd name="connsiteX3" fmla="*/ 104292 w 110050"/>
                    <a:gd name="connsiteY3" fmla="*/ 2303 h 1133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10050" h="113335">
                      <a:moveTo>
                        <a:pt x="104292" y="2303"/>
                      </a:moveTo>
                      <a:cubicBezTo>
                        <a:pt x="122738" y="16138"/>
                        <a:pt x="95424" y="62165"/>
                        <a:pt x="43012" y="113335"/>
                      </a:cubicBezTo>
                      <a:lnTo>
                        <a:pt x="0" y="57819"/>
                      </a:lnTo>
                      <a:cubicBezTo>
                        <a:pt x="0" y="57819"/>
                        <a:pt x="61281" y="-13571"/>
                        <a:pt x="104292" y="2303"/>
                      </a:cubicBezTo>
                      <a:close/>
                    </a:path>
                  </a:pathLst>
                </a:custGeom>
                <a:solidFill>
                  <a:srgbClr val="F7AD2B"/>
                </a:solidFill>
                <a:ln w="885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66" name="任意多边形: 形状 165">
                  <a:extLst>
                    <a:ext uri="{FF2B5EF4-FFF2-40B4-BE49-F238E27FC236}">
                      <a16:creationId xmlns:a16="http://schemas.microsoft.com/office/drawing/2014/main" id="{A2E6DBDD-844A-43F7-B7EC-A93709430B83}"/>
                    </a:ext>
                  </a:extLst>
                </p:cNvPr>
                <p:cNvSpPr/>
                <p:nvPr/>
              </p:nvSpPr>
              <p:spPr>
                <a:xfrm>
                  <a:off x="8127088" y="4304703"/>
                  <a:ext cx="400964" cy="501926"/>
                </a:xfrm>
                <a:custGeom>
                  <a:avLst/>
                  <a:gdLst>
                    <a:gd name="connsiteX0" fmla="*/ 190306 w 400964"/>
                    <a:gd name="connsiteY0" fmla="*/ 0 h 501926"/>
                    <a:gd name="connsiteX1" fmla="*/ 379824 w 400964"/>
                    <a:gd name="connsiteY1" fmla="*/ 430738 h 501926"/>
                    <a:gd name="connsiteX2" fmla="*/ 14358 w 400964"/>
                    <a:gd name="connsiteY2" fmla="*/ 392071 h 501926"/>
                    <a:gd name="connsiteX3" fmla="*/ 190306 w 400964"/>
                    <a:gd name="connsiteY3" fmla="*/ 0 h 5019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00964" h="501926">
                      <a:moveTo>
                        <a:pt x="190306" y="0"/>
                      </a:moveTo>
                      <a:cubicBezTo>
                        <a:pt x="313045" y="129922"/>
                        <a:pt x="455471" y="300904"/>
                        <a:pt x="379824" y="430738"/>
                      </a:cubicBezTo>
                      <a:cubicBezTo>
                        <a:pt x="304177" y="560571"/>
                        <a:pt x="123616" y="491663"/>
                        <a:pt x="14358" y="392071"/>
                      </a:cubicBezTo>
                      <a:cubicBezTo>
                        <a:pt x="14358" y="392071"/>
                        <a:pt x="-74592" y="220912"/>
                        <a:pt x="190306" y="0"/>
                      </a:cubicBezTo>
                      <a:close/>
                    </a:path>
                  </a:pathLst>
                </a:custGeom>
                <a:solidFill>
                  <a:srgbClr val="B25E47"/>
                </a:solidFill>
                <a:ln w="885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67" name="任意多边形: 形状 166">
                  <a:extLst>
                    <a:ext uri="{FF2B5EF4-FFF2-40B4-BE49-F238E27FC236}">
                      <a16:creationId xmlns:a16="http://schemas.microsoft.com/office/drawing/2014/main" id="{2C649A7E-4735-61B5-D23E-8CE5CF1D0B38}"/>
                    </a:ext>
                  </a:extLst>
                </p:cNvPr>
                <p:cNvSpPr/>
                <p:nvPr/>
              </p:nvSpPr>
              <p:spPr>
                <a:xfrm>
                  <a:off x="6756011" y="4484070"/>
                  <a:ext cx="385258" cy="452781"/>
                </a:xfrm>
                <a:custGeom>
                  <a:avLst/>
                  <a:gdLst>
                    <a:gd name="connsiteX0" fmla="*/ 103687 w 385258"/>
                    <a:gd name="connsiteY0" fmla="*/ 306 h 452781"/>
                    <a:gd name="connsiteX1" fmla="*/ 64666 w 385258"/>
                    <a:gd name="connsiteY1" fmla="*/ 435478 h 452781"/>
                    <a:gd name="connsiteX2" fmla="*/ 385258 w 385258"/>
                    <a:gd name="connsiteY2" fmla="*/ 193459 h 452781"/>
                    <a:gd name="connsiteX3" fmla="*/ 103687 w 385258"/>
                    <a:gd name="connsiteY3" fmla="*/ 306 h 4527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85258" h="452781">
                      <a:moveTo>
                        <a:pt x="103687" y="306"/>
                      </a:moveTo>
                      <a:cubicBezTo>
                        <a:pt x="56507" y="105042"/>
                        <a:pt x="-79977" y="338990"/>
                        <a:pt x="64666" y="435478"/>
                      </a:cubicBezTo>
                      <a:cubicBezTo>
                        <a:pt x="209310" y="531965"/>
                        <a:pt x="385258" y="193459"/>
                        <a:pt x="385258" y="193459"/>
                      </a:cubicBezTo>
                      <a:cubicBezTo>
                        <a:pt x="385258" y="193459"/>
                        <a:pt x="331516" y="-8917"/>
                        <a:pt x="103687" y="306"/>
                      </a:cubicBezTo>
                      <a:close/>
                    </a:path>
                  </a:pathLst>
                </a:custGeom>
                <a:solidFill>
                  <a:srgbClr val="B25E47"/>
                </a:solidFill>
                <a:ln w="885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68" name="任意多边形: 形状 167">
                  <a:extLst>
                    <a:ext uri="{FF2B5EF4-FFF2-40B4-BE49-F238E27FC236}">
                      <a16:creationId xmlns:a16="http://schemas.microsoft.com/office/drawing/2014/main" id="{78049315-C6AB-589F-A69F-39EFB9AD343D}"/>
                    </a:ext>
                  </a:extLst>
                </p:cNvPr>
                <p:cNvSpPr/>
                <p:nvPr/>
              </p:nvSpPr>
              <p:spPr>
                <a:xfrm>
                  <a:off x="6775271" y="3555304"/>
                  <a:ext cx="1629033" cy="1384995"/>
                </a:xfrm>
                <a:custGeom>
                  <a:avLst/>
                  <a:gdLst>
                    <a:gd name="connsiteX0" fmla="*/ 1629034 w 1629033"/>
                    <a:gd name="connsiteY0" fmla="*/ 735564 h 1384995"/>
                    <a:gd name="connsiteX1" fmla="*/ 1404397 w 1629033"/>
                    <a:gd name="connsiteY1" fmla="*/ 1020771 h 1384995"/>
                    <a:gd name="connsiteX2" fmla="*/ 1366175 w 1629033"/>
                    <a:gd name="connsiteY2" fmla="*/ 1141470 h 1384995"/>
                    <a:gd name="connsiteX3" fmla="*/ 1270751 w 1629033"/>
                    <a:gd name="connsiteY3" fmla="*/ 1070523 h 1384995"/>
                    <a:gd name="connsiteX4" fmla="*/ 1253014 w 1629033"/>
                    <a:gd name="connsiteY4" fmla="*/ 1174194 h 1384995"/>
                    <a:gd name="connsiteX5" fmla="*/ 1211244 w 1629033"/>
                    <a:gd name="connsiteY5" fmla="*/ 1384996 h 1384995"/>
                    <a:gd name="connsiteX6" fmla="*/ 547800 w 1629033"/>
                    <a:gd name="connsiteY6" fmla="*/ 1384996 h 1384995"/>
                    <a:gd name="connsiteX7" fmla="*/ 536626 w 1629033"/>
                    <a:gd name="connsiteY7" fmla="*/ 1340654 h 1384995"/>
                    <a:gd name="connsiteX8" fmla="*/ 449893 w 1629033"/>
                    <a:gd name="connsiteY8" fmla="*/ 996915 h 1384995"/>
                    <a:gd name="connsiteX9" fmla="*/ 365998 w 1629033"/>
                    <a:gd name="connsiteY9" fmla="*/ 1122048 h 1384995"/>
                    <a:gd name="connsiteX10" fmla="*/ 360766 w 1629033"/>
                    <a:gd name="connsiteY10" fmla="*/ 1116195 h 1384995"/>
                    <a:gd name="connsiteX11" fmla="*/ 0 w 1629033"/>
                    <a:gd name="connsiteY11" fmla="*/ 932531 h 1384995"/>
                    <a:gd name="connsiteX12" fmla="*/ 254345 w 1629033"/>
                    <a:gd name="connsiteY12" fmla="*/ 599168 h 1384995"/>
                    <a:gd name="connsiteX13" fmla="*/ 344182 w 1629033"/>
                    <a:gd name="connsiteY13" fmla="*/ 516249 h 1384995"/>
                    <a:gd name="connsiteX14" fmla="*/ 487318 w 1629033"/>
                    <a:gd name="connsiteY14" fmla="*/ 429871 h 1384995"/>
                    <a:gd name="connsiteX15" fmla="*/ 667612 w 1629033"/>
                    <a:gd name="connsiteY15" fmla="*/ 365575 h 1384995"/>
                    <a:gd name="connsiteX16" fmla="*/ 684462 w 1629033"/>
                    <a:gd name="connsiteY16" fmla="*/ 57487 h 1384995"/>
                    <a:gd name="connsiteX17" fmla="*/ 879566 w 1629033"/>
                    <a:gd name="connsiteY17" fmla="*/ 95532 h 1384995"/>
                    <a:gd name="connsiteX18" fmla="*/ 941645 w 1629033"/>
                    <a:gd name="connsiteY18" fmla="*/ 305890 h 1384995"/>
                    <a:gd name="connsiteX19" fmla="*/ 1056934 w 1629033"/>
                    <a:gd name="connsiteY19" fmla="*/ 299772 h 1384995"/>
                    <a:gd name="connsiteX20" fmla="*/ 1204947 w 1629033"/>
                    <a:gd name="connsiteY20" fmla="*/ 335777 h 1384995"/>
                    <a:gd name="connsiteX21" fmla="*/ 1329105 w 1629033"/>
                    <a:gd name="connsiteY21" fmla="*/ 440158 h 1384995"/>
                    <a:gd name="connsiteX22" fmla="*/ 1629034 w 1629033"/>
                    <a:gd name="connsiteY22" fmla="*/ 735564 h 13849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1629033" h="1384995">
                      <a:moveTo>
                        <a:pt x="1629034" y="735564"/>
                      </a:moveTo>
                      <a:cubicBezTo>
                        <a:pt x="1530036" y="808879"/>
                        <a:pt x="1452473" y="907353"/>
                        <a:pt x="1404397" y="1020771"/>
                      </a:cubicBezTo>
                      <a:cubicBezTo>
                        <a:pt x="1387166" y="1059437"/>
                        <a:pt x="1374343" y="1099930"/>
                        <a:pt x="1366175" y="1141470"/>
                      </a:cubicBezTo>
                      <a:cubicBezTo>
                        <a:pt x="1337796" y="1120895"/>
                        <a:pt x="1270751" y="1070523"/>
                        <a:pt x="1270751" y="1070523"/>
                      </a:cubicBezTo>
                      <a:cubicBezTo>
                        <a:pt x="1265785" y="1101828"/>
                        <a:pt x="1259311" y="1137834"/>
                        <a:pt x="1253014" y="1174194"/>
                      </a:cubicBezTo>
                      <a:cubicBezTo>
                        <a:pt x="1233592" y="1278575"/>
                        <a:pt x="1211244" y="1384996"/>
                        <a:pt x="1211244" y="1384996"/>
                      </a:cubicBezTo>
                      <a:lnTo>
                        <a:pt x="547800" y="1384996"/>
                      </a:lnTo>
                      <a:lnTo>
                        <a:pt x="536626" y="1340654"/>
                      </a:lnTo>
                      <a:lnTo>
                        <a:pt x="449893" y="996915"/>
                      </a:lnTo>
                      <a:lnTo>
                        <a:pt x="365998" y="1122048"/>
                      </a:lnTo>
                      <a:cubicBezTo>
                        <a:pt x="364313" y="1120008"/>
                        <a:pt x="362628" y="1118057"/>
                        <a:pt x="360766" y="1116195"/>
                      </a:cubicBezTo>
                      <a:cubicBezTo>
                        <a:pt x="263214" y="1010750"/>
                        <a:pt x="0" y="932531"/>
                        <a:pt x="0" y="932531"/>
                      </a:cubicBezTo>
                      <a:cubicBezTo>
                        <a:pt x="71515" y="811885"/>
                        <a:pt x="156873" y="700010"/>
                        <a:pt x="254345" y="599168"/>
                      </a:cubicBezTo>
                      <a:cubicBezTo>
                        <a:pt x="282884" y="570035"/>
                        <a:pt x="312859" y="542366"/>
                        <a:pt x="344182" y="516249"/>
                      </a:cubicBezTo>
                      <a:cubicBezTo>
                        <a:pt x="388036" y="481502"/>
                        <a:pt x="436138" y="452476"/>
                        <a:pt x="487318" y="429871"/>
                      </a:cubicBezTo>
                      <a:cubicBezTo>
                        <a:pt x="545512" y="403434"/>
                        <a:pt x="605826" y="381928"/>
                        <a:pt x="667612" y="365575"/>
                      </a:cubicBezTo>
                      <a:cubicBezTo>
                        <a:pt x="667612" y="365575"/>
                        <a:pt x="669031" y="224390"/>
                        <a:pt x="684462" y="57487"/>
                      </a:cubicBezTo>
                      <a:cubicBezTo>
                        <a:pt x="691290" y="-17805"/>
                        <a:pt x="844093" y="-32527"/>
                        <a:pt x="879566" y="95532"/>
                      </a:cubicBezTo>
                      <a:cubicBezTo>
                        <a:pt x="915040" y="223592"/>
                        <a:pt x="941645" y="305890"/>
                        <a:pt x="941645" y="305890"/>
                      </a:cubicBezTo>
                      <a:cubicBezTo>
                        <a:pt x="979797" y="300259"/>
                        <a:pt x="1018401" y="298210"/>
                        <a:pt x="1056934" y="299772"/>
                      </a:cubicBezTo>
                      <a:cubicBezTo>
                        <a:pt x="1105799" y="301722"/>
                        <a:pt x="1161404" y="310679"/>
                        <a:pt x="1204947" y="335777"/>
                      </a:cubicBezTo>
                      <a:cubicBezTo>
                        <a:pt x="1228360" y="349346"/>
                        <a:pt x="1275096" y="389874"/>
                        <a:pt x="1329105" y="440158"/>
                      </a:cubicBezTo>
                      <a:cubicBezTo>
                        <a:pt x="1458140" y="560147"/>
                        <a:pt x="1629034" y="735564"/>
                        <a:pt x="1629034" y="735564"/>
                      </a:cubicBezTo>
                      <a:close/>
                    </a:path>
                  </a:pathLst>
                </a:custGeom>
                <a:solidFill>
                  <a:srgbClr val="FED81D"/>
                </a:solidFill>
                <a:ln w="885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69" name="任意多边形: 形状 168">
                  <a:extLst>
                    <a:ext uri="{FF2B5EF4-FFF2-40B4-BE49-F238E27FC236}">
                      <a16:creationId xmlns:a16="http://schemas.microsoft.com/office/drawing/2014/main" id="{B01A37D5-A409-28C7-6C80-3B139D219D03}"/>
                    </a:ext>
                  </a:extLst>
                </p:cNvPr>
                <p:cNvSpPr/>
                <p:nvPr/>
              </p:nvSpPr>
              <p:spPr>
                <a:xfrm>
                  <a:off x="8044781" y="4204933"/>
                  <a:ext cx="134888" cy="491840"/>
                </a:xfrm>
                <a:custGeom>
                  <a:avLst/>
                  <a:gdLst>
                    <a:gd name="connsiteX0" fmla="*/ 134888 w 134888"/>
                    <a:gd name="connsiteY0" fmla="*/ 371142 h 491840"/>
                    <a:gd name="connsiteX1" fmla="*/ 96665 w 134888"/>
                    <a:gd name="connsiteY1" fmla="*/ 491841 h 491840"/>
                    <a:gd name="connsiteX2" fmla="*/ 1242 w 134888"/>
                    <a:gd name="connsiteY2" fmla="*/ 420893 h 491840"/>
                    <a:gd name="connsiteX3" fmla="*/ 30507 w 134888"/>
                    <a:gd name="connsiteY3" fmla="*/ 125576 h 491840"/>
                    <a:gd name="connsiteX4" fmla="*/ 0 w 134888"/>
                    <a:gd name="connsiteY4" fmla="*/ 0 h 491840"/>
                    <a:gd name="connsiteX5" fmla="*/ 82742 w 134888"/>
                    <a:gd name="connsiteY5" fmla="*/ 154753 h 491840"/>
                    <a:gd name="connsiteX6" fmla="*/ 134888 w 134888"/>
                    <a:gd name="connsiteY6" fmla="*/ 371142 h 4918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34888" h="491840">
                      <a:moveTo>
                        <a:pt x="134888" y="371142"/>
                      </a:moveTo>
                      <a:cubicBezTo>
                        <a:pt x="117657" y="409808"/>
                        <a:pt x="104833" y="450301"/>
                        <a:pt x="96665" y="491841"/>
                      </a:cubicBezTo>
                      <a:cubicBezTo>
                        <a:pt x="68287" y="471266"/>
                        <a:pt x="1242" y="420893"/>
                        <a:pt x="1242" y="420893"/>
                      </a:cubicBezTo>
                      <a:cubicBezTo>
                        <a:pt x="21098" y="323714"/>
                        <a:pt x="30898" y="224760"/>
                        <a:pt x="30507" y="125576"/>
                      </a:cubicBezTo>
                      <a:cubicBezTo>
                        <a:pt x="30277" y="81908"/>
                        <a:pt x="19830" y="38906"/>
                        <a:pt x="0" y="0"/>
                      </a:cubicBezTo>
                      <a:cubicBezTo>
                        <a:pt x="61547" y="34675"/>
                        <a:pt x="112629" y="72455"/>
                        <a:pt x="82742" y="154753"/>
                      </a:cubicBezTo>
                      <a:cubicBezTo>
                        <a:pt x="54452" y="231022"/>
                        <a:pt x="58797" y="358371"/>
                        <a:pt x="134888" y="371142"/>
                      </a:cubicBezTo>
                      <a:close/>
                    </a:path>
                  </a:pathLst>
                </a:custGeom>
                <a:solidFill>
                  <a:srgbClr val="FCC71F"/>
                </a:solidFill>
                <a:ln w="885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70" name="任意多边形: 形状 169">
                  <a:extLst>
                    <a:ext uri="{FF2B5EF4-FFF2-40B4-BE49-F238E27FC236}">
                      <a16:creationId xmlns:a16="http://schemas.microsoft.com/office/drawing/2014/main" id="{0EB051B9-852D-B5EA-3B9E-C6D6DE9256DE}"/>
                    </a:ext>
                  </a:extLst>
                </p:cNvPr>
                <p:cNvSpPr/>
                <p:nvPr/>
              </p:nvSpPr>
              <p:spPr>
                <a:xfrm>
                  <a:off x="7225165" y="4429836"/>
                  <a:ext cx="339523" cy="492372"/>
                </a:xfrm>
                <a:custGeom>
                  <a:avLst/>
                  <a:gdLst>
                    <a:gd name="connsiteX0" fmla="*/ 310926 w 339523"/>
                    <a:gd name="connsiteY0" fmla="*/ 492373 h 492372"/>
                    <a:gd name="connsiteX1" fmla="*/ 86733 w 339523"/>
                    <a:gd name="connsiteY1" fmla="*/ 465767 h 492372"/>
                    <a:gd name="connsiteX2" fmla="*/ 0 w 339523"/>
                    <a:gd name="connsiteY2" fmla="*/ 122384 h 492372"/>
                    <a:gd name="connsiteX3" fmla="*/ 62079 w 339523"/>
                    <a:gd name="connsiteY3" fmla="*/ 0 h 492372"/>
                    <a:gd name="connsiteX4" fmla="*/ 256562 w 339523"/>
                    <a:gd name="connsiteY4" fmla="*/ 295317 h 492372"/>
                    <a:gd name="connsiteX5" fmla="*/ 310926 w 339523"/>
                    <a:gd name="connsiteY5" fmla="*/ 492373 h 4923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39523" h="492372">
                      <a:moveTo>
                        <a:pt x="310926" y="492373"/>
                      </a:moveTo>
                      <a:lnTo>
                        <a:pt x="86733" y="465767"/>
                      </a:lnTo>
                      <a:lnTo>
                        <a:pt x="0" y="122384"/>
                      </a:lnTo>
                      <a:cubicBezTo>
                        <a:pt x="23838" y="83265"/>
                        <a:pt x="44599" y="42346"/>
                        <a:pt x="62079" y="0"/>
                      </a:cubicBezTo>
                      <a:cubicBezTo>
                        <a:pt x="151649" y="106421"/>
                        <a:pt x="-37070" y="230578"/>
                        <a:pt x="256562" y="295317"/>
                      </a:cubicBezTo>
                      <a:cubicBezTo>
                        <a:pt x="403068" y="327775"/>
                        <a:pt x="310926" y="492373"/>
                        <a:pt x="310926" y="492373"/>
                      </a:cubicBezTo>
                      <a:close/>
                    </a:path>
                  </a:pathLst>
                </a:custGeom>
                <a:solidFill>
                  <a:srgbClr val="FCC71F"/>
                </a:solidFill>
                <a:ln w="885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71" name="任意多边形: 形状 170">
                  <a:extLst>
                    <a:ext uri="{FF2B5EF4-FFF2-40B4-BE49-F238E27FC236}">
                      <a16:creationId xmlns:a16="http://schemas.microsoft.com/office/drawing/2014/main" id="{B022A33B-3215-8C7D-07D0-D74ADECEA15B}"/>
                    </a:ext>
                  </a:extLst>
                </p:cNvPr>
                <p:cNvSpPr/>
                <p:nvPr/>
              </p:nvSpPr>
              <p:spPr>
                <a:xfrm>
                  <a:off x="7029439" y="3555482"/>
                  <a:ext cx="1075202" cy="873075"/>
                </a:xfrm>
                <a:custGeom>
                  <a:avLst/>
                  <a:gdLst>
                    <a:gd name="connsiteX0" fmla="*/ 1075203 w 1075202"/>
                    <a:gd name="connsiteY0" fmla="*/ 440158 h 873075"/>
                    <a:gd name="connsiteX1" fmla="*/ 874423 w 1075202"/>
                    <a:gd name="connsiteY1" fmla="*/ 664794 h 873075"/>
                    <a:gd name="connsiteX2" fmla="*/ 368925 w 1075202"/>
                    <a:gd name="connsiteY2" fmla="*/ 719157 h 873075"/>
                    <a:gd name="connsiteX3" fmla="*/ 0 w 1075202"/>
                    <a:gd name="connsiteY3" fmla="*/ 599168 h 873075"/>
                    <a:gd name="connsiteX4" fmla="*/ 89837 w 1075202"/>
                    <a:gd name="connsiteY4" fmla="*/ 516249 h 873075"/>
                    <a:gd name="connsiteX5" fmla="*/ 232972 w 1075202"/>
                    <a:gd name="connsiteY5" fmla="*/ 429870 h 873075"/>
                    <a:gd name="connsiteX6" fmla="*/ 413267 w 1075202"/>
                    <a:gd name="connsiteY6" fmla="*/ 365575 h 873075"/>
                    <a:gd name="connsiteX7" fmla="*/ 430117 w 1075202"/>
                    <a:gd name="connsiteY7" fmla="*/ 57487 h 873075"/>
                    <a:gd name="connsiteX8" fmla="*/ 625221 w 1075202"/>
                    <a:gd name="connsiteY8" fmla="*/ 95533 h 873075"/>
                    <a:gd name="connsiteX9" fmla="*/ 687300 w 1075202"/>
                    <a:gd name="connsiteY9" fmla="*/ 305891 h 873075"/>
                    <a:gd name="connsiteX10" fmla="*/ 802589 w 1075202"/>
                    <a:gd name="connsiteY10" fmla="*/ 299771 h 873075"/>
                    <a:gd name="connsiteX11" fmla="*/ 950602 w 1075202"/>
                    <a:gd name="connsiteY11" fmla="*/ 335777 h 873075"/>
                    <a:gd name="connsiteX12" fmla="*/ 1075203 w 1075202"/>
                    <a:gd name="connsiteY12" fmla="*/ 440158 h 8730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075202" h="873075">
                      <a:moveTo>
                        <a:pt x="1075203" y="440158"/>
                      </a:moveTo>
                      <a:cubicBezTo>
                        <a:pt x="997427" y="447253"/>
                        <a:pt x="921868" y="506493"/>
                        <a:pt x="874423" y="664794"/>
                      </a:cubicBezTo>
                      <a:cubicBezTo>
                        <a:pt x="788931" y="950090"/>
                        <a:pt x="476410" y="916567"/>
                        <a:pt x="368925" y="719157"/>
                      </a:cubicBezTo>
                      <a:cubicBezTo>
                        <a:pt x="284764" y="564493"/>
                        <a:pt x="181092" y="547111"/>
                        <a:pt x="0" y="599168"/>
                      </a:cubicBezTo>
                      <a:cubicBezTo>
                        <a:pt x="28538" y="570036"/>
                        <a:pt x="58514" y="542366"/>
                        <a:pt x="89837" y="516249"/>
                      </a:cubicBezTo>
                      <a:cubicBezTo>
                        <a:pt x="133691" y="481502"/>
                        <a:pt x="181793" y="452476"/>
                        <a:pt x="232972" y="429870"/>
                      </a:cubicBezTo>
                      <a:cubicBezTo>
                        <a:pt x="291167" y="403434"/>
                        <a:pt x="351481" y="381928"/>
                        <a:pt x="413267" y="365575"/>
                      </a:cubicBezTo>
                      <a:cubicBezTo>
                        <a:pt x="413267" y="365575"/>
                        <a:pt x="414686" y="224390"/>
                        <a:pt x="430117" y="57487"/>
                      </a:cubicBezTo>
                      <a:cubicBezTo>
                        <a:pt x="436945" y="-17805"/>
                        <a:pt x="589748" y="-32527"/>
                        <a:pt x="625221" y="95533"/>
                      </a:cubicBezTo>
                      <a:cubicBezTo>
                        <a:pt x="660695" y="223592"/>
                        <a:pt x="687300" y="305891"/>
                        <a:pt x="687300" y="305891"/>
                      </a:cubicBezTo>
                      <a:cubicBezTo>
                        <a:pt x="725452" y="300259"/>
                        <a:pt x="764056" y="298211"/>
                        <a:pt x="802589" y="299771"/>
                      </a:cubicBezTo>
                      <a:cubicBezTo>
                        <a:pt x="851453" y="301722"/>
                        <a:pt x="907058" y="310680"/>
                        <a:pt x="950602" y="335777"/>
                      </a:cubicBezTo>
                      <a:cubicBezTo>
                        <a:pt x="974369" y="349346"/>
                        <a:pt x="1021106" y="389874"/>
                        <a:pt x="1075203" y="440158"/>
                      </a:cubicBezTo>
                      <a:close/>
                    </a:path>
                  </a:pathLst>
                </a:custGeom>
                <a:solidFill>
                  <a:srgbClr val="FFE05C"/>
                </a:solidFill>
                <a:ln w="885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72" name="任意多边形: 形状 171">
                  <a:extLst>
                    <a:ext uri="{FF2B5EF4-FFF2-40B4-BE49-F238E27FC236}">
                      <a16:creationId xmlns:a16="http://schemas.microsoft.com/office/drawing/2014/main" id="{1F4FD276-EFB7-A7D0-BEDE-37436BF128CA}"/>
                    </a:ext>
                  </a:extLst>
                </p:cNvPr>
                <p:cNvSpPr/>
                <p:nvPr/>
              </p:nvSpPr>
              <p:spPr>
                <a:xfrm>
                  <a:off x="7262589" y="3555659"/>
                  <a:ext cx="569811" cy="480418"/>
                </a:xfrm>
                <a:custGeom>
                  <a:avLst/>
                  <a:gdLst>
                    <a:gd name="connsiteX0" fmla="*/ 569794 w 569811"/>
                    <a:gd name="connsiteY0" fmla="*/ 299594 h 480418"/>
                    <a:gd name="connsiteX1" fmla="*/ 393136 w 569811"/>
                    <a:gd name="connsiteY1" fmla="*/ 474213 h 480418"/>
                    <a:gd name="connsiteX2" fmla="*/ 0 w 569811"/>
                    <a:gd name="connsiteY2" fmla="*/ 429871 h 480418"/>
                    <a:gd name="connsiteX3" fmla="*/ 180294 w 569811"/>
                    <a:gd name="connsiteY3" fmla="*/ 365575 h 480418"/>
                    <a:gd name="connsiteX4" fmla="*/ 197144 w 569811"/>
                    <a:gd name="connsiteY4" fmla="*/ 57487 h 480418"/>
                    <a:gd name="connsiteX5" fmla="*/ 392249 w 569811"/>
                    <a:gd name="connsiteY5" fmla="*/ 95532 h 480418"/>
                    <a:gd name="connsiteX6" fmla="*/ 414775 w 569811"/>
                    <a:gd name="connsiteY6" fmla="*/ 174639 h 480418"/>
                    <a:gd name="connsiteX7" fmla="*/ 447587 w 569811"/>
                    <a:gd name="connsiteY7" fmla="*/ 284606 h 480418"/>
                    <a:gd name="connsiteX8" fmla="*/ 454239 w 569811"/>
                    <a:gd name="connsiteY8" fmla="*/ 305891 h 480418"/>
                    <a:gd name="connsiteX9" fmla="*/ 569794 w 569811"/>
                    <a:gd name="connsiteY9" fmla="*/ 299594 h 4804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569811" h="480418">
                      <a:moveTo>
                        <a:pt x="569794" y="299594"/>
                      </a:moveTo>
                      <a:cubicBezTo>
                        <a:pt x="571213" y="395284"/>
                        <a:pt x="488294" y="459225"/>
                        <a:pt x="393136" y="474213"/>
                      </a:cubicBezTo>
                      <a:cubicBezTo>
                        <a:pt x="297978" y="489200"/>
                        <a:pt x="140121" y="478026"/>
                        <a:pt x="0" y="429871"/>
                      </a:cubicBezTo>
                      <a:cubicBezTo>
                        <a:pt x="58194" y="403434"/>
                        <a:pt x="118508" y="381928"/>
                        <a:pt x="180294" y="365575"/>
                      </a:cubicBezTo>
                      <a:cubicBezTo>
                        <a:pt x="180294" y="365575"/>
                        <a:pt x="181713" y="224390"/>
                        <a:pt x="197144" y="57487"/>
                      </a:cubicBezTo>
                      <a:cubicBezTo>
                        <a:pt x="203973" y="-17806"/>
                        <a:pt x="356775" y="-32527"/>
                        <a:pt x="392249" y="95532"/>
                      </a:cubicBezTo>
                      <a:cubicBezTo>
                        <a:pt x="400319" y="124355"/>
                        <a:pt x="407946" y="150871"/>
                        <a:pt x="414775" y="174639"/>
                      </a:cubicBezTo>
                      <a:cubicBezTo>
                        <a:pt x="429407" y="224745"/>
                        <a:pt x="440848" y="262790"/>
                        <a:pt x="447587" y="284606"/>
                      </a:cubicBezTo>
                      <a:cubicBezTo>
                        <a:pt x="451844" y="298441"/>
                        <a:pt x="454239" y="305891"/>
                        <a:pt x="454239" y="305891"/>
                      </a:cubicBezTo>
                      <a:cubicBezTo>
                        <a:pt x="492479" y="300179"/>
                        <a:pt x="531163" y="298069"/>
                        <a:pt x="569794" y="299594"/>
                      </a:cubicBezTo>
                      <a:close/>
                    </a:path>
                  </a:pathLst>
                </a:custGeom>
                <a:solidFill>
                  <a:srgbClr val="B25E47"/>
                </a:solidFill>
                <a:ln w="885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73" name="任意多边形: 形状 172">
                  <a:extLst>
                    <a:ext uri="{FF2B5EF4-FFF2-40B4-BE49-F238E27FC236}">
                      <a16:creationId xmlns:a16="http://schemas.microsoft.com/office/drawing/2014/main" id="{E4BC7727-6DDB-FFFF-29B5-164893D77935}"/>
                    </a:ext>
                  </a:extLst>
                </p:cNvPr>
                <p:cNvSpPr/>
                <p:nvPr/>
              </p:nvSpPr>
              <p:spPr>
                <a:xfrm>
                  <a:off x="7577943" y="3730386"/>
                  <a:ext cx="132410" cy="110312"/>
                </a:xfrm>
                <a:custGeom>
                  <a:avLst/>
                  <a:gdLst>
                    <a:gd name="connsiteX0" fmla="*/ 132411 w 132410"/>
                    <a:gd name="connsiteY0" fmla="*/ 109702 h 110312"/>
                    <a:gd name="connsiteX1" fmla="*/ 6 w 132410"/>
                    <a:gd name="connsiteY1" fmla="*/ 0 h 110312"/>
                    <a:gd name="connsiteX2" fmla="*/ 99598 w 132410"/>
                    <a:gd name="connsiteY2" fmla="*/ 0 h 110312"/>
                    <a:gd name="connsiteX3" fmla="*/ 132411 w 132410"/>
                    <a:gd name="connsiteY3" fmla="*/ 109702 h 1103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32410" h="110312">
                      <a:moveTo>
                        <a:pt x="132411" y="109702"/>
                      </a:moveTo>
                      <a:cubicBezTo>
                        <a:pt x="48338" y="116442"/>
                        <a:pt x="-615" y="66602"/>
                        <a:pt x="6" y="0"/>
                      </a:cubicBezTo>
                      <a:cubicBezTo>
                        <a:pt x="6" y="0"/>
                        <a:pt x="58892" y="0"/>
                        <a:pt x="99598" y="0"/>
                      </a:cubicBezTo>
                      <a:cubicBezTo>
                        <a:pt x="114230" y="50284"/>
                        <a:pt x="125671" y="87886"/>
                        <a:pt x="132411" y="109702"/>
                      </a:cubicBezTo>
                      <a:close/>
                    </a:path>
                  </a:pathLst>
                </a:custGeom>
                <a:solidFill>
                  <a:srgbClr val="914839"/>
                </a:solidFill>
                <a:ln w="885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74" name="任意多边形: 形状 173">
                  <a:extLst>
                    <a:ext uri="{FF2B5EF4-FFF2-40B4-BE49-F238E27FC236}">
                      <a16:creationId xmlns:a16="http://schemas.microsoft.com/office/drawing/2014/main" id="{0AAE1888-65FF-62F0-8432-6CC9020CB5A6}"/>
                    </a:ext>
                  </a:extLst>
                </p:cNvPr>
                <p:cNvSpPr/>
                <p:nvPr/>
              </p:nvSpPr>
              <p:spPr>
                <a:xfrm>
                  <a:off x="7140966" y="4903851"/>
                  <a:ext cx="923325" cy="1094624"/>
                </a:xfrm>
                <a:custGeom>
                  <a:avLst/>
                  <a:gdLst>
                    <a:gd name="connsiteX0" fmla="*/ 920221 w 923325"/>
                    <a:gd name="connsiteY0" fmla="*/ 1094625 h 1094624"/>
                    <a:gd name="connsiteX1" fmla="*/ 12009 w 923325"/>
                    <a:gd name="connsiteY1" fmla="*/ 1094625 h 1094624"/>
                    <a:gd name="connsiteX2" fmla="*/ 30455 w 923325"/>
                    <a:gd name="connsiteY2" fmla="*/ 403689 h 1094624"/>
                    <a:gd name="connsiteX3" fmla="*/ 119139 w 923325"/>
                    <a:gd name="connsiteY3" fmla="*/ 120876 h 1094624"/>
                    <a:gd name="connsiteX4" fmla="*/ 173236 w 923325"/>
                    <a:gd name="connsiteY4" fmla="*/ 0 h 1094624"/>
                    <a:gd name="connsiteX5" fmla="*/ 845638 w 923325"/>
                    <a:gd name="connsiteY5" fmla="*/ 36538 h 1094624"/>
                    <a:gd name="connsiteX6" fmla="*/ 864172 w 923325"/>
                    <a:gd name="connsiteY6" fmla="*/ 120876 h 1094624"/>
                    <a:gd name="connsiteX7" fmla="*/ 920221 w 923325"/>
                    <a:gd name="connsiteY7" fmla="*/ 1094625 h 109462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923325" h="1094624">
                      <a:moveTo>
                        <a:pt x="920221" y="1094625"/>
                      </a:moveTo>
                      <a:lnTo>
                        <a:pt x="12009" y="1094625"/>
                      </a:lnTo>
                      <a:cubicBezTo>
                        <a:pt x="12009" y="1094625"/>
                        <a:pt x="-24794" y="643579"/>
                        <a:pt x="30455" y="403689"/>
                      </a:cubicBezTo>
                      <a:cubicBezTo>
                        <a:pt x="52786" y="307298"/>
                        <a:pt x="82433" y="212761"/>
                        <a:pt x="119139" y="120876"/>
                      </a:cubicBezTo>
                      <a:cubicBezTo>
                        <a:pt x="135147" y="79709"/>
                        <a:pt x="153194" y="39367"/>
                        <a:pt x="173236" y="0"/>
                      </a:cubicBezTo>
                      <a:lnTo>
                        <a:pt x="845638" y="36538"/>
                      </a:lnTo>
                      <a:cubicBezTo>
                        <a:pt x="852378" y="63675"/>
                        <a:pt x="858497" y="91877"/>
                        <a:pt x="864172" y="120876"/>
                      </a:cubicBezTo>
                      <a:cubicBezTo>
                        <a:pt x="943190" y="529354"/>
                        <a:pt x="920221" y="1094625"/>
                        <a:pt x="920221" y="1094625"/>
                      </a:cubicBezTo>
                      <a:close/>
                    </a:path>
                  </a:pathLst>
                </a:custGeom>
                <a:solidFill>
                  <a:srgbClr val="A7CAF0"/>
                </a:solidFill>
                <a:ln w="885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175" name="图形 9">
                  <a:extLst>
                    <a:ext uri="{FF2B5EF4-FFF2-40B4-BE49-F238E27FC236}">
                      <a16:creationId xmlns:a16="http://schemas.microsoft.com/office/drawing/2014/main" id="{157828A7-534B-F5EF-0687-2D5C57CC195D}"/>
                    </a:ext>
                  </a:extLst>
                </p:cNvPr>
                <p:cNvGrpSpPr/>
                <p:nvPr/>
              </p:nvGrpSpPr>
              <p:grpSpPr>
                <a:xfrm>
                  <a:off x="7112181" y="4963602"/>
                  <a:ext cx="995387" cy="1115581"/>
                  <a:chOff x="7112181" y="4963602"/>
                  <a:chExt cx="995387" cy="1115581"/>
                </a:xfrm>
                <a:noFill/>
              </p:grpSpPr>
              <p:sp>
                <p:nvSpPr>
                  <p:cNvPr id="176" name="任意多边形: 形状 175">
                    <a:extLst>
                      <a:ext uri="{FF2B5EF4-FFF2-40B4-BE49-F238E27FC236}">
                        <a16:creationId xmlns:a16="http://schemas.microsoft.com/office/drawing/2014/main" id="{FF204BC1-AAAE-149A-A83F-9DB68C709AF4}"/>
                      </a:ext>
                    </a:extLst>
                  </p:cNvPr>
                  <p:cNvSpPr/>
                  <p:nvPr/>
                </p:nvSpPr>
                <p:spPr>
                  <a:xfrm rot="-2850598">
                    <a:off x="7226196" y="5297006"/>
                    <a:ext cx="168676" cy="168676"/>
                  </a:xfrm>
                  <a:custGeom>
                    <a:avLst/>
                    <a:gdLst>
                      <a:gd name="connsiteX0" fmla="*/ 168677 w 168676"/>
                      <a:gd name="connsiteY0" fmla="*/ 84339 h 168676"/>
                      <a:gd name="connsiteX1" fmla="*/ 84338 w 168676"/>
                      <a:gd name="connsiteY1" fmla="*/ 168677 h 168676"/>
                      <a:gd name="connsiteX2" fmla="*/ 0 w 168676"/>
                      <a:gd name="connsiteY2" fmla="*/ 84339 h 168676"/>
                      <a:gd name="connsiteX3" fmla="*/ 84338 w 168676"/>
                      <a:gd name="connsiteY3" fmla="*/ 0 h 168676"/>
                      <a:gd name="connsiteX4" fmla="*/ 168677 w 168676"/>
                      <a:gd name="connsiteY4" fmla="*/ 84339 h 16867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68676" h="168676">
                        <a:moveTo>
                          <a:pt x="168677" y="84339"/>
                        </a:moveTo>
                        <a:cubicBezTo>
                          <a:pt x="168677" y="130917"/>
                          <a:pt x="130917" y="168677"/>
                          <a:pt x="84338" y="168677"/>
                        </a:cubicBezTo>
                        <a:cubicBezTo>
                          <a:pt x="37759" y="168677"/>
                          <a:pt x="0" y="130917"/>
                          <a:pt x="0" y="84339"/>
                        </a:cubicBezTo>
                        <a:cubicBezTo>
                          <a:pt x="0" y="37760"/>
                          <a:pt x="37759" y="0"/>
                          <a:pt x="84338" y="0"/>
                        </a:cubicBezTo>
                        <a:cubicBezTo>
                          <a:pt x="130917" y="0"/>
                          <a:pt x="168677" y="37760"/>
                          <a:pt x="168677" y="84339"/>
                        </a:cubicBezTo>
                        <a:close/>
                      </a:path>
                    </a:pathLst>
                  </a:custGeom>
                  <a:noFill/>
                  <a:ln w="8858" cap="flat">
                    <a:solidFill>
                      <a:srgbClr val="FFFFFF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77" name="任意多边形: 形状 176">
                    <a:extLst>
                      <a:ext uri="{FF2B5EF4-FFF2-40B4-BE49-F238E27FC236}">
                        <a16:creationId xmlns:a16="http://schemas.microsoft.com/office/drawing/2014/main" id="{AA806D89-4D7A-9C43-41EE-144205B96911}"/>
                      </a:ext>
                    </a:extLst>
                  </p:cNvPr>
                  <p:cNvSpPr/>
                  <p:nvPr/>
                </p:nvSpPr>
                <p:spPr>
                  <a:xfrm rot="-2700000">
                    <a:off x="7310590" y="5869176"/>
                    <a:ext cx="168676" cy="168676"/>
                  </a:xfrm>
                  <a:custGeom>
                    <a:avLst/>
                    <a:gdLst>
                      <a:gd name="connsiteX0" fmla="*/ 168677 w 168676"/>
                      <a:gd name="connsiteY0" fmla="*/ 84338 h 168676"/>
                      <a:gd name="connsiteX1" fmla="*/ 84338 w 168676"/>
                      <a:gd name="connsiteY1" fmla="*/ 168677 h 168676"/>
                      <a:gd name="connsiteX2" fmla="*/ 0 w 168676"/>
                      <a:gd name="connsiteY2" fmla="*/ 84338 h 168676"/>
                      <a:gd name="connsiteX3" fmla="*/ 84338 w 168676"/>
                      <a:gd name="connsiteY3" fmla="*/ 0 h 168676"/>
                      <a:gd name="connsiteX4" fmla="*/ 168677 w 168676"/>
                      <a:gd name="connsiteY4" fmla="*/ 84338 h 16867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68676" h="168676">
                        <a:moveTo>
                          <a:pt x="168677" y="84338"/>
                        </a:moveTo>
                        <a:cubicBezTo>
                          <a:pt x="168677" y="130917"/>
                          <a:pt x="130917" y="168677"/>
                          <a:pt x="84338" y="168677"/>
                        </a:cubicBezTo>
                        <a:cubicBezTo>
                          <a:pt x="37760" y="168677"/>
                          <a:pt x="0" y="130917"/>
                          <a:pt x="0" y="84338"/>
                        </a:cubicBezTo>
                        <a:cubicBezTo>
                          <a:pt x="0" y="37760"/>
                          <a:pt x="37760" y="0"/>
                          <a:pt x="84338" y="0"/>
                        </a:cubicBezTo>
                        <a:cubicBezTo>
                          <a:pt x="130917" y="0"/>
                          <a:pt x="168677" y="37760"/>
                          <a:pt x="168677" y="84338"/>
                        </a:cubicBezTo>
                        <a:close/>
                      </a:path>
                    </a:pathLst>
                  </a:custGeom>
                  <a:noFill/>
                  <a:ln w="8858" cap="flat">
                    <a:solidFill>
                      <a:srgbClr val="FFFFFF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78" name="任意多边形: 形状 177">
                    <a:extLst>
                      <a:ext uri="{FF2B5EF4-FFF2-40B4-BE49-F238E27FC236}">
                        <a16:creationId xmlns:a16="http://schemas.microsoft.com/office/drawing/2014/main" id="{447A911B-CB39-461E-04DC-DD521DAA6A6A}"/>
                      </a:ext>
                    </a:extLst>
                  </p:cNvPr>
                  <p:cNvSpPr/>
                  <p:nvPr/>
                </p:nvSpPr>
                <p:spPr>
                  <a:xfrm rot="-2700000">
                    <a:off x="7658408" y="5312992"/>
                    <a:ext cx="168676" cy="168676"/>
                  </a:xfrm>
                  <a:custGeom>
                    <a:avLst/>
                    <a:gdLst>
                      <a:gd name="connsiteX0" fmla="*/ 168677 w 168676"/>
                      <a:gd name="connsiteY0" fmla="*/ 84338 h 168676"/>
                      <a:gd name="connsiteX1" fmla="*/ 84338 w 168676"/>
                      <a:gd name="connsiteY1" fmla="*/ 168677 h 168676"/>
                      <a:gd name="connsiteX2" fmla="*/ 0 w 168676"/>
                      <a:gd name="connsiteY2" fmla="*/ 84338 h 168676"/>
                      <a:gd name="connsiteX3" fmla="*/ 84338 w 168676"/>
                      <a:gd name="connsiteY3" fmla="*/ 0 h 168676"/>
                      <a:gd name="connsiteX4" fmla="*/ 168677 w 168676"/>
                      <a:gd name="connsiteY4" fmla="*/ 84338 h 16867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68676" h="168676">
                        <a:moveTo>
                          <a:pt x="168677" y="84338"/>
                        </a:moveTo>
                        <a:cubicBezTo>
                          <a:pt x="168677" y="130917"/>
                          <a:pt x="130917" y="168677"/>
                          <a:pt x="84338" y="168677"/>
                        </a:cubicBezTo>
                        <a:cubicBezTo>
                          <a:pt x="37760" y="168677"/>
                          <a:pt x="0" y="130917"/>
                          <a:pt x="0" y="84338"/>
                        </a:cubicBezTo>
                        <a:cubicBezTo>
                          <a:pt x="0" y="37759"/>
                          <a:pt x="37760" y="0"/>
                          <a:pt x="84338" y="0"/>
                        </a:cubicBezTo>
                        <a:cubicBezTo>
                          <a:pt x="130917" y="0"/>
                          <a:pt x="168677" y="37759"/>
                          <a:pt x="168677" y="84338"/>
                        </a:cubicBezTo>
                        <a:close/>
                      </a:path>
                    </a:pathLst>
                  </a:custGeom>
                  <a:noFill/>
                  <a:ln w="8858" cap="flat">
                    <a:solidFill>
                      <a:srgbClr val="FFFFFF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79" name="任意多边形: 形状 178">
                    <a:extLst>
                      <a:ext uri="{FF2B5EF4-FFF2-40B4-BE49-F238E27FC236}">
                        <a16:creationId xmlns:a16="http://schemas.microsoft.com/office/drawing/2014/main" id="{2238E176-ACCE-3D9E-EFCF-69E8524678C7}"/>
                      </a:ext>
                    </a:extLst>
                  </p:cNvPr>
                  <p:cNvSpPr/>
                  <p:nvPr/>
                </p:nvSpPr>
                <p:spPr>
                  <a:xfrm rot="-793802">
                    <a:off x="7728939" y="5893444"/>
                    <a:ext cx="168676" cy="168676"/>
                  </a:xfrm>
                  <a:custGeom>
                    <a:avLst/>
                    <a:gdLst>
                      <a:gd name="connsiteX0" fmla="*/ 168677 w 168676"/>
                      <a:gd name="connsiteY0" fmla="*/ 84338 h 168676"/>
                      <a:gd name="connsiteX1" fmla="*/ 84338 w 168676"/>
                      <a:gd name="connsiteY1" fmla="*/ 168677 h 168676"/>
                      <a:gd name="connsiteX2" fmla="*/ 0 w 168676"/>
                      <a:gd name="connsiteY2" fmla="*/ 84338 h 168676"/>
                      <a:gd name="connsiteX3" fmla="*/ 84338 w 168676"/>
                      <a:gd name="connsiteY3" fmla="*/ 0 h 168676"/>
                      <a:gd name="connsiteX4" fmla="*/ 168677 w 168676"/>
                      <a:gd name="connsiteY4" fmla="*/ 84338 h 16867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68676" h="168676">
                        <a:moveTo>
                          <a:pt x="168677" y="84338"/>
                        </a:moveTo>
                        <a:cubicBezTo>
                          <a:pt x="168677" y="130917"/>
                          <a:pt x="130917" y="168677"/>
                          <a:pt x="84338" y="168677"/>
                        </a:cubicBezTo>
                        <a:cubicBezTo>
                          <a:pt x="37760" y="168677"/>
                          <a:pt x="0" y="130917"/>
                          <a:pt x="0" y="84338"/>
                        </a:cubicBezTo>
                        <a:cubicBezTo>
                          <a:pt x="0" y="37759"/>
                          <a:pt x="37760" y="0"/>
                          <a:pt x="84338" y="0"/>
                        </a:cubicBezTo>
                        <a:cubicBezTo>
                          <a:pt x="130917" y="0"/>
                          <a:pt x="168677" y="37759"/>
                          <a:pt x="168677" y="84338"/>
                        </a:cubicBezTo>
                        <a:close/>
                      </a:path>
                    </a:pathLst>
                  </a:custGeom>
                  <a:noFill/>
                  <a:ln w="8858" cap="flat">
                    <a:solidFill>
                      <a:srgbClr val="FFFFFF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80" name="任意多边形: 形状 179">
                    <a:extLst>
                      <a:ext uri="{FF2B5EF4-FFF2-40B4-BE49-F238E27FC236}">
                        <a16:creationId xmlns:a16="http://schemas.microsoft.com/office/drawing/2014/main" id="{ABA15EC3-4508-4186-CC0A-6C8CC293BB27}"/>
                      </a:ext>
                    </a:extLst>
                  </p:cNvPr>
                  <p:cNvSpPr/>
                  <p:nvPr/>
                </p:nvSpPr>
                <p:spPr>
                  <a:xfrm rot="-800400">
                    <a:off x="7614110" y="4980786"/>
                    <a:ext cx="168676" cy="168676"/>
                  </a:xfrm>
                  <a:custGeom>
                    <a:avLst/>
                    <a:gdLst>
                      <a:gd name="connsiteX0" fmla="*/ 168677 w 168676"/>
                      <a:gd name="connsiteY0" fmla="*/ 84338 h 168676"/>
                      <a:gd name="connsiteX1" fmla="*/ 84338 w 168676"/>
                      <a:gd name="connsiteY1" fmla="*/ 168677 h 168676"/>
                      <a:gd name="connsiteX2" fmla="*/ 0 w 168676"/>
                      <a:gd name="connsiteY2" fmla="*/ 84338 h 168676"/>
                      <a:gd name="connsiteX3" fmla="*/ 84338 w 168676"/>
                      <a:gd name="connsiteY3" fmla="*/ 0 h 168676"/>
                      <a:gd name="connsiteX4" fmla="*/ 168677 w 168676"/>
                      <a:gd name="connsiteY4" fmla="*/ 84338 h 16867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68676" h="168676">
                        <a:moveTo>
                          <a:pt x="168677" y="84338"/>
                        </a:moveTo>
                        <a:cubicBezTo>
                          <a:pt x="168677" y="130917"/>
                          <a:pt x="130917" y="168677"/>
                          <a:pt x="84338" y="168677"/>
                        </a:cubicBezTo>
                        <a:cubicBezTo>
                          <a:pt x="37760" y="168677"/>
                          <a:pt x="0" y="130917"/>
                          <a:pt x="0" y="84338"/>
                        </a:cubicBezTo>
                        <a:cubicBezTo>
                          <a:pt x="0" y="37760"/>
                          <a:pt x="37760" y="0"/>
                          <a:pt x="84338" y="0"/>
                        </a:cubicBezTo>
                        <a:cubicBezTo>
                          <a:pt x="130917" y="0"/>
                          <a:pt x="168677" y="37760"/>
                          <a:pt x="168677" y="84338"/>
                        </a:cubicBezTo>
                        <a:close/>
                      </a:path>
                    </a:pathLst>
                  </a:custGeom>
                  <a:noFill/>
                  <a:ln w="8858" cap="flat">
                    <a:solidFill>
                      <a:srgbClr val="FFFFFF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81" name="任意多边形: 形状 180">
                    <a:extLst>
                      <a:ext uri="{FF2B5EF4-FFF2-40B4-BE49-F238E27FC236}">
                        <a16:creationId xmlns:a16="http://schemas.microsoft.com/office/drawing/2014/main" id="{7B84E924-FB75-59AA-A149-49EBA7068742}"/>
                      </a:ext>
                    </a:extLst>
                  </p:cNvPr>
                  <p:cNvSpPr/>
                  <p:nvPr/>
                </p:nvSpPr>
                <p:spPr>
                  <a:xfrm>
                    <a:off x="7526246" y="5618820"/>
                    <a:ext cx="102873" cy="102873"/>
                  </a:xfrm>
                  <a:custGeom>
                    <a:avLst/>
                    <a:gdLst>
                      <a:gd name="connsiteX0" fmla="*/ 102873 w 102873"/>
                      <a:gd name="connsiteY0" fmla="*/ 51437 h 102873"/>
                      <a:gd name="connsiteX1" fmla="*/ 51437 w 102873"/>
                      <a:gd name="connsiteY1" fmla="*/ 102873 h 102873"/>
                      <a:gd name="connsiteX2" fmla="*/ 0 w 102873"/>
                      <a:gd name="connsiteY2" fmla="*/ 51437 h 102873"/>
                      <a:gd name="connsiteX3" fmla="*/ 51437 w 102873"/>
                      <a:gd name="connsiteY3" fmla="*/ 0 h 102873"/>
                      <a:gd name="connsiteX4" fmla="*/ 102873 w 102873"/>
                      <a:gd name="connsiteY4" fmla="*/ 51437 h 1028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2873" h="102873">
                        <a:moveTo>
                          <a:pt x="102873" y="51437"/>
                        </a:moveTo>
                        <a:cubicBezTo>
                          <a:pt x="102873" y="79844"/>
                          <a:pt x="79844" y="102873"/>
                          <a:pt x="51437" y="102873"/>
                        </a:cubicBezTo>
                        <a:cubicBezTo>
                          <a:pt x="23029" y="102873"/>
                          <a:pt x="0" y="79844"/>
                          <a:pt x="0" y="51437"/>
                        </a:cubicBezTo>
                        <a:cubicBezTo>
                          <a:pt x="0" y="23029"/>
                          <a:pt x="23029" y="0"/>
                          <a:pt x="51437" y="0"/>
                        </a:cubicBezTo>
                        <a:cubicBezTo>
                          <a:pt x="79844" y="0"/>
                          <a:pt x="102873" y="23029"/>
                          <a:pt x="102873" y="51437"/>
                        </a:cubicBezTo>
                        <a:close/>
                      </a:path>
                    </a:pathLst>
                  </a:custGeom>
                  <a:noFill/>
                  <a:ln w="8858" cap="flat">
                    <a:solidFill>
                      <a:srgbClr val="FFFFFF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82" name="任意多边形: 形状 181">
                    <a:extLst>
                      <a:ext uri="{FF2B5EF4-FFF2-40B4-BE49-F238E27FC236}">
                        <a16:creationId xmlns:a16="http://schemas.microsoft.com/office/drawing/2014/main" id="{D092FDE0-160A-E48B-2800-3A1D63BBE610}"/>
                      </a:ext>
                    </a:extLst>
                  </p:cNvPr>
                  <p:cNvSpPr/>
                  <p:nvPr/>
                </p:nvSpPr>
                <p:spPr>
                  <a:xfrm>
                    <a:off x="8004695" y="5489608"/>
                    <a:ext cx="102873" cy="102873"/>
                  </a:xfrm>
                  <a:custGeom>
                    <a:avLst/>
                    <a:gdLst>
                      <a:gd name="connsiteX0" fmla="*/ 102873 w 102873"/>
                      <a:gd name="connsiteY0" fmla="*/ 51437 h 102873"/>
                      <a:gd name="connsiteX1" fmla="*/ 51437 w 102873"/>
                      <a:gd name="connsiteY1" fmla="*/ 102873 h 102873"/>
                      <a:gd name="connsiteX2" fmla="*/ 0 w 102873"/>
                      <a:gd name="connsiteY2" fmla="*/ 51437 h 102873"/>
                      <a:gd name="connsiteX3" fmla="*/ 51437 w 102873"/>
                      <a:gd name="connsiteY3" fmla="*/ 0 h 102873"/>
                      <a:gd name="connsiteX4" fmla="*/ 102873 w 102873"/>
                      <a:gd name="connsiteY4" fmla="*/ 51437 h 1028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2873" h="102873">
                        <a:moveTo>
                          <a:pt x="102873" y="51437"/>
                        </a:moveTo>
                        <a:cubicBezTo>
                          <a:pt x="102873" y="79844"/>
                          <a:pt x="79845" y="102873"/>
                          <a:pt x="51437" y="102873"/>
                        </a:cubicBezTo>
                        <a:cubicBezTo>
                          <a:pt x="23029" y="102873"/>
                          <a:pt x="0" y="79844"/>
                          <a:pt x="0" y="51437"/>
                        </a:cubicBezTo>
                        <a:cubicBezTo>
                          <a:pt x="0" y="23029"/>
                          <a:pt x="23029" y="0"/>
                          <a:pt x="51437" y="0"/>
                        </a:cubicBezTo>
                        <a:cubicBezTo>
                          <a:pt x="79845" y="0"/>
                          <a:pt x="102873" y="23029"/>
                          <a:pt x="102873" y="51437"/>
                        </a:cubicBezTo>
                        <a:close/>
                      </a:path>
                    </a:pathLst>
                  </a:custGeom>
                  <a:noFill/>
                  <a:ln w="8858" cap="flat">
                    <a:solidFill>
                      <a:srgbClr val="FFFFFF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83" name="任意多边形: 形状 182">
                    <a:extLst>
                      <a:ext uri="{FF2B5EF4-FFF2-40B4-BE49-F238E27FC236}">
                        <a16:creationId xmlns:a16="http://schemas.microsoft.com/office/drawing/2014/main" id="{42672075-384E-537B-10D6-7CD7202399E2}"/>
                      </a:ext>
                    </a:extLst>
                  </p:cNvPr>
                  <p:cNvSpPr/>
                  <p:nvPr/>
                </p:nvSpPr>
                <p:spPr>
                  <a:xfrm>
                    <a:off x="7966207" y="5126181"/>
                    <a:ext cx="102873" cy="102873"/>
                  </a:xfrm>
                  <a:custGeom>
                    <a:avLst/>
                    <a:gdLst>
                      <a:gd name="connsiteX0" fmla="*/ 102873 w 102873"/>
                      <a:gd name="connsiteY0" fmla="*/ 51437 h 102873"/>
                      <a:gd name="connsiteX1" fmla="*/ 51437 w 102873"/>
                      <a:gd name="connsiteY1" fmla="*/ 102873 h 102873"/>
                      <a:gd name="connsiteX2" fmla="*/ 0 w 102873"/>
                      <a:gd name="connsiteY2" fmla="*/ 51437 h 102873"/>
                      <a:gd name="connsiteX3" fmla="*/ 51437 w 102873"/>
                      <a:gd name="connsiteY3" fmla="*/ 0 h 102873"/>
                      <a:gd name="connsiteX4" fmla="*/ 102873 w 102873"/>
                      <a:gd name="connsiteY4" fmla="*/ 51437 h 1028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2873" h="102873">
                        <a:moveTo>
                          <a:pt x="102873" y="51437"/>
                        </a:moveTo>
                        <a:cubicBezTo>
                          <a:pt x="102873" y="79842"/>
                          <a:pt x="79842" y="102873"/>
                          <a:pt x="51437" y="102873"/>
                        </a:cubicBezTo>
                        <a:cubicBezTo>
                          <a:pt x="23031" y="102873"/>
                          <a:pt x="0" y="79842"/>
                          <a:pt x="0" y="51437"/>
                        </a:cubicBezTo>
                        <a:cubicBezTo>
                          <a:pt x="0" y="23031"/>
                          <a:pt x="23031" y="0"/>
                          <a:pt x="51437" y="0"/>
                        </a:cubicBezTo>
                        <a:cubicBezTo>
                          <a:pt x="79842" y="0"/>
                          <a:pt x="102873" y="23031"/>
                          <a:pt x="102873" y="51437"/>
                        </a:cubicBezTo>
                        <a:close/>
                      </a:path>
                    </a:pathLst>
                  </a:custGeom>
                  <a:noFill/>
                  <a:ln w="8858" cap="flat">
                    <a:solidFill>
                      <a:srgbClr val="FFFFFF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84" name="任意多边形: 形状 183">
                    <a:extLst>
                      <a:ext uri="{FF2B5EF4-FFF2-40B4-BE49-F238E27FC236}">
                        <a16:creationId xmlns:a16="http://schemas.microsoft.com/office/drawing/2014/main" id="{750E2787-B3A3-D39C-72DC-03C4D6142999}"/>
                      </a:ext>
                    </a:extLst>
                  </p:cNvPr>
                  <p:cNvSpPr/>
                  <p:nvPr/>
                </p:nvSpPr>
                <p:spPr>
                  <a:xfrm>
                    <a:off x="7112181" y="5645780"/>
                    <a:ext cx="102873" cy="102873"/>
                  </a:xfrm>
                  <a:custGeom>
                    <a:avLst/>
                    <a:gdLst>
                      <a:gd name="connsiteX0" fmla="*/ 102873 w 102873"/>
                      <a:gd name="connsiteY0" fmla="*/ 51437 h 102873"/>
                      <a:gd name="connsiteX1" fmla="*/ 51437 w 102873"/>
                      <a:gd name="connsiteY1" fmla="*/ 102873 h 102873"/>
                      <a:gd name="connsiteX2" fmla="*/ 0 w 102873"/>
                      <a:gd name="connsiteY2" fmla="*/ 51437 h 102873"/>
                      <a:gd name="connsiteX3" fmla="*/ 51437 w 102873"/>
                      <a:gd name="connsiteY3" fmla="*/ 0 h 102873"/>
                      <a:gd name="connsiteX4" fmla="*/ 102873 w 102873"/>
                      <a:gd name="connsiteY4" fmla="*/ 51437 h 1028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2873" h="102873">
                        <a:moveTo>
                          <a:pt x="102873" y="51437"/>
                        </a:moveTo>
                        <a:cubicBezTo>
                          <a:pt x="102873" y="79842"/>
                          <a:pt x="79842" y="102873"/>
                          <a:pt x="51437" y="102873"/>
                        </a:cubicBezTo>
                        <a:cubicBezTo>
                          <a:pt x="23031" y="102873"/>
                          <a:pt x="0" y="79842"/>
                          <a:pt x="0" y="51437"/>
                        </a:cubicBezTo>
                        <a:cubicBezTo>
                          <a:pt x="0" y="23031"/>
                          <a:pt x="23031" y="0"/>
                          <a:pt x="51437" y="0"/>
                        </a:cubicBezTo>
                        <a:cubicBezTo>
                          <a:pt x="79824" y="44"/>
                          <a:pt x="102829" y="23049"/>
                          <a:pt x="102873" y="51437"/>
                        </a:cubicBezTo>
                        <a:close/>
                      </a:path>
                    </a:pathLst>
                  </a:custGeom>
                  <a:noFill/>
                  <a:ln w="8858" cap="flat">
                    <a:solidFill>
                      <a:srgbClr val="FFFFFF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85" name="任意多边形: 形状 184">
                    <a:extLst>
                      <a:ext uri="{FF2B5EF4-FFF2-40B4-BE49-F238E27FC236}">
                        <a16:creationId xmlns:a16="http://schemas.microsoft.com/office/drawing/2014/main" id="{0B953DC9-1C0B-DD6B-A309-11124C0E73D7}"/>
                      </a:ext>
                    </a:extLst>
                  </p:cNvPr>
                  <p:cNvSpPr/>
                  <p:nvPr/>
                </p:nvSpPr>
                <p:spPr>
                  <a:xfrm>
                    <a:off x="7343469" y="5074745"/>
                    <a:ext cx="102873" cy="102873"/>
                  </a:xfrm>
                  <a:custGeom>
                    <a:avLst/>
                    <a:gdLst>
                      <a:gd name="connsiteX0" fmla="*/ 102873 w 102873"/>
                      <a:gd name="connsiteY0" fmla="*/ 51437 h 102873"/>
                      <a:gd name="connsiteX1" fmla="*/ 51437 w 102873"/>
                      <a:gd name="connsiteY1" fmla="*/ 102873 h 102873"/>
                      <a:gd name="connsiteX2" fmla="*/ 0 w 102873"/>
                      <a:gd name="connsiteY2" fmla="*/ 51437 h 102873"/>
                      <a:gd name="connsiteX3" fmla="*/ 51437 w 102873"/>
                      <a:gd name="connsiteY3" fmla="*/ 0 h 102873"/>
                      <a:gd name="connsiteX4" fmla="*/ 102873 w 102873"/>
                      <a:gd name="connsiteY4" fmla="*/ 51437 h 1028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2873" h="102873">
                        <a:moveTo>
                          <a:pt x="102873" y="51437"/>
                        </a:moveTo>
                        <a:cubicBezTo>
                          <a:pt x="102873" y="79844"/>
                          <a:pt x="79844" y="102873"/>
                          <a:pt x="51437" y="102873"/>
                        </a:cubicBezTo>
                        <a:cubicBezTo>
                          <a:pt x="23029" y="102873"/>
                          <a:pt x="0" y="79844"/>
                          <a:pt x="0" y="51437"/>
                        </a:cubicBezTo>
                        <a:cubicBezTo>
                          <a:pt x="0" y="23029"/>
                          <a:pt x="23029" y="0"/>
                          <a:pt x="51437" y="0"/>
                        </a:cubicBezTo>
                        <a:cubicBezTo>
                          <a:pt x="79844" y="0"/>
                          <a:pt x="102873" y="23029"/>
                          <a:pt x="102873" y="51437"/>
                        </a:cubicBezTo>
                        <a:close/>
                      </a:path>
                    </a:pathLst>
                  </a:custGeom>
                  <a:noFill/>
                  <a:ln w="8858" cap="flat">
                    <a:solidFill>
                      <a:srgbClr val="FFFFFF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186" name="任意多边形: 形状 185">
                  <a:extLst>
                    <a:ext uri="{FF2B5EF4-FFF2-40B4-BE49-F238E27FC236}">
                      <a16:creationId xmlns:a16="http://schemas.microsoft.com/office/drawing/2014/main" id="{EB760B00-5EF6-B73F-3EF6-C565F67C6ABA}"/>
                    </a:ext>
                  </a:extLst>
                </p:cNvPr>
                <p:cNvSpPr/>
                <p:nvPr/>
              </p:nvSpPr>
              <p:spPr>
                <a:xfrm>
                  <a:off x="7427896" y="3858712"/>
                  <a:ext cx="310605" cy="340014"/>
                </a:xfrm>
                <a:custGeom>
                  <a:avLst/>
                  <a:gdLst>
                    <a:gd name="connsiteX0" fmla="*/ 0 w 310605"/>
                    <a:gd name="connsiteY0" fmla="*/ 66247 h 340014"/>
                    <a:gd name="connsiteX1" fmla="*/ 246364 w 310605"/>
                    <a:gd name="connsiteY1" fmla="*/ 340014 h 340014"/>
                    <a:gd name="connsiteX2" fmla="*/ 309241 w 310605"/>
                    <a:gd name="connsiteY2" fmla="*/ 0 h 3400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310605" h="340014">
                      <a:moveTo>
                        <a:pt x="0" y="66247"/>
                      </a:moveTo>
                      <a:cubicBezTo>
                        <a:pt x="0" y="66247"/>
                        <a:pt x="111032" y="257982"/>
                        <a:pt x="246364" y="340014"/>
                      </a:cubicBezTo>
                      <a:cubicBezTo>
                        <a:pt x="246364" y="340014"/>
                        <a:pt x="321568" y="230046"/>
                        <a:pt x="309241" y="0"/>
                      </a:cubicBezTo>
                    </a:path>
                  </a:pathLst>
                </a:custGeom>
                <a:noFill/>
                <a:ln w="8858" cap="flat">
                  <a:solidFill>
                    <a:srgbClr val="683F1D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87" name="任意多边形: 形状 186">
                  <a:extLst>
                    <a:ext uri="{FF2B5EF4-FFF2-40B4-BE49-F238E27FC236}">
                      <a16:creationId xmlns:a16="http://schemas.microsoft.com/office/drawing/2014/main" id="{C399FD7A-2BB5-A222-542C-56C7E29009A3}"/>
                    </a:ext>
                  </a:extLst>
                </p:cNvPr>
                <p:cNvSpPr/>
                <p:nvPr/>
              </p:nvSpPr>
              <p:spPr>
                <a:xfrm>
                  <a:off x="7637544" y="4165647"/>
                  <a:ext cx="77864" cy="77864"/>
                </a:xfrm>
                <a:custGeom>
                  <a:avLst/>
                  <a:gdLst>
                    <a:gd name="connsiteX0" fmla="*/ 0 w 77864"/>
                    <a:gd name="connsiteY0" fmla="*/ 38932 h 77864"/>
                    <a:gd name="connsiteX1" fmla="*/ 38932 w 77864"/>
                    <a:gd name="connsiteY1" fmla="*/ 77864 h 77864"/>
                    <a:gd name="connsiteX2" fmla="*/ 77864 w 77864"/>
                    <a:gd name="connsiteY2" fmla="*/ 38932 h 77864"/>
                    <a:gd name="connsiteX3" fmla="*/ 38932 w 77864"/>
                    <a:gd name="connsiteY3" fmla="*/ 0 h 77864"/>
                    <a:gd name="connsiteX4" fmla="*/ 0 w 77864"/>
                    <a:gd name="connsiteY4" fmla="*/ 38932 h 778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7864" h="77864">
                      <a:moveTo>
                        <a:pt x="0" y="38932"/>
                      </a:moveTo>
                      <a:cubicBezTo>
                        <a:pt x="0" y="60438"/>
                        <a:pt x="17426" y="77864"/>
                        <a:pt x="38932" y="77864"/>
                      </a:cubicBezTo>
                      <a:cubicBezTo>
                        <a:pt x="60438" y="77864"/>
                        <a:pt x="77864" y="60438"/>
                        <a:pt x="77864" y="38932"/>
                      </a:cubicBezTo>
                      <a:cubicBezTo>
                        <a:pt x="77864" y="17426"/>
                        <a:pt x="60438" y="0"/>
                        <a:pt x="38932" y="0"/>
                      </a:cubicBezTo>
                      <a:cubicBezTo>
                        <a:pt x="17426" y="0"/>
                        <a:pt x="0" y="17426"/>
                        <a:pt x="0" y="3893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885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88" name="任意多边形: 形状 187">
                  <a:extLst>
                    <a:ext uri="{FF2B5EF4-FFF2-40B4-BE49-F238E27FC236}">
                      <a16:creationId xmlns:a16="http://schemas.microsoft.com/office/drawing/2014/main" id="{E64D877A-205A-AC53-B429-FC7585D0DD45}"/>
                    </a:ext>
                  </a:extLst>
                </p:cNvPr>
                <p:cNvSpPr/>
                <p:nvPr/>
              </p:nvSpPr>
              <p:spPr>
                <a:xfrm>
                  <a:off x="8006735" y="4093192"/>
                  <a:ext cx="68564" cy="532723"/>
                </a:xfrm>
                <a:custGeom>
                  <a:avLst/>
                  <a:gdLst>
                    <a:gd name="connsiteX0" fmla="*/ 39287 w 68564"/>
                    <a:gd name="connsiteY0" fmla="*/ 532724 h 532723"/>
                    <a:gd name="connsiteX1" fmla="*/ 68553 w 68564"/>
                    <a:gd name="connsiteY1" fmla="*/ 237318 h 532723"/>
                    <a:gd name="connsiteX2" fmla="*/ 38045 w 68564"/>
                    <a:gd name="connsiteY2" fmla="*/ 111742 h 532723"/>
                    <a:gd name="connsiteX3" fmla="*/ 0 w 68564"/>
                    <a:gd name="connsiteY3" fmla="*/ 0 h 5327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8564" h="532723">
                      <a:moveTo>
                        <a:pt x="39287" y="532724"/>
                      </a:moveTo>
                      <a:cubicBezTo>
                        <a:pt x="59143" y="435518"/>
                        <a:pt x="68952" y="336529"/>
                        <a:pt x="68553" y="237318"/>
                      </a:cubicBezTo>
                      <a:cubicBezTo>
                        <a:pt x="68322" y="193650"/>
                        <a:pt x="57875" y="150647"/>
                        <a:pt x="38045" y="111742"/>
                      </a:cubicBezTo>
                      <a:cubicBezTo>
                        <a:pt x="21550" y="76268"/>
                        <a:pt x="3725" y="43721"/>
                        <a:pt x="0" y="0"/>
                      </a:cubicBezTo>
                    </a:path>
                  </a:pathLst>
                </a:custGeom>
                <a:noFill/>
                <a:ln w="6644" cap="rnd">
                  <a:solidFill>
                    <a:srgbClr val="F7AD2B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89" name="任意多边形: 形状 188">
                  <a:extLst>
                    <a:ext uri="{FF2B5EF4-FFF2-40B4-BE49-F238E27FC236}">
                      <a16:creationId xmlns:a16="http://schemas.microsoft.com/office/drawing/2014/main" id="{A56B32BF-D5AA-A5EA-9546-109B4B1F3FEB}"/>
                    </a:ext>
                  </a:extLst>
                </p:cNvPr>
                <p:cNvSpPr/>
                <p:nvPr/>
              </p:nvSpPr>
              <p:spPr>
                <a:xfrm>
                  <a:off x="7225253" y="4402610"/>
                  <a:ext cx="73341" cy="149786"/>
                </a:xfrm>
                <a:custGeom>
                  <a:avLst/>
                  <a:gdLst>
                    <a:gd name="connsiteX0" fmla="*/ 73342 w 73341"/>
                    <a:gd name="connsiteY0" fmla="*/ 0 h 149786"/>
                    <a:gd name="connsiteX1" fmla="*/ 62079 w 73341"/>
                    <a:gd name="connsiteY1" fmla="*/ 27403 h 149786"/>
                    <a:gd name="connsiteX2" fmla="*/ 0 w 73341"/>
                    <a:gd name="connsiteY2" fmla="*/ 149787 h 1497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73341" h="149786">
                      <a:moveTo>
                        <a:pt x="73342" y="0"/>
                      </a:moveTo>
                      <a:cubicBezTo>
                        <a:pt x="73342" y="0"/>
                        <a:pt x="69174" y="10819"/>
                        <a:pt x="62079" y="27403"/>
                      </a:cubicBezTo>
                      <a:cubicBezTo>
                        <a:pt x="44599" y="69750"/>
                        <a:pt x="23838" y="110669"/>
                        <a:pt x="0" y="149787"/>
                      </a:cubicBezTo>
                    </a:path>
                  </a:pathLst>
                </a:custGeom>
                <a:noFill/>
                <a:ln w="6644" cap="rnd">
                  <a:solidFill>
                    <a:srgbClr val="F7AD2B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0" name="任意多边形: 形状 189">
                  <a:extLst>
                    <a:ext uri="{FF2B5EF4-FFF2-40B4-BE49-F238E27FC236}">
                      <a16:creationId xmlns:a16="http://schemas.microsoft.com/office/drawing/2014/main" id="{0BF4A3AA-551A-F80D-4829-E163D1965191}"/>
                    </a:ext>
                  </a:extLst>
                </p:cNvPr>
                <p:cNvSpPr/>
                <p:nvPr/>
              </p:nvSpPr>
              <p:spPr>
                <a:xfrm>
                  <a:off x="7259396" y="4903851"/>
                  <a:ext cx="744944" cy="120876"/>
                </a:xfrm>
                <a:custGeom>
                  <a:avLst/>
                  <a:gdLst>
                    <a:gd name="connsiteX0" fmla="*/ 744944 w 744944"/>
                    <a:gd name="connsiteY0" fmla="*/ 120876 h 120876"/>
                    <a:gd name="connsiteX1" fmla="*/ 0 w 744944"/>
                    <a:gd name="connsiteY1" fmla="*/ 120876 h 120876"/>
                    <a:gd name="connsiteX2" fmla="*/ 54097 w 744944"/>
                    <a:gd name="connsiteY2" fmla="*/ 0 h 120876"/>
                    <a:gd name="connsiteX3" fmla="*/ 727208 w 744944"/>
                    <a:gd name="connsiteY3" fmla="*/ 36538 h 120876"/>
                    <a:gd name="connsiteX4" fmla="*/ 744944 w 744944"/>
                    <a:gd name="connsiteY4" fmla="*/ 120876 h 12087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44944" h="120876">
                      <a:moveTo>
                        <a:pt x="744944" y="120876"/>
                      </a:moveTo>
                      <a:lnTo>
                        <a:pt x="0" y="120876"/>
                      </a:lnTo>
                      <a:cubicBezTo>
                        <a:pt x="16007" y="79709"/>
                        <a:pt x="34055" y="39367"/>
                        <a:pt x="54097" y="0"/>
                      </a:cubicBezTo>
                      <a:lnTo>
                        <a:pt x="727208" y="36538"/>
                      </a:lnTo>
                      <a:cubicBezTo>
                        <a:pt x="733504" y="63675"/>
                        <a:pt x="739623" y="91788"/>
                        <a:pt x="744944" y="120876"/>
                      </a:cubicBezTo>
                      <a:close/>
                    </a:path>
                  </a:pathLst>
                </a:custGeom>
                <a:solidFill>
                  <a:srgbClr val="83ADDF"/>
                </a:solidFill>
                <a:ln w="885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1" name="任意多边形: 形状 190">
                  <a:extLst>
                    <a:ext uri="{FF2B5EF4-FFF2-40B4-BE49-F238E27FC236}">
                      <a16:creationId xmlns:a16="http://schemas.microsoft.com/office/drawing/2014/main" id="{C239DC91-281E-9E54-F281-91BFA12031E1}"/>
                    </a:ext>
                  </a:extLst>
                </p:cNvPr>
                <p:cNvSpPr/>
                <p:nvPr/>
              </p:nvSpPr>
              <p:spPr>
                <a:xfrm>
                  <a:off x="7708403" y="5024727"/>
                  <a:ext cx="8868" cy="202819"/>
                </a:xfrm>
                <a:custGeom>
                  <a:avLst/>
                  <a:gdLst>
                    <a:gd name="connsiteX0" fmla="*/ 0 w 8868"/>
                    <a:gd name="connsiteY0" fmla="*/ 0 h 202819"/>
                    <a:gd name="connsiteX1" fmla="*/ 0 w 8868"/>
                    <a:gd name="connsiteY1" fmla="*/ 202820 h 2028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8868" h="202819">
                      <a:moveTo>
                        <a:pt x="0" y="0"/>
                      </a:moveTo>
                      <a:lnTo>
                        <a:pt x="0" y="202820"/>
                      </a:lnTo>
                    </a:path>
                  </a:pathLst>
                </a:custGeom>
                <a:noFill/>
                <a:ln w="6644" cap="rnd">
                  <a:solidFill>
                    <a:srgbClr val="83ADDF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2" name="任意多边形: 形状 191">
                  <a:extLst>
                    <a:ext uri="{FF2B5EF4-FFF2-40B4-BE49-F238E27FC236}">
                      <a16:creationId xmlns:a16="http://schemas.microsoft.com/office/drawing/2014/main" id="{30590FD2-31A1-9D32-7B9F-A814C86FF741}"/>
                    </a:ext>
                  </a:extLst>
                </p:cNvPr>
                <p:cNvSpPr/>
                <p:nvPr/>
              </p:nvSpPr>
              <p:spPr>
                <a:xfrm>
                  <a:off x="7724011" y="5057717"/>
                  <a:ext cx="48243" cy="183486"/>
                </a:xfrm>
                <a:custGeom>
                  <a:avLst/>
                  <a:gdLst>
                    <a:gd name="connsiteX0" fmla="*/ 0 w 48243"/>
                    <a:gd name="connsiteY0" fmla="*/ 183487 h 183486"/>
                    <a:gd name="connsiteX1" fmla="*/ 35474 w 48243"/>
                    <a:gd name="connsiteY1" fmla="*/ 153601 h 183486"/>
                    <a:gd name="connsiteX2" fmla="*/ 48244 w 48243"/>
                    <a:gd name="connsiteY2" fmla="*/ 0 h 1834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48243" h="183486">
                      <a:moveTo>
                        <a:pt x="0" y="183487"/>
                      </a:moveTo>
                      <a:cubicBezTo>
                        <a:pt x="21107" y="171869"/>
                        <a:pt x="33256" y="166371"/>
                        <a:pt x="35474" y="153601"/>
                      </a:cubicBezTo>
                      <a:cubicBezTo>
                        <a:pt x="37691" y="140830"/>
                        <a:pt x="48244" y="0"/>
                        <a:pt x="48244" y="0"/>
                      </a:cubicBezTo>
                    </a:path>
                  </a:pathLst>
                </a:custGeom>
                <a:noFill/>
                <a:ln w="6644" cap="rnd">
                  <a:solidFill>
                    <a:srgbClr val="83ADDF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3" name="任意多边形: 形状 192">
                  <a:extLst>
                    <a:ext uri="{FF2B5EF4-FFF2-40B4-BE49-F238E27FC236}">
                      <a16:creationId xmlns:a16="http://schemas.microsoft.com/office/drawing/2014/main" id="{C7F30C51-13C2-D23A-85CB-7F37382D7BF4}"/>
                    </a:ext>
                  </a:extLst>
                </p:cNvPr>
                <p:cNvSpPr/>
                <p:nvPr/>
              </p:nvSpPr>
              <p:spPr>
                <a:xfrm>
                  <a:off x="7698381" y="5356138"/>
                  <a:ext cx="73607" cy="642337"/>
                </a:xfrm>
                <a:custGeom>
                  <a:avLst/>
                  <a:gdLst>
                    <a:gd name="connsiteX0" fmla="*/ 0 w 73607"/>
                    <a:gd name="connsiteY0" fmla="*/ 642337 h 642337"/>
                    <a:gd name="connsiteX1" fmla="*/ 9755 w 73607"/>
                    <a:gd name="connsiteY1" fmla="*/ 51082 h 642337"/>
                    <a:gd name="connsiteX2" fmla="*/ 9755 w 73607"/>
                    <a:gd name="connsiteY2" fmla="*/ 50284 h 642337"/>
                    <a:gd name="connsiteX3" fmla="*/ 73607 w 73607"/>
                    <a:gd name="connsiteY3" fmla="*/ 0 h 6423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3607" h="642337">
                      <a:moveTo>
                        <a:pt x="0" y="642337"/>
                      </a:moveTo>
                      <a:cubicBezTo>
                        <a:pt x="0" y="642337"/>
                        <a:pt x="5321" y="76800"/>
                        <a:pt x="9755" y="51082"/>
                      </a:cubicBezTo>
                      <a:cubicBezTo>
                        <a:pt x="9728" y="50816"/>
                        <a:pt x="9728" y="50550"/>
                        <a:pt x="9755" y="50284"/>
                      </a:cubicBezTo>
                      <a:cubicBezTo>
                        <a:pt x="14278" y="41859"/>
                        <a:pt x="23413" y="29354"/>
                        <a:pt x="73607" y="0"/>
                      </a:cubicBezTo>
                    </a:path>
                  </a:pathLst>
                </a:custGeom>
                <a:noFill/>
                <a:ln w="6644" cap="rnd">
                  <a:solidFill>
                    <a:srgbClr val="83ADDF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4" name="任意多边形: 形状 193">
                  <a:extLst>
                    <a:ext uri="{FF2B5EF4-FFF2-40B4-BE49-F238E27FC236}">
                      <a16:creationId xmlns:a16="http://schemas.microsoft.com/office/drawing/2014/main" id="{563E705A-8D3A-24F8-BD70-7FB3FE5633CC}"/>
                    </a:ext>
                  </a:extLst>
                </p:cNvPr>
                <p:cNvSpPr/>
                <p:nvPr/>
              </p:nvSpPr>
              <p:spPr>
                <a:xfrm>
                  <a:off x="6598702" y="3937473"/>
                  <a:ext cx="269710" cy="328350"/>
                </a:xfrm>
                <a:custGeom>
                  <a:avLst/>
                  <a:gdLst>
                    <a:gd name="connsiteX0" fmla="*/ 0 w 269710"/>
                    <a:gd name="connsiteY0" fmla="*/ 10366 h 328350"/>
                    <a:gd name="connsiteX1" fmla="*/ 156172 w 269710"/>
                    <a:gd name="connsiteY1" fmla="*/ 26418 h 328350"/>
                    <a:gd name="connsiteX2" fmla="*/ 261706 w 269710"/>
                    <a:gd name="connsiteY2" fmla="*/ 274732 h 328350"/>
                    <a:gd name="connsiteX3" fmla="*/ 166105 w 269710"/>
                    <a:gd name="connsiteY3" fmla="*/ 327056 h 328350"/>
                    <a:gd name="connsiteX4" fmla="*/ 0 w 269710"/>
                    <a:gd name="connsiteY4" fmla="*/ 10366 h 3283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69710" h="328350">
                      <a:moveTo>
                        <a:pt x="0" y="10366"/>
                      </a:moveTo>
                      <a:cubicBezTo>
                        <a:pt x="44874" y="-6839"/>
                        <a:pt x="93739" y="-3380"/>
                        <a:pt x="156172" y="26418"/>
                      </a:cubicBezTo>
                      <a:cubicBezTo>
                        <a:pt x="229248" y="61359"/>
                        <a:pt x="292568" y="151196"/>
                        <a:pt x="261706" y="274732"/>
                      </a:cubicBezTo>
                      <a:cubicBezTo>
                        <a:pt x="256651" y="294686"/>
                        <a:pt x="178964" y="336190"/>
                        <a:pt x="166105" y="327056"/>
                      </a:cubicBezTo>
                      <a:cubicBezTo>
                        <a:pt x="153246" y="317921"/>
                        <a:pt x="255055" y="64906"/>
                        <a:pt x="0" y="10366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885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95" name="图形 9">
                <a:extLst>
                  <a:ext uri="{FF2B5EF4-FFF2-40B4-BE49-F238E27FC236}">
                    <a16:creationId xmlns:a16="http://schemas.microsoft.com/office/drawing/2014/main" id="{795847F1-D62A-C1AB-00CD-841FE2F42796}"/>
                  </a:ext>
                </a:extLst>
              </p:cNvPr>
              <p:cNvGrpSpPr/>
              <p:nvPr/>
            </p:nvGrpSpPr>
            <p:grpSpPr>
              <a:xfrm>
                <a:off x="7205762" y="3230699"/>
                <a:ext cx="594451" cy="584469"/>
                <a:chOff x="7205762" y="3230699"/>
                <a:chExt cx="594451" cy="584469"/>
              </a:xfrm>
            </p:grpSpPr>
            <p:sp>
              <p:nvSpPr>
                <p:cNvPr id="196" name="任意多边形: 形状 195">
                  <a:extLst>
                    <a:ext uri="{FF2B5EF4-FFF2-40B4-BE49-F238E27FC236}">
                      <a16:creationId xmlns:a16="http://schemas.microsoft.com/office/drawing/2014/main" id="{06A28208-D5C8-82E9-3ABD-E8C407C938FE}"/>
                    </a:ext>
                  </a:extLst>
                </p:cNvPr>
                <p:cNvSpPr/>
                <p:nvPr/>
              </p:nvSpPr>
              <p:spPr>
                <a:xfrm>
                  <a:off x="7279173" y="3614997"/>
                  <a:ext cx="127324" cy="117865"/>
                </a:xfrm>
                <a:custGeom>
                  <a:avLst/>
                  <a:gdLst>
                    <a:gd name="connsiteX0" fmla="*/ 125222 w 127324"/>
                    <a:gd name="connsiteY0" fmla="*/ 544 h 117865"/>
                    <a:gd name="connsiteX1" fmla="*/ 41947 w 127324"/>
                    <a:gd name="connsiteY1" fmla="*/ 46837 h 117865"/>
                    <a:gd name="connsiteX2" fmla="*/ 0 w 127324"/>
                    <a:gd name="connsiteY2" fmla="*/ 114325 h 117865"/>
                    <a:gd name="connsiteX3" fmla="*/ 95335 w 127324"/>
                    <a:gd name="connsiteY3" fmla="*/ 80537 h 117865"/>
                    <a:gd name="connsiteX4" fmla="*/ 125222 w 127324"/>
                    <a:gd name="connsiteY4" fmla="*/ 544 h 1178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7324" h="117865">
                      <a:moveTo>
                        <a:pt x="125222" y="544"/>
                      </a:moveTo>
                      <a:cubicBezTo>
                        <a:pt x="85491" y="-3269"/>
                        <a:pt x="60482" y="13048"/>
                        <a:pt x="41947" y="46837"/>
                      </a:cubicBezTo>
                      <a:cubicBezTo>
                        <a:pt x="23412" y="80626"/>
                        <a:pt x="0" y="114325"/>
                        <a:pt x="0" y="114325"/>
                      </a:cubicBezTo>
                      <a:cubicBezTo>
                        <a:pt x="0" y="114325"/>
                        <a:pt x="48244" y="134013"/>
                        <a:pt x="95335" y="80537"/>
                      </a:cubicBezTo>
                      <a:cubicBezTo>
                        <a:pt x="139145" y="30697"/>
                        <a:pt x="125222" y="544"/>
                        <a:pt x="125222" y="544"/>
                      </a:cubicBezTo>
                      <a:close/>
                    </a:path>
                  </a:pathLst>
                </a:custGeom>
                <a:solidFill>
                  <a:srgbClr val="FED81D"/>
                </a:solidFill>
                <a:ln w="885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7" name="任意多边形: 形状 196">
                  <a:extLst>
                    <a:ext uri="{FF2B5EF4-FFF2-40B4-BE49-F238E27FC236}">
                      <a16:creationId xmlns:a16="http://schemas.microsoft.com/office/drawing/2014/main" id="{2B57196D-4996-2461-527F-E425F0634FB4}"/>
                    </a:ext>
                  </a:extLst>
                </p:cNvPr>
                <p:cNvSpPr/>
                <p:nvPr/>
              </p:nvSpPr>
              <p:spPr>
                <a:xfrm>
                  <a:off x="7348435" y="3630972"/>
                  <a:ext cx="102176" cy="184196"/>
                </a:xfrm>
                <a:custGeom>
                  <a:avLst/>
                  <a:gdLst>
                    <a:gd name="connsiteX0" fmla="*/ 84959 w 102176"/>
                    <a:gd name="connsiteY0" fmla="*/ 0 h 184196"/>
                    <a:gd name="connsiteX1" fmla="*/ 10997 w 102176"/>
                    <a:gd name="connsiteY1" fmla="*/ 84427 h 184196"/>
                    <a:gd name="connsiteX2" fmla="*/ 0 w 102176"/>
                    <a:gd name="connsiteY2" fmla="*/ 184197 h 184196"/>
                    <a:gd name="connsiteX3" fmla="*/ 84959 w 102176"/>
                    <a:gd name="connsiteY3" fmla="*/ 119280 h 184196"/>
                    <a:gd name="connsiteX4" fmla="*/ 84959 w 102176"/>
                    <a:gd name="connsiteY4" fmla="*/ 0 h 1841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02176" h="184196">
                      <a:moveTo>
                        <a:pt x="84959" y="0"/>
                      </a:moveTo>
                      <a:cubicBezTo>
                        <a:pt x="40085" y="11972"/>
                        <a:pt x="19067" y="30064"/>
                        <a:pt x="10997" y="84427"/>
                      </a:cubicBezTo>
                      <a:cubicBezTo>
                        <a:pt x="2926" y="138790"/>
                        <a:pt x="5764" y="163710"/>
                        <a:pt x="0" y="184197"/>
                      </a:cubicBezTo>
                      <a:cubicBezTo>
                        <a:pt x="0" y="184197"/>
                        <a:pt x="57467" y="170894"/>
                        <a:pt x="84959" y="119280"/>
                      </a:cubicBezTo>
                      <a:cubicBezTo>
                        <a:pt x="111121" y="69883"/>
                        <a:pt x="104470" y="38223"/>
                        <a:pt x="84959" y="0"/>
                      </a:cubicBezTo>
                      <a:close/>
                    </a:path>
                  </a:pathLst>
                </a:custGeom>
                <a:solidFill>
                  <a:srgbClr val="FED81D"/>
                </a:solidFill>
                <a:ln w="885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8" name="任意多边形: 形状 197">
                  <a:extLst>
                    <a:ext uri="{FF2B5EF4-FFF2-40B4-BE49-F238E27FC236}">
                      <a16:creationId xmlns:a16="http://schemas.microsoft.com/office/drawing/2014/main" id="{11D78A13-7B9E-CA60-85A7-D80BE9D82B43}"/>
                    </a:ext>
                  </a:extLst>
                </p:cNvPr>
                <p:cNvSpPr/>
                <p:nvPr/>
              </p:nvSpPr>
              <p:spPr>
                <a:xfrm>
                  <a:off x="7205762" y="3230699"/>
                  <a:ext cx="309132" cy="363974"/>
                </a:xfrm>
                <a:custGeom>
                  <a:avLst/>
                  <a:gdLst>
                    <a:gd name="connsiteX0" fmla="*/ 284212 w 309132"/>
                    <a:gd name="connsiteY0" fmla="*/ 110099 h 363974"/>
                    <a:gd name="connsiteX1" fmla="*/ 239870 w 309132"/>
                    <a:gd name="connsiteY1" fmla="*/ 282944 h 363974"/>
                    <a:gd name="connsiteX2" fmla="*/ 247675 w 309132"/>
                    <a:gd name="connsiteY2" fmla="*/ 335445 h 363974"/>
                    <a:gd name="connsiteX3" fmla="*/ 199697 w 309132"/>
                    <a:gd name="connsiteY3" fmla="*/ 341032 h 363974"/>
                    <a:gd name="connsiteX4" fmla="*/ 111013 w 309132"/>
                    <a:gd name="connsiteY4" fmla="*/ 316555 h 363974"/>
                    <a:gd name="connsiteX5" fmla="*/ 37405 w 309132"/>
                    <a:gd name="connsiteY5" fmla="*/ 266360 h 363974"/>
                    <a:gd name="connsiteX6" fmla="*/ 29778 w 309132"/>
                    <a:gd name="connsiteY6" fmla="*/ 204282 h 363974"/>
                    <a:gd name="connsiteX7" fmla="*/ 35543 w 309132"/>
                    <a:gd name="connsiteY7" fmla="*/ 130497 h 363974"/>
                    <a:gd name="connsiteX8" fmla="*/ 36421 w 309132"/>
                    <a:gd name="connsiteY8" fmla="*/ 83219 h 363974"/>
                    <a:gd name="connsiteX9" fmla="*/ 56561 w 309132"/>
                    <a:gd name="connsiteY9" fmla="*/ 74005 h 363974"/>
                    <a:gd name="connsiteX10" fmla="*/ 84053 w 309132"/>
                    <a:gd name="connsiteY10" fmla="*/ 86421 h 363974"/>
                    <a:gd name="connsiteX11" fmla="*/ 181162 w 309132"/>
                    <a:gd name="connsiteY11" fmla="*/ 25052 h 363974"/>
                    <a:gd name="connsiteX12" fmla="*/ 256543 w 309132"/>
                    <a:gd name="connsiteY12" fmla="*/ 31171 h 363974"/>
                    <a:gd name="connsiteX13" fmla="*/ 284212 w 309132"/>
                    <a:gd name="connsiteY13" fmla="*/ 110099 h 3639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309132" h="363974">
                      <a:moveTo>
                        <a:pt x="284212" y="110099"/>
                      </a:moveTo>
                      <a:cubicBezTo>
                        <a:pt x="284212" y="110099"/>
                        <a:pt x="240935" y="204104"/>
                        <a:pt x="239870" y="282944"/>
                      </a:cubicBezTo>
                      <a:cubicBezTo>
                        <a:pt x="239196" y="300779"/>
                        <a:pt x="241848" y="318577"/>
                        <a:pt x="247675" y="335445"/>
                      </a:cubicBezTo>
                      <a:lnTo>
                        <a:pt x="199697" y="341032"/>
                      </a:lnTo>
                      <a:cubicBezTo>
                        <a:pt x="158636" y="380496"/>
                        <a:pt x="84408" y="366928"/>
                        <a:pt x="111013" y="316555"/>
                      </a:cubicBezTo>
                      <a:cubicBezTo>
                        <a:pt x="66671" y="344225"/>
                        <a:pt x="8583" y="306357"/>
                        <a:pt x="37405" y="266360"/>
                      </a:cubicBezTo>
                      <a:cubicBezTo>
                        <a:pt x="2907" y="274519"/>
                        <a:pt x="-14652" y="218737"/>
                        <a:pt x="29778" y="204282"/>
                      </a:cubicBezTo>
                      <a:cubicBezTo>
                        <a:pt x="-7203" y="200291"/>
                        <a:pt x="-14564" y="134310"/>
                        <a:pt x="35543" y="130497"/>
                      </a:cubicBezTo>
                      <a:cubicBezTo>
                        <a:pt x="22728" y="117203"/>
                        <a:pt x="23127" y="96034"/>
                        <a:pt x="36421" y="83219"/>
                      </a:cubicBezTo>
                      <a:cubicBezTo>
                        <a:pt x="41892" y="77951"/>
                        <a:pt x="48996" y="74697"/>
                        <a:pt x="56561" y="74005"/>
                      </a:cubicBezTo>
                      <a:cubicBezTo>
                        <a:pt x="67150" y="73695"/>
                        <a:pt x="77286" y="78271"/>
                        <a:pt x="84053" y="86421"/>
                      </a:cubicBezTo>
                      <a:cubicBezTo>
                        <a:pt x="62591" y="9088"/>
                        <a:pt x="153315" y="-15566"/>
                        <a:pt x="181162" y="25052"/>
                      </a:cubicBezTo>
                      <a:cubicBezTo>
                        <a:pt x="186039" y="-7673"/>
                        <a:pt x="247409" y="-11043"/>
                        <a:pt x="256543" y="31171"/>
                      </a:cubicBezTo>
                      <a:cubicBezTo>
                        <a:pt x="302836" y="5630"/>
                        <a:pt x="332988" y="67708"/>
                        <a:pt x="284212" y="110099"/>
                      </a:cubicBezTo>
                      <a:close/>
                    </a:path>
                  </a:pathLst>
                </a:custGeom>
                <a:solidFill>
                  <a:srgbClr val="604730"/>
                </a:solidFill>
                <a:ln w="885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9" name="任意多边形: 形状 198">
                  <a:extLst>
                    <a:ext uri="{FF2B5EF4-FFF2-40B4-BE49-F238E27FC236}">
                      <a16:creationId xmlns:a16="http://schemas.microsoft.com/office/drawing/2014/main" id="{43DCA0DC-2329-D059-446F-E973C58B876C}"/>
                    </a:ext>
                  </a:extLst>
                </p:cNvPr>
                <p:cNvSpPr/>
                <p:nvPr/>
              </p:nvSpPr>
              <p:spPr>
                <a:xfrm>
                  <a:off x="7206117" y="3304704"/>
                  <a:ext cx="247674" cy="289969"/>
                </a:xfrm>
                <a:custGeom>
                  <a:avLst/>
                  <a:gdLst>
                    <a:gd name="connsiteX0" fmla="*/ 247675 w 247674"/>
                    <a:gd name="connsiteY0" fmla="*/ 261440 h 289969"/>
                    <a:gd name="connsiteX1" fmla="*/ 199697 w 247674"/>
                    <a:gd name="connsiteY1" fmla="*/ 267027 h 289969"/>
                    <a:gd name="connsiteX2" fmla="*/ 111013 w 247674"/>
                    <a:gd name="connsiteY2" fmla="*/ 242550 h 289969"/>
                    <a:gd name="connsiteX3" fmla="*/ 37405 w 247674"/>
                    <a:gd name="connsiteY3" fmla="*/ 192355 h 289969"/>
                    <a:gd name="connsiteX4" fmla="*/ 29778 w 247674"/>
                    <a:gd name="connsiteY4" fmla="*/ 130277 h 289969"/>
                    <a:gd name="connsiteX5" fmla="*/ 35543 w 247674"/>
                    <a:gd name="connsiteY5" fmla="*/ 56492 h 289969"/>
                    <a:gd name="connsiteX6" fmla="*/ 36421 w 247674"/>
                    <a:gd name="connsiteY6" fmla="*/ 9214 h 289969"/>
                    <a:gd name="connsiteX7" fmla="*/ 56561 w 247674"/>
                    <a:gd name="connsiteY7" fmla="*/ 0 h 289969"/>
                    <a:gd name="connsiteX8" fmla="*/ 92034 w 247674"/>
                    <a:gd name="connsiteY8" fmla="*/ 68641 h 289969"/>
                    <a:gd name="connsiteX9" fmla="*/ 92034 w 247674"/>
                    <a:gd name="connsiteY9" fmla="*/ 140298 h 289969"/>
                    <a:gd name="connsiteX10" fmla="*/ 131587 w 247674"/>
                    <a:gd name="connsiteY10" fmla="*/ 180826 h 289969"/>
                    <a:gd name="connsiteX11" fmla="*/ 239338 w 247674"/>
                    <a:gd name="connsiteY11" fmla="*/ 208496 h 289969"/>
                    <a:gd name="connsiteX12" fmla="*/ 247675 w 247674"/>
                    <a:gd name="connsiteY12" fmla="*/ 261440 h 2899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47674" h="289969">
                      <a:moveTo>
                        <a:pt x="247675" y="261440"/>
                      </a:moveTo>
                      <a:lnTo>
                        <a:pt x="199697" y="267027"/>
                      </a:lnTo>
                      <a:cubicBezTo>
                        <a:pt x="158636" y="306491"/>
                        <a:pt x="84408" y="292923"/>
                        <a:pt x="111013" y="242550"/>
                      </a:cubicBezTo>
                      <a:cubicBezTo>
                        <a:pt x="66671" y="270220"/>
                        <a:pt x="8583" y="232352"/>
                        <a:pt x="37405" y="192355"/>
                      </a:cubicBezTo>
                      <a:cubicBezTo>
                        <a:pt x="2907" y="200514"/>
                        <a:pt x="-14652" y="144732"/>
                        <a:pt x="29778" y="130277"/>
                      </a:cubicBezTo>
                      <a:cubicBezTo>
                        <a:pt x="-7203" y="126286"/>
                        <a:pt x="-14564" y="60305"/>
                        <a:pt x="35543" y="56492"/>
                      </a:cubicBezTo>
                      <a:cubicBezTo>
                        <a:pt x="22728" y="43198"/>
                        <a:pt x="23127" y="22029"/>
                        <a:pt x="36421" y="9214"/>
                      </a:cubicBezTo>
                      <a:cubicBezTo>
                        <a:pt x="41893" y="3946"/>
                        <a:pt x="48996" y="692"/>
                        <a:pt x="56561" y="0"/>
                      </a:cubicBezTo>
                      <a:cubicBezTo>
                        <a:pt x="53368" y="27315"/>
                        <a:pt x="65429" y="65981"/>
                        <a:pt x="92034" y="68641"/>
                      </a:cubicBezTo>
                      <a:cubicBezTo>
                        <a:pt x="55674" y="82033"/>
                        <a:pt x="55940" y="125133"/>
                        <a:pt x="92034" y="140298"/>
                      </a:cubicBezTo>
                      <a:cubicBezTo>
                        <a:pt x="69420" y="165395"/>
                        <a:pt x="103297" y="200692"/>
                        <a:pt x="131587" y="180826"/>
                      </a:cubicBezTo>
                      <a:cubicBezTo>
                        <a:pt x="130523" y="208496"/>
                        <a:pt x="172116" y="253547"/>
                        <a:pt x="239338" y="208496"/>
                      </a:cubicBezTo>
                      <a:cubicBezTo>
                        <a:pt x="238788" y="226507"/>
                        <a:pt x="241609" y="244466"/>
                        <a:pt x="247675" y="261440"/>
                      </a:cubicBezTo>
                      <a:close/>
                    </a:path>
                  </a:pathLst>
                </a:custGeom>
                <a:solidFill>
                  <a:srgbClr val="473526"/>
                </a:solidFill>
                <a:ln w="885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0" name="任意多边形: 形状 199">
                  <a:extLst>
                    <a:ext uri="{FF2B5EF4-FFF2-40B4-BE49-F238E27FC236}">
                      <a16:creationId xmlns:a16="http://schemas.microsoft.com/office/drawing/2014/main" id="{B0279BA3-97EE-06BC-F8E3-913B6235D7E9}"/>
                    </a:ext>
                  </a:extLst>
                </p:cNvPr>
                <p:cNvSpPr/>
                <p:nvPr/>
              </p:nvSpPr>
              <p:spPr>
                <a:xfrm>
                  <a:off x="7387418" y="3360929"/>
                  <a:ext cx="412795" cy="415479"/>
                </a:xfrm>
                <a:custGeom>
                  <a:avLst/>
                  <a:gdLst>
                    <a:gd name="connsiteX0" fmla="*/ 331450 w 412795"/>
                    <a:gd name="connsiteY0" fmla="*/ 413976 h 415479"/>
                    <a:gd name="connsiteX1" fmla="*/ 90141 w 412795"/>
                    <a:gd name="connsiteY1" fmla="*/ 286626 h 415479"/>
                    <a:gd name="connsiteX2" fmla="*/ 4117 w 412795"/>
                    <a:gd name="connsiteY2" fmla="*/ 215679 h 415479"/>
                    <a:gd name="connsiteX3" fmla="*/ 20347 w 412795"/>
                    <a:gd name="connsiteY3" fmla="*/ 194218 h 415479"/>
                    <a:gd name="connsiteX4" fmla="*/ 20347 w 412795"/>
                    <a:gd name="connsiteY4" fmla="*/ 194218 h 415479"/>
                    <a:gd name="connsiteX5" fmla="*/ 40301 w 412795"/>
                    <a:gd name="connsiteY5" fmla="*/ 185349 h 415479"/>
                    <a:gd name="connsiteX6" fmla="*/ 57150 w 412795"/>
                    <a:gd name="connsiteY6" fmla="*/ 184728 h 415479"/>
                    <a:gd name="connsiteX7" fmla="*/ 107700 w 412795"/>
                    <a:gd name="connsiteY7" fmla="*/ 220645 h 415479"/>
                    <a:gd name="connsiteX8" fmla="*/ 126945 w 412795"/>
                    <a:gd name="connsiteY8" fmla="*/ 195282 h 415479"/>
                    <a:gd name="connsiteX9" fmla="*/ 104508 w 412795"/>
                    <a:gd name="connsiteY9" fmla="*/ 170184 h 415479"/>
                    <a:gd name="connsiteX10" fmla="*/ 86771 w 412795"/>
                    <a:gd name="connsiteY10" fmla="*/ 130543 h 415479"/>
                    <a:gd name="connsiteX11" fmla="*/ 90850 w 412795"/>
                    <a:gd name="connsiteY11" fmla="*/ 77332 h 415479"/>
                    <a:gd name="connsiteX12" fmla="*/ 126945 w 412795"/>
                    <a:gd name="connsiteY12" fmla="*/ 35119 h 415479"/>
                    <a:gd name="connsiteX13" fmla="*/ 171765 w 412795"/>
                    <a:gd name="connsiteY13" fmla="*/ 39358 h 415479"/>
                    <a:gd name="connsiteX14" fmla="*/ 182993 w 412795"/>
                    <a:gd name="connsiteY14" fmla="*/ 19333 h 415479"/>
                    <a:gd name="connsiteX15" fmla="*/ 223247 w 412795"/>
                    <a:gd name="connsiteY15" fmla="*/ 18845 h 415479"/>
                    <a:gd name="connsiteX16" fmla="*/ 231325 w 412795"/>
                    <a:gd name="connsiteY16" fmla="*/ 0 h 415479"/>
                    <a:gd name="connsiteX17" fmla="*/ 259084 w 412795"/>
                    <a:gd name="connsiteY17" fmla="*/ 8868 h 415479"/>
                    <a:gd name="connsiteX18" fmla="*/ 325596 w 412795"/>
                    <a:gd name="connsiteY18" fmla="*/ 97552 h 415479"/>
                    <a:gd name="connsiteX19" fmla="*/ 326306 w 412795"/>
                    <a:gd name="connsiteY19" fmla="*/ 98705 h 415479"/>
                    <a:gd name="connsiteX20" fmla="*/ 356547 w 412795"/>
                    <a:gd name="connsiteY20" fmla="*/ 149521 h 415479"/>
                    <a:gd name="connsiteX21" fmla="*/ 331450 w 412795"/>
                    <a:gd name="connsiteY21" fmla="*/ 413976 h 4154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412795" h="415479">
                      <a:moveTo>
                        <a:pt x="331450" y="413976"/>
                      </a:moveTo>
                      <a:cubicBezTo>
                        <a:pt x="202592" y="431713"/>
                        <a:pt x="90141" y="286626"/>
                        <a:pt x="90141" y="286626"/>
                      </a:cubicBezTo>
                      <a:cubicBezTo>
                        <a:pt x="31343" y="307201"/>
                        <a:pt x="-14240" y="261529"/>
                        <a:pt x="4117" y="215679"/>
                      </a:cubicBezTo>
                      <a:cubicBezTo>
                        <a:pt x="7434" y="207165"/>
                        <a:pt x="13057" y="199734"/>
                        <a:pt x="20347" y="194218"/>
                      </a:cubicBezTo>
                      <a:lnTo>
                        <a:pt x="20347" y="194218"/>
                      </a:lnTo>
                      <a:cubicBezTo>
                        <a:pt x="26244" y="189801"/>
                        <a:pt x="33064" y="186768"/>
                        <a:pt x="40301" y="185349"/>
                      </a:cubicBezTo>
                      <a:cubicBezTo>
                        <a:pt x="45852" y="184303"/>
                        <a:pt x="51537" y="184090"/>
                        <a:pt x="57150" y="184728"/>
                      </a:cubicBezTo>
                      <a:cubicBezTo>
                        <a:pt x="79046" y="187229"/>
                        <a:pt x="98131" y="200789"/>
                        <a:pt x="107700" y="220645"/>
                      </a:cubicBezTo>
                      <a:cubicBezTo>
                        <a:pt x="111780" y="227740"/>
                        <a:pt x="139183" y="226499"/>
                        <a:pt x="126945" y="195282"/>
                      </a:cubicBezTo>
                      <a:cubicBezTo>
                        <a:pt x="116214" y="168145"/>
                        <a:pt x="104508" y="170184"/>
                        <a:pt x="104508" y="170184"/>
                      </a:cubicBezTo>
                      <a:cubicBezTo>
                        <a:pt x="122244" y="164597"/>
                        <a:pt x="108144" y="124867"/>
                        <a:pt x="86771" y="130543"/>
                      </a:cubicBezTo>
                      <a:cubicBezTo>
                        <a:pt x="104508" y="122916"/>
                        <a:pt x="110716" y="89305"/>
                        <a:pt x="90850" y="77332"/>
                      </a:cubicBezTo>
                      <a:cubicBezTo>
                        <a:pt x="112223" y="76179"/>
                        <a:pt x="135636" y="67666"/>
                        <a:pt x="126945" y="35119"/>
                      </a:cubicBezTo>
                      <a:cubicBezTo>
                        <a:pt x="138154" y="48670"/>
                        <a:pt x="158223" y="50567"/>
                        <a:pt x="171765" y="39358"/>
                      </a:cubicBezTo>
                      <a:cubicBezTo>
                        <a:pt x="177867" y="34312"/>
                        <a:pt x="181875" y="27173"/>
                        <a:pt x="182993" y="19333"/>
                      </a:cubicBezTo>
                      <a:cubicBezTo>
                        <a:pt x="194247" y="30312"/>
                        <a:pt x="212267" y="30099"/>
                        <a:pt x="223247" y="18845"/>
                      </a:cubicBezTo>
                      <a:cubicBezTo>
                        <a:pt x="228186" y="13781"/>
                        <a:pt x="231068" y="7068"/>
                        <a:pt x="231325" y="0"/>
                      </a:cubicBezTo>
                      <a:cubicBezTo>
                        <a:pt x="233986" y="11972"/>
                        <a:pt x="247998" y="15520"/>
                        <a:pt x="259084" y="8868"/>
                      </a:cubicBezTo>
                      <a:cubicBezTo>
                        <a:pt x="284101" y="36183"/>
                        <a:pt x="306379" y="65892"/>
                        <a:pt x="325596" y="97552"/>
                      </a:cubicBezTo>
                      <a:lnTo>
                        <a:pt x="326306" y="98705"/>
                      </a:lnTo>
                      <a:cubicBezTo>
                        <a:pt x="337125" y="115555"/>
                        <a:pt x="347324" y="132582"/>
                        <a:pt x="356547" y="149521"/>
                      </a:cubicBezTo>
                      <a:cubicBezTo>
                        <a:pt x="426519" y="277847"/>
                        <a:pt x="444876" y="398279"/>
                        <a:pt x="331450" y="413976"/>
                      </a:cubicBezTo>
                      <a:close/>
                    </a:path>
                  </a:pathLst>
                </a:custGeom>
                <a:solidFill>
                  <a:srgbClr val="B25E47"/>
                </a:solidFill>
                <a:ln w="885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1" name="任意多边形: 形状 200">
                  <a:extLst>
                    <a:ext uri="{FF2B5EF4-FFF2-40B4-BE49-F238E27FC236}">
                      <a16:creationId xmlns:a16="http://schemas.microsoft.com/office/drawing/2014/main" id="{91A14343-8497-B9BB-A4C2-7035F23E1A3B}"/>
                    </a:ext>
                  </a:extLst>
                </p:cNvPr>
                <p:cNvSpPr/>
                <p:nvPr/>
              </p:nvSpPr>
              <p:spPr>
                <a:xfrm>
                  <a:off x="7450835" y="3483109"/>
                  <a:ext cx="112953" cy="66277"/>
                </a:xfrm>
                <a:custGeom>
                  <a:avLst/>
                  <a:gdLst>
                    <a:gd name="connsiteX0" fmla="*/ 112303 w 112953"/>
                    <a:gd name="connsiteY0" fmla="*/ 49690 h 66277"/>
                    <a:gd name="connsiteX1" fmla="*/ 48008 w 112953"/>
                    <a:gd name="connsiteY1" fmla="*/ 61839 h 66277"/>
                    <a:gd name="connsiteX2" fmla="*/ 650 w 112953"/>
                    <a:gd name="connsiteY2" fmla="*/ 16522 h 66277"/>
                    <a:gd name="connsiteX3" fmla="*/ 64946 w 112953"/>
                    <a:gd name="connsiteY3" fmla="*/ 4461 h 66277"/>
                    <a:gd name="connsiteX4" fmla="*/ 112303 w 112953"/>
                    <a:gd name="connsiteY4" fmla="*/ 49690 h 662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12953" h="66277">
                      <a:moveTo>
                        <a:pt x="112303" y="49690"/>
                      </a:moveTo>
                      <a:cubicBezTo>
                        <a:pt x="107603" y="65564"/>
                        <a:pt x="78781" y="70974"/>
                        <a:pt x="48008" y="61839"/>
                      </a:cubicBezTo>
                      <a:cubicBezTo>
                        <a:pt x="17234" y="52705"/>
                        <a:pt x="-4050" y="32396"/>
                        <a:pt x="650" y="16522"/>
                      </a:cubicBezTo>
                      <a:cubicBezTo>
                        <a:pt x="5351" y="647"/>
                        <a:pt x="34173" y="-4674"/>
                        <a:pt x="64946" y="4461"/>
                      </a:cubicBezTo>
                      <a:cubicBezTo>
                        <a:pt x="95720" y="13595"/>
                        <a:pt x="117004" y="33904"/>
                        <a:pt x="112303" y="49690"/>
                      </a:cubicBezTo>
                      <a:close/>
                    </a:path>
                  </a:pathLst>
                </a:custGeom>
                <a:solidFill>
                  <a:srgbClr val="A0503D"/>
                </a:solidFill>
                <a:ln w="885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2" name="任意多边形: 形状 201">
                  <a:extLst>
                    <a:ext uri="{FF2B5EF4-FFF2-40B4-BE49-F238E27FC236}">
                      <a16:creationId xmlns:a16="http://schemas.microsoft.com/office/drawing/2014/main" id="{E2F51C0A-008A-2BEC-A0DA-CA0C8E1C9A4A}"/>
                    </a:ext>
                  </a:extLst>
                </p:cNvPr>
                <p:cNvSpPr/>
                <p:nvPr/>
              </p:nvSpPr>
              <p:spPr>
                <a:xfrm>
                  <a:off x="7702874" y="3460255"/>
                  <a:ext cx="41623" cy="59783"/>
                </a:xfrm>
                <a:custGeom>
                  <a:avLst/>
                  <a:gdLst>
                    <a:gd name="connsiteX0" fmla="*/ 41623 w 41623"/>
                    <a:gd name="connsiteY0" fmla="*/ 50816 h 59783"/>
                    <a:gd name="connsiteX1" fmla="*/ 8278 w 41623"/>
                    <a:gd name="connsiteY1" fmla="*/ 56846 h 59783"/>
                    <a:gd name="connsiteX2" fmla="*/ 11382 w 41623"/>
                    <a:gd name="connsiteY2" fmla="*/ 0 h 59783"/>
                    <a:gd name="connsiteX3" fmla="*/ 41623 w 41623"/>
                    <a:gd name="connsiteY3" fmla="*/ 50816 h 597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1623" h="59783">
                      <a:moveTo>
                        <a:pt x="41623" y="50816"/>
                      </a:moveTo>
                      <a:cubicBezTo>
                        <a:pt x="28941" y="59684"/>
                        <a:pt x="16437" y="62522"/>
                        <a:pt x="8278" y="56846"/>
                      </a:cubicBezTo>
                      <a:cubicBezTo>
                        <a:pt x="-4049" y="48510"/>
                        <a:pt x="-2276" y="24211"/>
                        <a:pt x="11382" y="0"/>
                      </a:cubicBezTo>
                      <a:cubicBezTo>
                        <a:pt x="22201" y="16850"/>
                        <a:pt x="32400" y="33877"/>
                        <a:pt x="41623" y="50816"/>
                      </a:cubicBezTo>
                      <a:close/>
                    </a:path>
                  </a:pathLst>
                </a:custGeom>
                <a:solidFill>
                  <a:srgbClr val="A0503D"/>
                </a:solidFill>
                <a:ln w="885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3" name="任意多边形: 形状 202">
                  <a:extLst>
                    <a:ext uri="{FF2B5EF4-FFF2-40B4-BE49-F238E27FC236}">
                      <a16:creationId xmlns:a16="http://schemas.microsoft.com/office/drawing/2014/main" id="{F103F0D9-FF1E-132C-8D90-6A9FDF460D09}"/>
                    </a:ext>
                  </a:extLst>
                </p:cNvPr>
                <p:cNvSpPr/>
                <p:nvPr/>
              </p:nvSpPr>
              <p:spPr>
                <a:xfrm>
                  <a:off x="7398576" y="3373966"/>
                  <a:ext cx="76321" cy="181713"/>
                </a:xfrm>
                <a:custGeom>
                  <a:avLst/>
                  <a:gdLst>
                    <a:gd name="connsiteX0" fmla="*/ 46081 w 76321"/>
                    <a:gd name="connsiteY0" fmla="*/ 172224 h 181713"/>
                    <a:gd name="connsiteX1" fmla="*/ 29231 w 76321"/>
                    <a:gd name="connsiteY1" fmla="*/ 172845 h 181713"/>
                    <a:gd name="connsiteX2" fmla="*/ 9277 w 76321"/>
                    <a:gd name="connsiteY2" fmla="*/ 181713 h 181713"/>
                    <a:gd name="connsiteX3" fmla="*/ 9277 w 76321"/>
                    <a:gd name="connsiteY3" fmla="*/ 181713 h 181713"/>
                    <a:gd name="connsiteX4" fmla="*/ 76322 w 76321"/>
                    <a:gd name="connsiteY4" fmla="*/ 0 h 181713"/>
                    <a:gd name="connsiteX5" fmla="*/ 46081 w 76321"/>
                    <a:gd name="connsiteY5" fmla="*/ 172224 h 18171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76321" h="181713">
                      <a:moveTo>
                        <a:pt x="46081" y="172224"/>
                      </a:moveTo>
                      <a:cubicBezTo>
                        <a:pt x="40467" y="171586"/>
                        <a:pt x="34783" y="171798"/>
                        <a:pt x="29231" y="172845"/>
                      </a:cubicBezTo>
                      <a:cubicBezTo>
                        <a:pt x="21994" y="174264"/>
                        <a:pt x="15175" y="177297"/>
                        <a:pt x="9277" y="181713"/>
                      </a:cubicBezTo>
                      <a:lnTo>
                        <a:pt x="9277" y="181713"/>
                      </a:lnTo>
                      <a:cubicBezTo>
                        <a:pt x="-31695" y="61281"/>
                        <a:pt x="76322" y="0"/>
                        <a:pt x="76322" y="0"/>
                      </a:cubicBezTo>
                      <a:cubicBezTo>
                        <a:pt x="35173" y="59862"/>
                        <a:pt x="41558" y="140653"/>
                        <a:pt x="46081" y="172224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885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4" name="任意多边形: 形状 203">
                  <a:extLst>
                    <a:ext uri="{FF2B5EF4-FFF2-40B4-BE49-F238E27FC236}">
                      <a16:creationId xmlns:a16="http://schemas.microsoft.com/office/drawing/2014/main" id="{5466D7EB-FBD4-DD09-BBC6-AA517D90D669}"/>
                    </a:ext>
                  </a:extLst>
                </p:cNvPr>
                <p:cNvSpPr/>
                <p:nvPr/>
              </p:nvSpPr>
              <p:spPr>
                <a:xfrm>
                  <a:off x="7655281" y="3445442"/>
                  <a:ext cx="23767" cy="23770"/>
                </a:xfrm>
                <a:custGeom>
                  <a:avLst/>
                  <a:gdLst>
                    <a:gd name="connsiteX0" fmla="*/ 0 w 23767"/>
                    <a:gd name="connsiteY0" fmla="*/ 11798 h 23770"/>
                    <a:gd name="connsiteX1" fmla="*/ 11795 w 23767"/>
                    <a:gd name="connsiteY1" fmla="*/ 23771 h 23770"/>
                    <a:gd name="connsiteX2" fmla="*/ 23767 w 23767"/>
                    <a:gd name="connsiteY2" fmla="*/ 11976 h 23770"/>
                    <a:gd name="connsiteX3" fmla="*/ 12061 w 23767"/>
                    <a:gd name="connsiteY3" fmla="*/ 3 h 23770"/>
                    <a:gd name="connsiteX4" fmla="*/ 0 w 23767"/>
                    <a:gd name="connsiteY4" fmla="*/ 11532 h 23770"/>
                    <a:gd name="connsiteX5" fmla="*/ 0 w 23767"/>
                    <a:gd name="connsiteY5" fmla="*/ 11798 h 237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3767" h="23770">
                      <a:moveTo>
                        <a:pt x="0" y="11798"/>
                      </a:moveTo>
                      <a:cubicBezTo>
                        <a:pt x="-44" y="18361"/>
                        <a:pt x="5233" y="23717"/>
                        <a:pt x="11795" y="23771"/>
                      </a:cubicBezTo>
                      <a:cubicBezTo>
                        <a:pt x="18358" y="23815"/>
                        <a:pt x="23714" y="18538"/>
                        <a:pt x="23767" y="11976"/>
                      </a:cubicBezTo>
                      <a:cubicBezTo>
                        <a:pt x="23812" y="5448"/>
                        <a:pt x="18588" y="101"/>
                        <a:pt x="12061" y="3"/>
                      </a:cubicBezTo>
                      <a:cubicBezTo>
                        <a:pt x="5552" y="-148"/>
                        <a:pt x="151" y="5014"/>
                        <a:pt x="0" y="11532"/>
                      </a:cubicBezTo>
                      <a:cubicBezTo>
                        <a:pt x="0" y="11621"/>
                        <a:pt x="0" y="11710"/>
                        <a:pt x="0" y="11798"/>
                      </a:cubicBezTo>
                      <a:close/>
                    </a:path>
                  </a:pathLst>
                </a:custGeom>
                <a:solidFill>
                  <a:srgbClr val="683F1D"/>
                </a:solidFill>
                <a:ln w="885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5" name="任意多边形: 形状 204">
                  <a:extLst>
                    <a:ext uri="{FF2B5EF4-FFF2-40B4-BE49-F238E27FC236}">
                      <a16:creationId xmlns:a16="http://schemas.microsoft.com/office/drawing/2014/main" id="{919526D4-EF60-39CF-F408-29D382415DEA}"/>
                    </a:ext>
                  </a:extLst>
                </p:cNvPr>
                <p:cNvSpPr/>
                <p:nvPr/>
              </p:nvSpPr>
              <p:spPr>
                <a:xfrm>
                  <a:off x="7577949" y="3470454"/>
                  <a:ext cx="23767" cy="23767"/>
                </a:xfrm>
                <a:custGeom>
                  <a:avLst/>
                  <a:gdLst>
                    <a:gd name="connsiteX0" fmla="*/ 0 w 23767"/>
                    <a:gd name="connsiteY0" fmla="*/ 11884 h 23767"/>
                    <a:gd name="connsiteX1" fmla="*/ 11884 w 23767"/>
                    <a:gd name="connsiteY1" fmla="*/ 23767 h 23767"/>
                    <a:gd name="connsiteX2" fmla="*/ 23767 w 23767"/>
                    <a:gd name="connsiteY2" fmla="*/ 11884 h 23767"/>
                    <a:gd name="connsiteX3" fmla="*/ 11884 w 23767"/>
                    <a:gd name="connsiteY3" fmla="*/ 0 h 23767"/>
                    <a:gd name="connsiteX4" fmla="*/ 0 w 23767"/>
                    <a:gd name="connsiteY4" fmla="*/ 11884 h 237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3767" h="23767">
                      <a:moveTo>
                        <a:pt x="0" y="11884"/>
                      </a:moveTo>
                      <a:cubicBezTo>
                        <a:pt x="0" y="18446"/>
                        <a:pt x="5321" y="23767"/>
                        <a:pt x="11884" y="23767"/>
                      </a:cubicBezTo>
                      <a:cubicBezTo>
                        <a:pt x="18446" y="23767"/>
                        <a:pt x="23767" y="18446"/>
                        <a:pt x="23767" y="11884"/>
                      </a:cubicBezTo>
                      <a:cubicBezTo>
                        <a:pt x="23767" y="5321"/>
                        <a:pt x="18446" y="0"/>
                        <a:pt x="11884" y="0"/>
                      </a:cubicBezTo>
                      <a:cubicBezTo>
                        <a:pt x="5321" y="0"/>
                        <a:pt x="0" y="5321"/>
                        <a:pt x="0" y="11884"/>
                      </a:cubicBezTo>
                      <a:close/>
                    </a:path>
                  </a:pathLst>
                </a:custGeom>
                <a:solidFill>
                  <a:srgbClr val="683F1D"/>
                </a:solidFill>
                <a:ln w="885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6" name="任意多边形: 形状 205">
                  <a:extLst>
                    <a:ext uri="{FF2B5EF4-FFF2-40B4-BE49-F238E27FC236}">
                      <a16:creationId xmlns:a16="http://schemas.microsoft.com/office/drawing/2014/main" id="{ACF23990-76C9-552E-4863-D668C6372C93}"/>
                    </a:ext>
                  </a:extLst>
                </p:cNvPr>
                <p:cNvSpPr/>
                <p:nvPr/>
              </p:nvSpPr>
              <p:spPr>
                <a:xfrm>
                  <a:off x="7422778" y="3296313"/>
                  <a:ext cx="237154" cy="289167"/>
                </a:xfrm>
                <a:custGeom>
                  <a:avLst/>
                  <a:gdLst>
                    <a:gd name="connsiteX0" fmla="*/ 234276 w 237154"/>
                    <a:gd name="connsiteY0" fmla="*/ 62221 h 289167"/>
                    <a:gd name="connsiteX1" fmla="*/ 224255 w 237154"/>
                    <a:gd name="connsiteY1" fmla="*/ 73839 h 289167"/>
                    <a:gd name="connsiteX2" fmla="*/ 196497 w 237154"/>
                    <a:gd name="connsiteY2" fmla="*/ 64971 h 289167"/>
                    <a:gd name="connsiteX3" fmla="*/ 167010 w 237154"/>
                    <a:gd name="connsiteY3" fmla="*/ 92383 h 289167"/>
                    <a:gd name="connsiteX4" fmla="*/ 148164 w 237154"/>
                    <a:gd name="connsiteY4" fmla="*/ 84304 h 289167"/>
                    <a:gd name="connsiteX5" fmla="*/ 112141 w 237154"/>
                    <a:gd name="connsiteY5" fmla="*/ 111317 h 289167"/>
                    <a:gd name="connsiteX6" fmla="*/ 92116 w 237154"/>
                    <a:gd name="connsiteY6" fmla="*/ 100089 h 289167"/>
                    <a:gd name="connsiteX7" fmla="*/ 56022 w 237154"/>
                    <a:gd name="connsiteY7" fmla="*/ 142303 h 289167"/>
                    <a:gd name="connsiteX8" fmla="*/ 51942 w 237154"/>
                    <a:gd name="connsiteY8" fmla="*/ 195513 h 289167"/>
                    <a:gd name="connsiteX9" fmla="*/ 69679 w 237154"/>
                    <a:gd name="connsiteY9" fmla="*/ 235155 h 289167"/>
                    <a:gd name="connsiteX10" fmla="*/ 92116 w 237154"/>
                    <a:gd name="connsiteY10" fmla="*/ 260252 h 289167"/>
                    <a:gd name="connsiteX11" fmla="*/ 72872 w 237154"/>
                    <a:gd name="connsiteY11" fmla="*/ 285616 h 289167"/>
                    <a:gd name="connsiteX12" fmla="*/ 5472 w 237154"/>
                    <a:gd name="connsiteY12" fmla="*/ 250142 h 289167"/>
                    <a:gd name="connsiteX13" fmla="*/ 2013 w 237154"/>
                    <a:gd name="connsiteY13" fmla="*/ 175471 h 289167"/>
                    <a:gd name="connsiteX14" fmla="*/ 52474 w 237154"/>
                    <a:gd name="connsiteY14" fmla="*/ 77120 h 289167"/>
                    <a:gd name="connsiteX15" fmla="*/ 99566 w 237154"/>
                    <a:gd name="connsiteY15" fmla="*/ 30029 h 289167"/>
                    <a:gd name="connsiteX16" fmla="*/ 161201 w 237154"/>
                    <a:gd name="connsiteY16" fmla="*/ 17968 h 289167"/>
                    <a:gd name="connsiteX17" fmla="*/ 210686 w 237154"/>
                    <a:gd name="connsiteY17" fmla="*/ 28344 h 289167"/>
                    <a:gd name="connsiteX18" fmla="*/ 234276 w 237154"/>
                    <a:gd name="connsiteY18" fmla="*/ 62221 h 2891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237154" h="289167">
                      <a:moveTo>
                        <a:pt x="234276" y="62221"/>
                      </a:moveTo>
                      <a:cubicBezTo>
                        <a:pt x="232095" y="66957"/>
                        <a:pt x="228618" y="70983"/>
                        <a:pt x="224255" y="73839"/>
                      </a:cubicBezTo>
                      <a:cubicBezTo>
                        <a:pt x="213170" y="80845"/>
                        <a:pt x="199158" y="77298"/>
                        <a:pt x="196497" y="64971"/>
                      </a:cubicBezTo>
                      <a:cubicBezTo>
                        <a:pt x="195921" y="80685"/>
                        <a:pt x="182725" y="92950"/>
                        <a:pt x="167010" y="92383"/>
                      </a:cubicBezTo>
                      <a:cubicBezTo>
                        <a:pt x="159942" y="92126"/>
                        <a:pt x="153228" y="89243"/>
                        <a:pt x="148164" y="84304"/>
                      </a:cubicBezTo>
                      <a:cubicBezTo>
                        <a:pt x="145672" y="101712"/>
                        <a:pt x="129550" y="113800"/>
                        <a:pt x="112141" y="111317"/>
                      </a:cubicBezTo>
                      <a:cubicBezTo>
                        <a:pt x="104301" y="110190"/>
                        <a:pt x="97162" y="106191"/>
                        <a:pt x="92116" y="100089"/>
                      </a:cubicBezTo>
                      <a:cubicBezTo>
                        <a:pt x="100985" y="132636"/>
                        <a:pt x="77395" y="141150"/>
                        <a:pt x="56022" y="142303"/>
                      </a:cubicBezTo>
                      <a:cubicBezTo>
                        <a:pt x="75887" y="154098"/>
                        <a:pt x="69236" y="187709"/>
                        <a:pt x="51942" y="195513"/>
                      </a:cubicBezTo>
                      <a:cubicBezTo>
                        <a:pt x="72872" y="189837"/>
                        <a:pt x="87416" y="229568"/>
                        <a:pt x="69679" y="235155"/>
                      </a:cubicBezTo>
                      <a:cubicBezTo>
                        <a:pt x="69679" y="235155"/>
                        <a:pt x="81386" y="233115"/>
                        <a:pt x="92116" y="260252"/>
                      </a:cubicBezTo>
                      <a:cubicBezTo>
                        <a:pt x="104355" y="291469"/>
                        <a:pt x="76951" y="292711"/>
                        <a:pt x="72872" y="285616"/>
                      </a:cubicBezTo>
                      <a:cubicBezTo>
                        <a:pt x="60820" y="260093"/>
                        <a:pt x="33337" y="245620"/>
                        <a:pt x="5472" y="250142"/>
                      </a:cubicBezTo>
                      <a:cubicBezTo>
                        <a:pt x="-372" y="225692"/>
                        <a:pt x="-1552" y="200355"/>
                        <a:pt x="2013" y="175471"/>
                      </a:cubicBezTo>
                      <a:cubicBezTo>
                        <a:pt x="7547" y="138028"/>
                        <a:pt x="25284" y="103459"/>
                        <a:pt x="52474" y="77120"/>
                      </a:cubicBezTo>
                      <a:cubicBezTo>
                        <a:pt x="33319" y="46790"/>
                        <a:pt x="69413" y="7149"/>
                        <a:pt x="99566" y="30029"/>
                      </a:cubicBezTo>
                      <a:cubicBezTo>
                        <a:pt x="95663" y="2448"/>
                        <a:pt x="143198" y="-15022"/>
                        <a:pt x="161201" y="17968"/>
                      </a:cubicBezTo>
                      <a:cubicBezTo>
                        <a:pt x="171577" y="-11652"/>
                        <a:pt x="215653" y="6439"/>
                        <a:pt x="210686" y="28344"/>
                      </a:cubicBezTo>
                      <a:cubicBezTo>
                        <a:pt x="225053" y="20540"/>
                        <a:pt x="244564" y="40937"/>
                        <a:pt x="234276" y="62221"/>
                      </a:cubicBezTo>
                      <a:close/>
                    </a:path>
                  </a:pathLst>
                </a:custGeom>
                <a:solidFill>
                  <a:srgbClr val="604730"/>
                </a:solidFill>
                <a:ln w="885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7" name="任意多边形: 形状 206">
                  <a:extLst>
                    <a:ext uri="{FF2B5EF4-FFF2-40B4-BE49-F238E27FC236}">
                      <a16:creationId xmlns:a16="http://schemas.microsoft.com/office/drawing/2014/main" id="{BD50F66C-7A4E-67FB-0859-564382206FA0}"/>
                    </a:ext>
                  </a:extLst>
                </p:cNvPr>
                <p:cNvSpPr/>
                <p:nvPr/>
              </p:nvSpPr>
              <p:spPr>
                <a:xfrm>
                  <a:off x="7612979" y="3445445"/>
                  <a:ext cx="84604" cy="75470"/>
                </a:xfrm>
                <a:custGeom>
                  <a:avLst/>
                  <a:gdLst>
                    <a:gd name="connsiteX0" fmla="*/ 0 w 84604"/>
                    <a:gd name="connsiteY0" fmla="*/ 0 h 75470"/>
                    <a:gd name="connsiteX1" fmla="*/ 84604 w 84604"/>
                    <a:gd name="connsiteY1" fmla="*/ 75470 h 754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84604" h="75470">
                      <a:moveTo>
                        <a:pt x="0" y="0"/>
                      </a:moveTo>
                      <a:cubicBezTo>
                        <a:pt x="29177" y="62522"/>
                        <a:pt x="73430" y="28290"/>
                        <a:pt x="84604" y="75470"/>
                      </a:cubicBezTo>
                    </a:path>
                  </a:pathLst>
                </a:custGeom>
                <a:noFill/>
                <a:ln w="6644" cap="rnd">
                  <a:solidFill>
                    <a:srgbClr val="934735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8" name="任意多边形: 形状 207">
                  <a:extLst>
                    <a:ext uri="{FF2B5EF4-FFF2-40B4-BE49-F238E27FC236}">
                      <a16:creationId xmlns:a16="http://schemas.microsoft.com/office/drawing/2014/main" id="{45FC5A5E-E7A4-3A14-43C3-F6E72E9F55B4}"/>
                    </a:ext>
                  </a:extLst>
                </p:cNvPr>
                <p:cNvSpPr/>
                <p:nvPr/>
              </p:nvSpPr>
              <p:spPr>
                <a:xfrm>
                  <a:off x="7588325" y="3550092"/>
                  <a:ext cx="94343" cy="41447"/>
                </a:xfrm>
                <a:custGeom>
                  <a:avLst/>
                  <a:gdLst>
                    <a:gd name="connsiteX0" fmla="*/ 0 w 94343"/>
                    <a:gd name="connsiteY0" fmla="*/ 0 h 41447"/>
                    <a:gd name="connsiteX1" fmla="*/ 94182 w 94343"/>
                    <a:gd name="connsiteY1" fmla="*/ 0 h 41447"/>
                    <a:gd name="connsiteX2" fmla="*/ 53920 w 94343"/>
                    <a:gd name="connsiteY2" fmla="*/ 41238 h 41447"/>
                    <a:gd name="connsiteX3" fmla="*/ 0 w 94343"/>
                    <a:gd name="connsiteY3" fmla="*/ 0 h 414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4343" h="41447">
                      <a:moveTo>
                        <a:pt x="0" y="0"/>
                      </a:moveTo>
                      <a:cubicBezTo>
                        <a:pt x="50550" y="14278"/>
                        <a:pt x="85846" y="4966"/>
                        <a:pt x="94182" y="0"/>
                      </a:cubicBezTo>
                      <a:cubicBezTo>
                        <a:pt x="94182" y="0"/>
                        <a:pt x="99148" y="44874"/>
                        <a:pt x="53920" y="41238"/>
                      </a:cubicBezTo>
                      <a:cubicBezTo>
                        <a:pt x="28902" y="40653"/>
                        <a:pt x="7112" y="23989"/>
                        <a:pt x="0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6644" cap="rnd">
                  <a:solidFill>
                    <a:srgbClr val="934735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9" name="任意多边形: 形状 208">
                  <a:extLst>
                    <a:ext uri="{FF2B5EF4-FFF2-40B4-BE49-F238E27FC236}">
                      <a16:creationId xmlns:a16="http://schemas.microsoft.com/office/drawing/2014/main" id="{0B93128C-31C9-ADC3-EDA3-B283356BDD85}"/>
                    </a:ext>
                  </a:extLst>
                </p:cNvPr>
                <p:cNvSpPr/>
                <p:nvPr/>
              </p:nvSpPr>
              <p:spPr>
                <a:xfrm>
                  <a:off x="7418052" y="3579203"/>
                  <a:ext cx="65182" cy="36337"/>
                </a:xfrm>
                <a:custGeom>
                  <a:avLst/>
                  <a:gdLst>
                    <a:gd name="connsiteX0" fmla="*/ 0 w 65182"/>
                    <a:gd name="connsiteY0" fmla="*/ 22237 h 36337"/>
                    <a:gd name="connsiteX1" fmla="*/ 65182 w 65182"/>
                    <a:gd name="connsiteY1" fmla="*/ 36338 h 363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65182" h="36337">
                      <a:moveTo>
                        <a:pt x="0" y="22237"/>
                      </a:moveTo>
                      <a:cubicBezTo>
                        <a:pt x="6296" y="-9601"/>
                        <a:pt x="55959" y="-9246"/>
                        <a:pt x="65182" y="36338"/>
                      </a:cubicBezTo>
                    </a:path>
                  </a:pathLst>
                </a:custGeom>
                <a:noFill/>
                <a:ln w="6644" cap="rnd">
                  <a:solidFill>
                    <a:srgbClr val="934735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10" name="任意多边形: 形状 209">
                  <a:extLst>
                    <a:ext uri="{FF2B5EF4-FFF2-40B4-BE49-F238E27FC236}">
                      <a16:creationId xmlns:a16="http://schemas.microsoft.com/office/drawing/2014/main" id="{82B151FA-AE4F-ABEC-3C31-6056E10707F6}"/>
                    </a:ext>
                  </a:extLst>
                </p:cNvPr>
                <p:cNvSpPr/>
                <p:nvPr/>
              </p:nvSpPr>
              <p:spPr>
                <a:xfrm>
                  <a:off x="7442815" y="3591652"/>
                  <a:ext cx="30930" cy="39319"/>
                </a:xfrm>
                <a:custGeom>
                  <a:avLst/>
                  <a:gdLst>
                    <a:gd name="connsiteX0" fmla="*/ 15233 w 30930"/>
                    <a:gd name="connsiteY0" fmla="*/ 39319 h 39319"/>
                    <a:gd name="connsiteX1" fmla="*/ 30930 w 30930"/>
                    <a:gd name="connsiteY1" fmla="*/ 2161 h 393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30930" h="39319">
                      <a:moveTo>
                        <a:pt x="15233" y="39319"/>
                      </a:moveTo>
                      <a:cubicBezTo>
                        <a:pt x="-12525" y="32136"/>
                        <a:pt x="600" y="-9900"/>
                        <a:pt x="30930" y="2161"/>
                      </a:cubicBezTo>
                    </a:path>
                  </a:pathLst>
                </a:custGeom>
                <a:noFill/>
                <a:ln w="6644" cap="rnd">
                  <a:solidFill>
                    <a:srgbClr val="934735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11" name="任意多边形: 形状 210">
                  <a:extLst>
                    <a:ext uri="{FF2B5EF4-FFF2-40B4-BE49-F238E27FC236}">
                      <a16:creationId xmlns:a16="http://schemas.microsoft.com/office/drawing/2014/main" id="{24FB027D-1FC5-E8BB-A792-41B8D34A015E}"/>
                    </a:ext>
                  </a:extLst>
                </p:cNvPr>
                <p:cNvSpPr/>
                <p:nvPr/>
              </p:nvSpPr>
              <p:spPr>
                <a:xfrm>
                  <a:off x="7536380" y="3413918"/>
                  <a:ext cx="43392" cy="44017"/>
                </a:xfrm>
                <a:custGeom>
                  <a:avLst/>
                  <a:gdLst>
                    <a:gd name="connsiteX0" fmla="*/ 65 w 43392"/>
                    <a:gd name="connsiteY0" fmla="*/ 40218 h 44017"/>
                    <a:gd name="connsiteX1" fmla="*/ 41835 w 43392"/>
                    <a:gd name="connsiteY1" fmla="*/ 4745 h 44017"/>
                    <a:gd name="connsiteX2" fmla="*/ 65 w 43392"/>
                    <a:gd name="connsiteY2" fmla="*/ 40218 h 440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43392" h="44017">
                      <a:moveTo>
                        <a:pt x="65" y="40218"/>
                      </a:moveTo>
                      <a:cubicBezTo>
                        <a:pt x="-2152" y="55029"/>
                        <a:pt x="53275" y="23014"/>
                        <a:pt x="41835" y="4745"/>
                      </a:cubicBezTo>
                      <a:cubicBezTo>
                        <a:pt x="30395" y="-13524"/>
                        <a:pt x="2105" y="25852"/>
                        <a:pt x="65" y="40218"/>
                      </a:cubicBezTo>
                      <a:close/>
                    </a:path>
                  </a:pathLst>
                </a:custGeom>
                <a:solidFill>
                  <a:srgbClr val="604730"/>
                </a:solidFill>
                <a:ln w="885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12" name="任意多边形: 形状 211">
                  <a:extLst>
                    <a:ext uri="{FF2B5EF4-FFF2-40B4-BE49-F238E27FC236}">
                      <a16:creationId xmlns:a16="http://schemas.microsoft.com/office/drawing/2014/main" id="{54133249-5BCD-E6AF-C0B5-94B981452CC0}"/>
                    </a:ext>
                  </a:extLst>
                </p:cNvPr>
                <p:cNvSpPr/>
                <p:nvPr/>
              </p:nvSpPr>
              <p:spPr>
                <a:xfrm>
                  <a:off x="7622827" y="3389194"/>
                  <a:ext cx="56127" cy="23687"/>
                </a:xfrm>
                <a:custGeom>
                  <a:avLst/>
                  <a:gdLst>
                    <a:gd name="connsiteX0" fmla="*/ 54714 w 56127"/>
                    <a:gd name="connsiteY0" fmla="*/ 10579 h 23687"/>
                    <a:gd name="connsiteX1" fmla="*/ 173 w 56127"/>
                    <a:gd name="connsiteY1" fmla="*/ 12530 h 23687"/>
                    <a:gd name="connsiteX2" fmla="*/ 54714 w 56127"/>
                    <a:gd name="connsiteY2" fmla="*/ 10579 h 2368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56127" h="23687">
                      <a:moveTo>
                        <a:pt x="54714" y="10579"/>
                      </a:moveTo>
                      <a:cubicBezTo>
                        <a:pt x="66243" y="20157"/>
                        <a:pt x="3543" y="33548"/>
                        <a:pt x="173" y="12530"/>
                      </a:cubicBezTo>
                      <a:cubicBezTo>
                        <a:pt x="-3197" y="-8488"/>
                        <a:pt x="43540" y="1267"/>
                        <a:pt x="54714" y="10579"/>
                      </a:cubicBezTo>
                      <a:close/>
                    </a:path>
                  </a:pathLst>
                </a:custGeom>
                <a:solidFill>
                  <a:srgbClr val="604730"/>
                </a:solidFill>
                <a:ln w="885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213" name="图形 9">
                <a:extLst>
                  <a:ext uri="{FF2B5EF4-FFF2-40B4-BE49-F238E27FC236}">
                    <a16:creationId xmlns:a16="http://schemas.microsoft.com/office/drawing/2014/main" id="{BE5556EB-DC94-744F-A950-B39CA2294E67}"/>
                  </a:ext>
                </a:extLst>
              </p:cNvPr>
              <p:cNvGrpSpPr/>
              <p:nvPr/>
            </p:nvGrpSpPr>
            <p:grpSpPr>
              <a:xfrm>
                <a:off x="6768644" y="4665838"/>
                <a:ext cx="1123041" cy="358928"/>
                <a:chOff x="6768644" y="4665838"/>
                <a:chExt cx="1123041" cy="358928"/>
              </a:xfrm>
            </p:grpSpPr>
            <p:sp>
              <p:nvSpPr>
                <p:cNvPr id="214" name="任意多边形: 形状 213">
                  <a:extLst>
                    <a:ext uri="{FF2B5EF4-FFF2-40B4-BE49-F238E27FC236}">
                      <a16:creationId xmlns:a16="http://schemas.microsoft.com/office/drawing/2014/main" id="{88758904-A422-D6A4-6DA0-3BE0F2A52FD5}"/>
                    </a:ext>
                  </a:extLst>
                </p:cNvPr>
                <p:cNvSpPr/>
                <p:nvPr/>
              </p:nvSpPr>
              <p:spPr>
                <a:xfrm>
                  <a:off x="7000262" y="4666888"/>
                  <a:ext cx="136573" cy="19510"/>
                </a:xfrm>
                <a:custGeom>
                  <a:avLst/>
                  <a:gdLst>
                    <a:gd name="connsiteX0" fmla="*/ 136573 w 136573"/>
                    <a:gd name="connsiteY0" fmla="*/ 19511 h 19510"/>
                    <a:gd name="connsiteX1" fmla="*/ 0 w 136573"/>
                    <a:gd name="connsiteY1" fmla="*/ 0 h 195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36573" h="19510">
                      <a:moveTo>
                        <a:pt x="136573" y="19511"/>
                      </a:moveTo>
                      <a:cubicBezTo>
                        <a:pt x="91433" y="10536"/>
                        <a:pt x="45841" y="4026"/>
                        <a:pt x="0" y="0"/>
                      </a:cubicBezTo>
                    </a:path>
                  </a:pathLst>
                </a:custGeom>
                <a:noFill/>
                <a:ln w="6644" cap="rnd">
                  <a:solidFill>
                    <a:srgbClr val="934735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15" name="任意多边形: 形状 214">
                  <a:extLst>
                    <a:ext uri="{FF2B5EF4-FFF2-40B4-BE49-F238E27FC236}">
                      <a16:creationId xmlns:a16="http://schemas.microsoft.com/office/drawing/2014/main" id="{C4B89BDA-B115-1A26-D709-4D3C5A6ECDD1}"/>
                    </a:ext>
                  </a:extLst>
                </p:cNvPr>
                <p:cNvSpPr/>
                <p:nvPr/>
              </p:nvSpPr>
              <p:spPr>
                <a:xfrm>
                  <a:off x="6768644" y="4665838"/>
                  <a:ext cx="1123041" cy="358928"/>
                </a:xfrm>
                <a:custGeom>
                  <a:avLst/>
                  <a:gdLst>
                    <a:gd name="connsiteX0" fmla="*/ 231618 w 1123041"/>
                    <a:gd name="connsiteY0" fmla="*/ 1050 h 358928"/>
                    <a:gd name="connsiteX1" fmla="*/ 21703 w 1123041"/>
                    <a:gd name="connsiteY1" fmla="*/ 227017 h 358928"/>
                    <a:gd name="connsiteX2" fmla="*/ 762125 w 1123041"/>
                    <a:gd name="connsiteY2" fmla="*/ 323682 h 358928"/>
                    <a:gd name="connsiteX3" fmla="*/ 856218 w 1123041"/>
                    <a:gd name="connsiteY3" fmla="*/ 356495 h 358928"/>
                    <a:gd name="connsiteX4" fmla="*/ 957407 w 1123041"/>
                    <a:gd name="connsiteY4" fmla="*/ 354366 h 358928"/>
                    <a:gd name="connsiteX5" fmla="*/ 977538 w 1123041"/>
                    <a:gd name="connsiteY5" fmla="*/ 331397 h 358928"/>
                    <a:gd name="connsiteX6" fmla="*/ 1024452 w 1123041"/>
                    <a:gd name="connsiteY6" fmla="*/ 306477 h 358928"/>
                    <a:gd name="connsiteX7" fmla="*/ 1064182 w 1123041"/>
                    <a:gd name="connsiteY7" fmla="*/ 266215 h 358928"/>
                    <a:gd name="connsiteX8" fmla="*/ 1103913 w 1123041"/>
                    <a:gd name="connsiteY8" fmla="*/ 282533 h 358928"/>
                    <a:gd name="connsiteX9" fmla="*/ 1113490 w 1123041"/>
                    <a:gd name="connsiteY9" fmla="*/ 235619 h 358928"/>
                    <a:gd name="connsiteX10" fmla="*/ 1013987 w 1123041"/>
                    <a:gd name="connsiteY10" fmla="*/ 136027 h 358928"/>
                    <a:gd name="connsiteX11" fmla="*/ 808152 w 1123041"/>
                    <a:gd name="connsiteY11" fmla="*/ 150394 h 358928"/>
                    <a:gd name="connsiteX12" fmla="*/ 231618 w 1123041"/>
                    <a:gd name="connsiteY12" fmla="*/ 1050 h 3589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123041" h="358928">
                      <a:moveTo>
                        <a:pt x="231618" y="1050"/>
                      </a:moveTo>
                      <a:cubicBezTo>
                        <a:pt x="68795" y="-13317"/>
                        <a:pt x="-50929" y="122724"/>
                        <a:pt x="21703" y="227017"/>
                      </a:cubicBezTo>
                      <a:cubicBezTo>
                        <a:pt x="113580" y="358889"/>
                        <a:pt x="701731" y="325190"/>
                        <a:pt x="762125" y="323682"/>
                      </a:cubicBezTo>
                      <a:cubicBezTo>
                        <a:pt x="800436" y="322795"/>
                        <a:pt x="797599" y="350997"/>
                        <a:pt x="856218" y="356495"/>
                      </a:cubicBezTo>
                      <a:cubicBezTo>
                        <a:pt x="891692" y="359954"/>
                        <a:pt x="945966" y="360131"/>
                        <a:pt x="957407" y="354366"/>
                      </a:cubicBezTo>
                      <a:cubicBezTo>
                        <a:pt x="966000" y="348593"/>
                        <a:pt x="972944" y="340674"/>
                        <a:pt x="977538" y="331397"/>
                      </a:cubicBezTo>
                      <a:cubicBezTo>
                        <a:pt x="977538" y="331397"/>
                        <a:pt x="1011061" y="344789"/>
                        <a:pt x="1024452" y="306477"/>
                      </a:cubicBezTo>
                      <a:cubicBezTo>
                        <a:pt x="1024452" y="306477"/>
                        <a:pt x="1058595" y="314193"/>
                        <a:pt x="1064182" y="266215"/>
                      </a:cubicBezTo>
                      <a:cubicBezTo>
                        <a:pt x="1064182" y="266215"/>
                        <a:pt x="1084845" y="291933"/>
                        <a:pt x="1103913" y="282533"/>
                      </a:cubicBezTo>
                      <a:cubicBezTo>
                        <a:pt x="1125729" y="271802"/>
                        <a:pt x="1128833" y="255928"/>
                        <a:pt x="1113490" y="235619"/>
                      </a:cubicBezTo>
                      <a:cubicBezTo>
                        <a:pt x="1098148" y="215310"/>
                        <a:pt x="1035005" y="143565"/>
                        <a:pt x="1013987" y="136027"/>
                      </a:cubicBezTo>
                      <a:cubicBezTo>
                        <a:pt x="992969" y="128489"/>
                        <a:pt x="835112" y="156424"/>
                        <a:pt x="808152" y="150394"/>
                      </a:cubicBezTo>
                      <a:cubicBezTo>
                        <a:pt x="672732" y="120152"/>
                        <a:pt x="487382" y="23576"/>
                        <a:pt x="231618" y="1050"/>
                      </a:cubicBezTo>
                      <a:close/>
                    </a:path>
                  </a:pathLst>
                </a:custGeom>
                <a:solidFill>
                  <a:srgbClr val="B25E47"/>
                </a:solidFill>
                <a:ln w="885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16" name="任意多边形: 形状 215">
                  <a:extLst>
                    <a:ext uri="{FF2B5EF4-FFF2-40B4-BE49-F238E27FC236}">
                      <a16:creationId xmlns:a16="http://schemas.microsoft.com/office/drawing/2014/main" id="{40BE004F-B184-84FD-4FFA-EC25ECB83B98}"/>
                    </a:ext>
                  </a:extLst>
                </p:cNvPr>
                <p:cNvSpPr/>
                <p:nvPr/>
              </p:nvSpPr>
              <p:spPr>
                <a:xfrm>
                  <a:off x="7689247" y="4801864"/>
                  <a:ext cx="202438" cy="222852"/>
                </a:xfrm>
                <a:custGeom>
                  <a:avLst/>
                  <a:gdLst>
                    <a:gd name="connsiteX0" fmla="*/ 0 w 202438"/>
                    <a:gd name="connsiteY0" fmla="*/ 222774 h 222852"/>
                    <a:gd name="connsiteX1" fmla="*/ 36804 w 202438"/>
                    <a:gd name="connsiteY1" fmla="*/ 218340 h 222852"/>
                    <a:gd name="connsiteX2" fmla="*/ 56935 w 202438"/>
                    <a:gd name="connsiteY2" fmla="*/ 195371 h 222852"/>
                    <a:gd name="connsiteX3" fmla="*/ 103849 w 202438"/>
                    <a:gd name="connsiteY3" fmla="*/ 170450 h 222852"/>
                    <a:gd name="connsiteX4" fmla="*/ 143579 w 202438"/>
                    <a:gd name="connsiteY4" fmla="*/ 130188 h 222852"/>
                    <a:gd name="connsiteX5" fmla="*/ 183310 w 202438"/>
                    <a:gd name="connsiteY5" fmla="*/ 146506 h 222852"/>
                    <a:gd name="connsiteX6" fmla="*/ 192887 w 202438"/>
                    <a:gd name="connsiteY6" fmla="*/ 99592 h 222852"/>
                    <a:gd name="connsiteX7" fmla="*/ 93384 w 202438"/>
                    <a:gd name="connsiteY7" fmla="*/ 0 h 2228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02438" h="222852">
                      <a:moveTo>
                        <a:pt x="0" y="222774"/>
                      </a:moveTo>
                      <a:cubicBezTo>
                        <a:pt x="12425" y="223226"/>
                        <a:pt x="24840" y="221736"/>
                        <a:pt x="36804" y="218340"/>
                      </a:cubicBezTo>
                      <a:cubicBezTo>
                        <a:pt x="45397" y="212566"/>
                        <a:pt x="52341" y="204647"/>
                        <a:pt x="56935" y="195371"/>
                      </a:cubicBezTo>
                      <a:cubicBezTo>
                        <a:pt x="56935" y="195371"/>
                        <a:pt x="90458" y="208762"/>
                        <a:pt x="103849" y="170450"/>
                      </a:cubicBezTo>
                      <a:cubicBezTo>
                        <a:pt x="103849" y="170450"/>
                        <a:pt x="137992" y="178166"/>
                        <a:pt x="143579" y="130188"/>
                      </a:cubicBezTo>
                      <a:cubicBezTo>
                        <a:pt x="143579" y="130188"/>
                        <a:pt x="164242" y="155906"/>
                        <a:pt x="183310" y="146506"/>
                      </a:cubicBezTo>
                      <a:cubicBezTo>
                        <a:pt x="205126" y="135775"/>
                        <a:pt x="208230" y="119901"/>
                        <a:pt x="192887" y="99592"/>
                      </a:cubicBezTo>
                      <a:cubicBezTo>
                        <a:pt x="177545" y="79283"/>
                        <a:pt x="114402" y="7538"/>
                        <a:pt x="93384" y="0"/>
                      </a:cubicBezTo>
                    </a:path>
                  </a:pathLst>
                </a:custGeom>
                <a:noFill/>
                <a:ln w="6644" cap="rnd">
                  <a:solidFill>
                    <a:srgbClr val="934735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17" name="任意多边形: 形状 216">
                  <a:extLst>
                    <a:ext uri="{FF2B5EF4-FFF2-40B4-BE49-F238E27FC236}">
                      <a16:creationId xmlns:a16="http://schemas.microsoft.com/office/drawing/2014/main" id="{0208265D-B771-D542-012E-DB53437153CB}"/>
                    </a:ext>
                  </a:extLst>
                </p:cNvPr>
                <p:cNvSpPr/>
                <p:nvPr/>
              </p:nvSpPr>
              <p:spPr>
                <a:xfrm>
                  <a:off x="7789105" y="4884163"/>
                  <a:ext cx="48066" cy="52678"/>
                </a:xfrm>
                <a:custGeom>
                  <a:avLst/>
                  <a:gdLst>
                    <a:gd name="connsiteX0" fmla="*/ 48067 w 48066"/>
                    <a:gd name="connsiteY0" fmla="*/ 52678 h 52678"/>
                    <a:gd name="connsiteX1" fmla="*/ 0 w 48066"/>
                    <a:gd name="connsiteY1" fmla="*/ 0 h 526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8066" h="52678">
                      <a:moveTo>
                        <a:pt x="48067" y="52678"/>
                      </a:moveTo>
                      <a:lnTo>
                        <a:pt x="0" y="0"/>
                      </a:lnTo>
                    </a:path>
                  </a:pathLst>
                </a:custGeom>
                <a:ln w="6644" cap="rnd">
                  <a:solidFill>
                    <a:srgbClr val="934735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18" name="任意多边形: 形状 217">
                  <a:extLst>
                    <a:ext uri="{FF2B5EF4-FFF2-40B4-BE49-F238E27FC236}">
                      <a16:creationId xmlns:a16="http://schemas.microsoft.com/office/drawing/2014/main" id="{A195B9A0-D432-A54D-2134-35AE69DE1DC3}"/>
                    </a:ext>
                  </a:extLst>
                </p:cNvPr>
                <p:cNvSpPr/>
                <p:nvPr/>
              </p:nvSpPr>
              <p:spPr>
                <a:xfrm>
                  <a:off x="7742723" y="4940389"/>
                  <a:ext cx="50372" cy="31926"/>
                </a:xfrm>
                <a:custGeom>
                  <a:avLst/>
                  <a:gdLst>
                    <a:gd name="connsiteX0" fmla="*/ 50372 w 50372"/>
                    <a:gd name="connsiteY0" fmla="*/ 31926 h 31926"/>
                    <a:gd name="connsiteX1" fmla="*/ 0 w 50372"/>
                    <a:gd name="connsiteY1" fmla="*/ 0 h 319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50372" h="31926">
                      <a:moveTo>
                        <a:pt x="50372" y="31926"/>
                      </a:moveTo>
                      <a:lnTo>
                        <a:pt x="0" y="0"/>
                      </a:lnTo>
                    </a:path>
                  </a:pathLst>
                </a:custGeom>
                <a:ln w="6644" cap="rnd">
                  <a:solidFill>
                    <a:srgbClr val="934735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19" name="任意多边形: 形状 218">
                  <a:extLst>
                    <a:ext uri="{FF2B5EF4-FFF2-40B4-BE49-F238E27FC236}">
                      <a16:creationId xmlns:a16="http://schemas.microsoft.com/office/drawing/2014/main" id="{99D24524-67A7-084E-BAF8-AD6E68D14A0B}"/>
                    </a:ext>
                  </a:extLst>
                </p:cNvPr>
                <p:cNvSpPr/>
                <p:nvPr/>
              </p:nvSpPr>
              <p:spPr>
                <a:xfrm>
                  <a:off x="7711773" y="4986682"/>
                  <a:ext cx="34409" cy="10553"/>
                </a:xfrm>
                <a:custGeom>
                  <a:avLst/>
                  <a:gdLst>
                    <a:gd name="connsiteX0" fmla="*/ 34409 w 34409"/>
                    <a:gd name="connsiteY0" fmla="*/ 10553 h 10553"/>
                    <a:gd name="connsiteX1" fmla="*/ 0 w 34409"/>
                    <a:gd name="connsiteY1" fmla="*/ 0 h 105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34409" h="10553">
                      <a:moveTo>
                        <a:pt x="34409" y="10553"/>
                      </a:moveTo>
                      <a:lnTo>
                        <a:pt x="0" y="0"/>
                      </a:lnTo>
                    </a:path>
                  </a:pathLst>
                </a:custGeom>
                <a:ln w="6644" cap="rnd">
                  <a:solidFill>
                    <a:srgbClr val="934735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220" name="图形 9">
              <a:extLst>
                <a:ext uri="{FF2B5EF4-FFF2-40B4-BE49-F238E27FC236}">
                  <a16:creationId xmlns:a16="http://schemas.microsoft.com/office/drawing/2014/main" id="{53FCBF8C-9E4E-5AE6-6DC5-48432F542F76}"/>
                </a:ext>
              </a:extLst>
            </p:cNvPr>
            <p:cNvGrpSpPr/>
            <p:nvPr/>
          </p:nvGrpSpPr>
          <p:grpSpPr>
            <a:xfrm>
              <a:off x="5138984" y="2910766"/>
              <a:ext cx="1994537" cy="3087797"/>
              <a:chOff x="5138984" y="2910766"/>
              <a:chExt cx="1994537" cy="3087797"/>
            </a:xfrm>
          </p:grpSpPr>
          <p:grpSp>
            <p:nvGrpSpPr>
              <p:cNvPr id="221" name="图形 9">
                <a:extLst>
                  <a:ext uri="{FF2B5EF4-FFF2-40B4-BE49-F238E27FC236}">
                    <a16:creationId xmlns:a16="http://schemas.microsoft.com/office/drawing/2014/main" id="{86C98F0D-3F21-9B5E-0864-50463605BCC6}"/>
                  </a:ext>
                </a:extLst>
              </p:cNvPr>
              <p:cNvGrpSpPr/>
              <p:nvPr/>
            </p:nvGrpSpPr>
            <p:grpSpPr>
              <a:xfrm>
                <a:off x="6648328" y="2910766"/>
                <a:ext cx="485193" cy="1314509"/>
                <a:chOff x="6648328" y="2910766"/>
                <a:chExt cx="485193" cy="1314509"/>
              </a:xfrm>
            </p:grpSpPr>
            <p:sp>
              <p:nvSpPr>
                <p:cNvPr id="222" name="任意多边形: 形状 221">
                  <a:extLst>
                    <a:ext uri="{FF2B5EF4-FFF2-40B4-BE49-F238E27FC236}">
                      <a16:creationId xmlns:a16="http://schemas.microsoft.com/office/drawing/2014/main" id="{46E0777C-D178-E4E4-04D8-5EEBD6D32C9D}"/>
                    </a:ext>
                  </a:extLst>
                </p:cNvPr>
                <p:cNvSpPr/>
                <p:nvPr/>
              </p:nvSpPr>
              <p:spPr>
                <a:xfrm>
                  <a:off x="6773320" y="3069159"/>
                  <a:ext cx="78928" cy="58265"/>
                </a:xfrm>
                <a:custGeom>
                  <a:avLst/>
                  <a:gdLst>
                    <a:gd name="connsiteX0" fmla="*/ 78929 w 78928"/>
                    <a:gd name="connsiteY0" fmla="*/ 49929 h 58265"/>
                    <a:gd name="connsiteX1" fmla="*/ 42746 w 78928"/>
                    <a:gd name="connsiteY1" fmla="*/ 53654 h 58265"/>
                    <a:gd name="connsiteX2" fmla="*/ 0 w 78928"/>
                    <a:gd name="connsiteY2" fmla="*/ 58265 h 58265"/>
                    <a:gd name="connsiteX3" fmla="*/ 29000 w 78928"/>
                    <a:gd name="connsiteY3" fmla="*/ 27935 h 58265"/>
                    <a:gd name="connsiteX4" fmla="*/ 55782 w 78928"/>
                    <a:gd name="connsiteY4" fmla="*/ 0 h 58265"/>
                    <a:gd name="connsiteX5" fmla="*/ 78929 w 78928"/>
                    <a:gd name="connsiteY5" fmla="*/ 49929 h 582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78928" h="58265">
                      <a:moveTo>
                        <a:pt x="78929" y="49929"/>
                      </a:moveTo>
                      <a:lnTo>
                        <a:pt x="42746" y="53654"/>
                      </a:lnTo>
                      <a:lnTo>
                        <a:pt x="0" y="58265"/>
                      </a:lnTo>
                      <a:lnTo>
                        <a:pt x="29000" y="27935"/>
                      </a:lnTo>
                      <a:lnTo>
                        <a:pt x="55782" y="0"/>
                      </a:lnTo>
                      <a:lnTo>
                        <a:pt x="78929" y="49929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885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23" name="任意多边形: 形状 222">
                  <a:extLst>
                    <a:ext uri="{FF2B5EF4-FFF2-40B4-BE49-F238E27FC236}">
                      <a16:creationId xmlns:a16="http://schemas.microsoft.com/office/drawing/2014/main" id="{4B15B650-E2D7-8214-07AA-8619B9D2C4A8}"/>
                    </a:ext>
                  </a:extLst>
                </p:cNvPr>
                <p:cNvSpPr/>
                <p:nvPr/>
              </p:nvSpPr>
              <p:spPr>
                <a:xfrm>
                  <a:off x="6648328" y="2945209"/>
                  <a:ext cx="469293" cy="1280066"/>
                </a:xfrm>
                <a:custGeom>
                  <a:avLst/>
                  <a:gdLst>
                    <a:gd name="connsiteX0" fmla="*/ 62470 w 469293"/>
                    <a:gd name="connsiteY0" fmla="*/ 1253516 h 1280066"/>
                    <a:gd name="connsiteX1" fmla="*/ 305198 w 469293"/>
                    <a:gd name="connsiteY1" fmla="*/ 1103286 h 1280066"/>
                    <a:gd name="connsiteX2" fmla="*/ 382530 w 469293"/>
                    <a:gd name="connsiteY2" fmla="*/ 359938 h 1280066"/>
                    <a:gd name="connsiteX3" fmla="*/ 457734 w 469293"/>
                    <a:gd name="connsiteY3" fmla="*/ 191882 h 1280066"/>
                    <a:gd name="connsiteX4" fmla="*/ 446560 w 469293"/>
                    <a:gd name="connsiteY4" fmla="*/ 96192 h 1280066"/>
                    <a:gd name="connsiteX5" fmla="*/ 378983 w 469293"/>
                    <a:gd name="connsiteY5" fmla="*/ 11144 h 1280066"/>
                    <a:gd name="connsiteX6" fmla="*/ 354417 w 469293"/>
                    <a:gd name="connsiteY6" fmla="*/ 591 h 1280066"/>
                    <a:gd name="connsiteX7" fmla="*/ 286308 w 469293"/>
                    <a:gd name="connsiteY7" fmla="*/ 25777 h 1280066"/>
                    <a:gd name="connsiteX8" fmla="*/ 328167 w 469293"/>
                    <a:gd name="connsiteY8" fmla="*/ 44135 h 1280066"/>
                    <a:gd name="connsiteX9" fmla="*/ 352289 w 469293"/>
                    <a:gd name="connsiteY9" fmla="*/ 108519 h 1280066"/>
                    <a:gd name="connsiteX10" fmla="*/ 295177 w 469293"/>
                    <a:gd name="connsiteY10" fmla="*/ 158359 h 1280066"/>
                    <a:gd name="connsiteX11" fmla="*/ 283647 w 469293"/>
                    <a:gd name="connsiteY11" fmla="*/ 83422 h 1280066"/>
                    <a:gd name="connsiteX12" fmla="*/ 266354 w 469293"/>
                    <a:gd name="connsiteY12" fmla="*/ 51939 h 1280066"/>
                    <a:gd name="connsiteX13" fmla="*/ 215006 w 469293"/>
                    <a:gd name="connsiteY13" fmla="*/ 171396 h 1280066"/>
                    <a:gd name="connsiteX14" fmla="*/ 244893 w 469293"/>
                    <a:gd name="connsiteY14" fmla="*/ 268948 h 1280066"/>
                    <a:gd name="connsiteX15" fmla="*/ 25844 w 469293"/>
                    <a:gd name="connsiteY15" fmla="*/ 992342 h 1280066"/>
                    <a:gd name="connsiteX16" fmla="*/ 62470 w 469293"/>
                    <a:gd name="connsiteY16" fmla="*/ 1253516 h 12800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469293" h="1280066">
                      <a:moveTo>
                        <a:pt x="62470" y="1253516"/>
                      </a:moveTo>
                      <a:cubicBezTo>
                        <a:pt x="174744" y="1324464"/>
                        <a:pt x="276996" y="1246067"/>
                        <a:pt x="305198" y="1103286"/>
                      </a:cubicBezTo>
                      <a:cubicBezTo>
                        <a:pt x="346791" y="892484"/>
                        <a:pt x="382530" y="359938"/>
                        <a:pt x="382530" y="359938"/>
                      </a:cubicBezTo>
                      <a:cubicBezTo>
                        <a:pt x="382530" y="359938"/>
                        <a:pt x="439554" y="236490"/>
                        <a:pt x="457734" y="191882"/>
                      </a:cubicBezTo>
                      <a:cubicBezTo>
                        <a:pt x="475914" y="147274"/>
                        <a:pt x="472988" y="107632"/>
                        <a:pt x="446560" y="96192"/>
                      </a:cubicBezTo>
                      <a:cubicBezTo>
                        <a:pt x="446560" y="96192"/>
                        <a:pt x="419955" y="13716"/>
                        <a:pt x="378983" y="11144"/>
                      </a:cubicBezTo>
                      <a:cubicBezTo>
                        <a:pt x="371107" y="6941"/>
                        <a:pt x="362887" y="3411"/>
                        <a:pt x="354417" y="591"/>
                      </a:cubicBezTo>
                      <a:cubicBezTo>
                        <a:pt x="333931" y="-3577"/>
                        <a:pt x="296241" y="15312"/>
                        <a:pt x="286308" y="25777"/>
                      </a:cubicBezTo>
                      <a:cubicBezTo>
                        <a:pt x="276376" y="36242"/>
                        <a:pt x="309366" y="47238"/>
                        <a:pt x="328167" y="44135"/>
                      </a:cubicBezTo>
                      <a:cubicBezTo>
                        <a:pt x="346968" y="41031"/>
                        <a:pt x="360714" y="88477"/>
                        <a:pt x="352289" y="108519"/>
                      </a:cubicBezTo>
                      <a:cubicBezTo>
                        <a:pt x="343864" y="128562"/>
                        <a:pt x="307947" y="168824"/>
                        <a:pt x="295177" y="158359"/>
                      </a:cubicBezTo>
                      <a:cubicBezTo>
                        <a:pt x="282406" y="147895"/>
                        <a:pt x="278415" y="111712"/>
                        <a:pt x="283647" y="83422"/>
                      </a:cubicBezTo>
                      <a:cubicBezTo>
                        <a:pt x="288880" y="55131"/>
                        <a:pt x="285244" y="40942"/>
                        <a:pt x="266354" y="51939"/>
                      </a:cubicBezTo>
                      <a:cubicBezTo>
                        <a:pt x="247465" y="62936"/>
                        <a:pt x="210838" y="154635"/>
                        <a:pt x="215006" y="171396"/>
                      </a:cubicBezTo>
                      <a:cubicBezTo>
                        <a:pt x="219174" y="188157"/>
                        <a:pt x="243296" y="257331"/>
                        <a:pt x="244893" y="268948"/>
                      </a:cubicBezTo>
                      <a:cubicBezTo>
                        <a:pt x="246489" y="280566"/>
                        <a:pt x="62204" y="887075"/>
                        <a:pt x="25844" y="992342"/>
                      </a:cubicBezTo>
                      <a:cubicBezTo>
                        <a:pt x="-10517" y="1097610"/>
                        <a:pt x="-16902" y="1203410"/>
                        <a:pt x="62470" y="1253516"/>
                      </a:cubicBezTo>
                      <a:close/>
                    </a:path>
                  </a:pathLst>
                </a:custGeom>
                <a:solidFill>
                  <a:srgbClr val="FEBD9D"/>
                </a:solidFill>
                <a:ln w="885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24" name="任意多边形: 形状 223">
                  <a:extLst>
                    <a:ext uri="{FF2B5EF4-FFF2-40B4-BE49-F238E27FC236}">
                      <a16:creationId xmlns:a16="http://schemas.microsoft.com/office/drawing/2014/main" id="{D6E2B44D-F719-2FC8-0788-BDE287858882}"/>
                    </a:ext>
                  </a:extLst>
                </p:cNvPr>
                <p:cNvSpPr/>
                <p:nvPr/>
              </p:nvSpPr>
              <p:spPr>
                <a:xfrm>
                  <a:off x="7094888" y="3041401"/>
                  <a:ext cx="3724" cy="42656"/>
                </a:xfrm>
                <a:custGeom>
                  <a:avLst/>
                  <a:gdLst>
                    <a:gd name="connsiteX0" fmla="*/ 0 w 3724"/>
                    <a:gd name="connsiteY0" fmla="*/ 0 h 42656"/>
                    <a:gd name="connsiteX1" fmla="*/ 3725 w 3724"/>
                    <a:gd name="connsiteY1" fmla="*/ 42657 h 426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3724" h="42656">
                      <a:moveTo>
                        <a:pt x="0" y="0"/>
                      </a:moveTo>
                      <a:cubicBezTo>
                        <a:pt x="2155" y="14127"/>
                        <a:pt x="3397" y="28370"/>
                        <a:pt x="3725" y="42657"/>
                      </a:cubicBezTo>
                    </a:path>
                  </a:pathLst>
                </a:custGeom>
                <a:noFill/>
                <a:ln w="6644" cap="rnd">
                  <a:solidFill>
                    <a:srgbClr val="EF8A66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25" name="任意多边形: 形状 224">
                  <a:extLst>
                    <a:ext uri="{FF2B5EF4-FFF2-40B4-BE49-F238E27FC236}">
                      <a16:creationId xmlns:a16="http://schemas.microsoft.com/office/drawing/2014/main" id="{4E3924D7-8FE2-C7AD-15B6-37CA8D01145D}"/>
                    </a:ext>
                  </a:extLst>
                </p:cNvPr>
                <p:cNvSpPr/>
                <p:nvPr/>
              </p:nvSpPr>
              <p:spPr>
                <a:xfrm>
                  <a:off x="7046555" y="3017989"/>
                  <a:ext cx="8868" cy="59772"/>
                </a:xfrm>
                <a:custGeom>
                  <a:avLst/>
                  <a:gdLst>
                    <a:gd name="connsiteX0" fmla="*/ 0 w 8868"/>
                    <a:gd name="connsiteY0" fmla="*/ 0 h 59772"/>
                    <a:gd name="connsiteX1" fmla="*/ 8868 w 8868"/>
                    <a:gd name="connsiteY1" fmla="*/ 59773 h 597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8868" h="59772">
                      <a:moveTo>
                        <a:pt x="0" y="0"/>
                      </a:moveTo>
                      <a:cubicBezTo>
                        <a:pt x="5312" y="19502"/>
                        <a:pt x="8292" y="39571"/>
                        <a:pt x="8868" y="59773"/>
                      </a:cubicBezTo>
                    </a:path>
                  </a:pathLst>
                </a:custGeom>
                <a:noFill/>
                <a:ln w="6644" cap="rnd">
                  <a:solidFill>
                    <a:srgbClr val="EF8A66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26" name="任意多边形: 形状 225">
                  <a:extLst>
                    <a:ext uri="{FF2B5EF4-FFF2-40B4-BE49-F238E27FC236}">
                      <a16:creationId xmlns:a16="http://schemas.microsoft.com/office/drawing/2014/main" id="{0B22C621-1576-D65C-0CB1-BC0DC6B51810}"/>
                    </a:ext>
                  </a:extLst>
                </p:cNvPr>
                <p:cNvSpPr/>
                <p:nvPr/>
              </p:nvSpPr>
              <p:spPr>
                <a:xfrm>
                  <a:off x="6826640" y="3034927"/>
                  <a:ext cx="62678" cy="84160"/>
                </a:xfrm>
                <a:custGeom>
                  <a:avLst/>
                  <a:gdLst>
                    <a:gd name="connsiteX0" fmla="*/ 2463 w 62678"/>
                    <a:gd name="connsiteY0" fmla="*/ 34232 h 84160"/>
                    <a:gd name="connsiteX1" fmla="*/ 62679 w 62678"/>
                    <a:gd name="connsiteY1" fmla="*/ 0 h 84160"/>
                    <a:gd name="connsiteX2" fmla="*/ 36074 w 62678"/>
                    <a:gd name="connsiteY2" fmla="*/ 78485 h 84160"/>
                    <a:gd name="connsiteX3" fmla="*/ 25343 w 62678"/>
                    <a:gd name="connsiteY3" fmla="*/ 84161 h 84160"/>
                    <a:gd name="connsiteX4" fmla="*/ 2409 w 62678"/>
                    <a:gd name="connsiteY4" fmla="*/ 34383 h 84160"/>
                    <a:gd name="connsiteX5" fmla="*/ 2463 w 62678"/>
                    <a:gd name="connsiteY5" fmla="*/ 34232 h 841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62678" h="84160">
                      <a:moveTo>
                        <a:pt x="2463" y="34232"/>
                      </a:moveTo>
                      <a:lnTo>
                        <a:pt x="62679" y="0"/>
                      </a:lnTo>
                      <a:cubicBezTo>
                        <a:pt x="48844" y="28379"/>
                        <a:pt x="36074" y="64473"/>
                        <a:pt x="36074" y="78485"/>
                      </a:cubicBezTo>
                      <a:lnTo>
                        <a:pt x="25343" y="84161"/>
                      </a:lnTo>
                      <a:cubicBezTo>
                        <a:pt x="5265" y="76747"/>
                        <a:pt x="-5005" y="54461"/>
                        <a:pt x="2409" y="34383"/>
                      </a:cubicBezTo>
                      <a:cubicBezTo>
                        <a:pt x="2427" y="34330"/>
                        <a:pt x="2445" y="34285"/>
                        <a:pt x="2463" y="34232"/>
                      </a:cubicBezTo>
                      <a:close/>
                    </a:path>
                  </a:pathLst>
                </a:custGeom>
                <a:solidFill>
                  <a:srgbClr val="683F1D"/>
                </a:solidFill>
                <a:ln w="885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27" name="任意多边形: 形状 226">
                  <a:extLst>
                    <a:ext uri="{FF2B5EF4-FFF2-40B4-BE49-F238E27FC236}">
                      <a16:creationId xmlns:a16="http://schemas.microsoft.com/office/drawing/2014/main" id="{2F14452B-D073-5E87-A452-1FC475F51154}"/>
                    </a:ext>
                  </a:extLst>
                </p:cNvPr>
                <p:cNvSpPr/>
                <p:nvPr/>
              </p:nvSpPr>
              <p:spPr>
                <a:xfrm>
                  <a:off x="6773320" y="3097095"/>
                  <a:ext cx="42745" cy="30329"/>
                </a:xfrm>
                <a:custGeom>
                  <a:avLst/>
                  <a:gdLst>
                    <a:gd name="connsiteX0" fmla="*/ 42746 w 42745"/>
                    <a:gd name="connsiteY0" fmla="*/ 25718 h 30329"/>
                    <a:gd name="connsiteX1" fmla="*/ 0 w 42745"/>
                    <a:gd name="connsiteY1" fmla="*/ 30330 h 30329"/>
                    <a:gd name="connsiteX2" fmla="*/ 29000 w 42745"/>
                    <a:gd name="connsiteY2" fmla="*/ 0 h 30329"/>
                    <a:gd name="connsiteX3" fmla="*/ 42746 w 42745"/>
                    <a:gd name="connsiteY3" fmla="*/ 25718 h 303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2745" h="30329">
                      <a:moveTo>
                        <a:pt x="42746" y="25718"/>
                      </a:moveTo>
                      <a:lnTo>
                        <a:pt x="0" y="30330"/>
                      </a:lnTo>
                      <a:lnTo>
                        <a:pt x="29000" y="0"/>
                      </a:lnTo>
                      <a:lnTo>
                        <a:pt x="42746" y="25718"/>
                      </a:lnTo>
                      <a:close/>
                    </a:path>
                  </a:pathLst>
                </a:custGeom>
                <a:solidFill>
                  <a:srgbClr val="683F1D"/>
                </a:solidFill>
                <a:ln w="885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28" name="任意多边形: 形状 227">
                  <a:extLst>
                    <a:ext uri="{FF2B5EF4-FFF2-40B4-BE49-F238E27FC236}">
                      <a16:creationId xmlns:a16="http://schemas.microsoft.com/office/drawing/2014/main" id="{1DBFD386-2A65-EA4E-63E9-C7F548B4F323}"/>
                    </a:ext>
                  </a:extLst>
                </p:cNvPr>
                <p:cNvSpPr/>
                <p:nvPr/>
              </p:nvSpPr>
              <p:spPr>
                <a:xfrm>
                  <a:off x="6863007" y="2993459"/>
                  <a:ext cx="139739" cy="123234"/>
                </a:xfrm>
                <a:custGeom>
                  <a:avLst/>
                  <a:gdLst>
                    <a:gd name="connsiteX0" fmla="*/ 327 w 139739"/>
                    <a:gd name="connsiteY0" fmla="*/ 123235 h 123234"/>
                    <a:gd name="connsiteX1" fmla="*/ 51675 w 139739"/>
                    <a:gd name="connsiteY1" fmla="*/ 3778 h 123234"/>
                    <a:gd name="connsiteX2" fmla="*/ 71185 w 139739"/>
                    <a:gd name="connsiteY2" fmla="*/ 16016 h 123234"/>
                    <a:gd name="connsiteX3" fmla="*/ 68968 w 139739"/>
                    <a:gd name="connsiteY3" fmla="*/ 35172 h 123234"/>
                    <a:gd name="connsiteX4" fmla="*/ 66663 w 139739"/>
                    <a:gd name="connsiteY4" fmla="*/ 65147 h 123234"/>
                    <a:gd name="connsiteX5" fmla="*/ 66663 w 139739"/>
                    <a:gd name="connsiteY5" fmla="*/ 69049 h 123234"/>
                    <a:gd name="connsiteX6" fmla="*/ 66663 w 139739"/>
                    <a:gd name="connsiteY6" fmla="*/ 72862 h 123234"/>
                    <a:gd name="connsiteX7" fmla="*/ 67283 w 139739"/>
                    <a:gd name="connsiteY7" fmla="*/ 78361 h 123234"/>
                    <a:gd name="connsiteX8" fmla="*/ 68082 w 139739"/>
                    <a:gd name="connsiteY8" fmla="*/ 83682 h 123234"/>
                    <a:gd name="connsiteX9" fmla="*/ 80054 w 139739"/>
                    <a:gd name="connsiteY9" fmla="*/ 110287 h 123234"/>
                    <a:gd name="connsiteX10" fmla="*/ 137166 w 139739"/>
                    <a:gd name="connsiteY10" fmla="*/ 60624 h 123234"/>
                    <a:gd name="connsiteX11" fmla="*/ 139738 w 139739"/>
                    <a:gd name="connsiteY11" fmla="*/ 46169 h 1232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39739" h="123234">
                      <a:moveTo>
                        <a:pt x="327" y="123235"/>
                      </a:moveTo>
                      <a:cubicBezTo>
                        <a:pt x="-3841" y="106474"/>
                        <a:pt x="32874" y="14686"/>
                        <a:pt x="51675" y="3778"/>
                      </a:cubicBezTo>
                      <a:cubicBezTo>
                        <a:pt x="65598" y="-4381"/>
                        <a:pt x="71274" y="1117"/>
                        <a:pt x="71185" y="16016"/>
                      </a:cubicBezTo>
                      <a:cubicBezTo>
                        <a:pt x="71026" y="22455"/>
                        <a:pt x="70290" y="28866"/>
                        <a:pt x="68968" y="35172"/>
                      </a:cubicBezTo>
                      <a:cubicBezTo>
                        <a:pt x="67212" y="45060"/>
                        <a:pt x="66441" y="55108"/>
                        <a:pt x="66663" y="65147"/>
                      </a:cubicBezTo>
                      <a:cubicBezTo>
                        <a:pt x="66663" y="66477"/>
                        <a:pt x="66663" y="67808"/>
                        <a:pt x="66663" y="69049"/>
                      </a:cubicBezTo>
                      <a:lnTo>
                        <a:pt x="66663" y="72862"/>
                      </a:lnTo>
                      <a:cubicBezTo>
                        <a:pt x="66663" y="74725"/>
                        <a:pt x="66663" y="76587"/>
                        <a:pt x="67283" y="78361"/>
                      </a:cubicBezTo>
                      <a:lnTo>
                        <a:pt x="68082" y="83682"/>
                      </a:lnTo>
                      <a:cubicBezTo>
                        <a:pt x="68915" y="93659"/>
                        <a:pt x="73136" y="103051"/>
                        <a:pt x="80054" y="110287"/>
                      </a:cubicBezTo>
                      <a:cubicBezTo>
                        <a:pt x="93179" y="120840"/>
                        <a:pt x="128830" y="80933"/>
                        <a:pt x="137166" y="60624"/>
                      </a:cubicBezTo>
                      <a:cubicBezTo>
                        <a:pt x="138913" y="56004"/>
                        <a:pt x="139782" y="51108"/>
                        <a:pt x="139738" y="46169"/>
                      </a:cubicBezTo>
                    </a:path>
                  </a:pathLst>
                </a:custGeom>
                <a:noFill/>
                <a:ln w="6644" cap="rnd">
                  <a:solidFill>
                    <a:srgbClr val="EF8A66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29" name="任意多边形: 形状 228">
                  <a:extLst>
                    <a:ext uri="{FF2B5EF4-FFF2-40B4-BE49-F238E27FC236}">
                      <a16:creationId xmlns:a16="http://schemas.microsoft.com/office/drawing/2014/main" id="{98B27579-6663-82A9-0E72-1A416762736A}"/>
                    </a:ext>
                  </a:extLst>
                </p:cNvPr>
                <p:cNvSpPr/>
                <p:nvPr/>
              </p:nvSpPr>
              <p:spPr>
                <a:xfrm>
                  <a:off x="6932733" y="2945209"/>
                  <a:ext cx="94577" cy="44666"/>
                </a:xfrm>
                <a:custGeom>
                  <a:avLst/>
                  <a:gdLst>
                    <a:gd name="connsiteX0" fmla="*/ 35780 w 94577"/>
                    <a:gd name="connsiteY0" fmla="*/ 44667 h 44666"/>
                    <a:gd name="connsiteX1" fmla="*/ 1814 w 94577"/>
                    <a:gd name="connsiteY1" fmla="*/ 25777 h 44666"/>
                    <a:gd name="connsiteX2" fmla="*/ 70012 w 94577"/>
                    <a:gd name="connsiteY2" fmla="*/ 591 h 44666"/>
                    <a:gd name="connsiteX3" fmla="*/ 94577 w 94577"/>
                    <a:gd name="connsiteY3" fmla="*/ 11055 h 44666"/>
                    <a:gd name="connsiteX4" fmla="*/ 94577 w 94577"/>
                    <a:gd name="connsiteY4" fmla="*/ 11055 h 446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4577" h="44666">
                      <a:moveTo>
                        <a:pt x="35780" y="44667"/>
                      </a:moveTo>
                      <a:cubicBezTo>
                        <a:pt x="16979" y="44667"/>
                        <a:pt x="-6788" y="34911"/>
                        <a:pt x="1814" y="25777"/>
                      </a:cubicBezTo>
                      <a:cubicBezTo>
                        <a:pt x="11835" y="15312"/>
                        <a:pt x="49526" y="-3577"/>
                        <a:pt x="70012" y="591"/>
                      </a:cubicBezTo>
                      <a:cubicBezTo>
                        <a:pt x="78481" y="3384"/>
                        <a:pt x="86694" y="6887"/>
                        <a:pt x="94577" y="11055"/>
                      </a:cubicBezTo>
                      <a:lnTo>
                        <a:pt x="94577" y="11055"/>
                      </a:lnTo>
                    </a:path>
                  </a:pathLst>
                </a:custGeom>
                <a:noFill/>
                <a:ln w="6644" cap="rnd">
                  <a:solidFill>
                    <a:srgbClr val="EF8A66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30" name="任意多边形: 形状 229">
                  <a:extLst>
                    <a:ext uri="{FF2B5EF4-FFF2-40B4-BE49-F238E27FC236}">
                      <a16:creationId xmlns:a16="http://schemas.microsoft.com/office/drawing/2014/main" id="{5E474D0A-D385-1074-FCC5-A1BCD6BB538E}"/>
                    </a:ext>
                  </a:extLst>
                </p:cNvPr>
                <p:cNvSpPr/>
                <p:nvPr/>
              </p:nvSpPr>
              <p:spPr>
                <a:xfrm>
                  <a:off x="7076796" y="3000252"/>
                  <a:ext cx="40445" cy="92852"/>
                </a:xfrm>
                <a:custGeom>
                  <a:avLst/>
                  <a:gdLst>
                    <a:gd name="connsiteX0" fmla="*/ 0 w 40445"/>
                    <a:gd name="connsiteY0" fmla="*/ 0 h 92852"/>
                    <a:gd name="connsiteX1" fmla="*/ 17737 w 40445"/>
                    <a:gd name="connsiteY1" fmla="*/ 40972 h 92852"/>
                    <a:gd name="connsiteX2" fmla="*/ 40085 w 40445"/>
                    <a:gd name="connsiteY2" fmla="*/ 92852 h 928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40445" h="92852">
                      <a:moveTo>
                        <a:pt x="0" y="0"/>
                      </a:moveTo>
                      <a:cubicBezTo>
                        <a:pt x="7024" y="13143"/>
                        <a:pt x="12957" y="26853"/>
                        <a:pt x="17737" y="40972"/>
                      </a:cubicBezTo>
                      <a:cubicBezTo>
                        <a:pt x="34941" y="48421"/>
                        <a:pt x="42214" y="67577"/>
                        <a:pt x="40085" y="92852"/>
                      </a:cubicBezTo>
                    </a:path>
                  </a:pathLst>
                </a:custGeom>
                <a:noFill/>
                <a:ln w="6644" cap="rnd">
                  <a:solidFill>
                    <a:srgbClr val="EF8A66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31" name="任意多边形: 形状 230">
                  <a:extLst>
                    <a:ext uri="{FF2B5EF4-FFF2-40B4-BE49-F238E27FC236}">
                      <a16:creationId xmlns:a16="http://schemas.microsoft.com/office/drawing/2014/main" id="{6A6176CB-DB78-E902-D861-A1DA4CDF0464}"/>
                    </a:ext>
                  </a:extLst>
                </p:cNvPr>
                <p:cNvSpPr/>
                <p:nvPr/>
              </p:nvSpPr>
              <p:spPr>
                <a:xfrm>
                  <a:off x="6929394" y="2923452"/>
                  <a:ext cx="185536" cy="153689"/>
                </a:xfrm>
                <a:custGeom>
                  <a:avLst/>
                  <a:gdLst>
                    <a:gd name="connsiteX0" fmla="*/ 185537 w 185536"/>
                    <a:gd name="connsiteY0" fmla="*/ 56935 h 153689"/>
                    <a:gd name="connsiteX1" fmla="*/ 147403 w 185536"/>
                    <a:gd name="connsiteY1" fmla="*/ 76978 h 153689"/>
                    <a:gd name="connsiteX2" fmla="*/ 73795 w 185536"/>
                    <a:gd name="connsiteY2" fmla="*/ 115910 h 153689"/>
                    <a:gd name="connsiteX3" fmla="*/ 1873 w 185536"/>
                    <a:gd name="connsiteY3" fmla="*/ 153689 h 153689"/>
                    <a:gd name="connsiteX4" fmla="*/ 2316 w 185536"/>
                    <a:gd name="connsiteY4" fmla="*/ 105179 h 153689"/>
                    <a:gd name="connsiteX5" fmla="*/ 4533 w 185536"/>
                    <a:gd name="connsiteY5" fmla="*/ 86023 h 153689"/>
                    <a:gd name="connsiteX6" fmla="*/ 38854 w 185536"/>
                    <a:gd name="connsiteY6" fmla="*/ 66424 h 153689"/>
                    <a:gd name="connsiteX7" fmla="*/ 97917 w 185536"/>
                    <a:gd name="connsiteY7" fmla="*/ 32813 h 153689"/>
                    <a:gd name="connsiteX8" fmla="*/ 155828 w 185536"/>
                    <a:gd name="connsiteY8" fmla="*/ 0 h 1536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85536" h="153689">
                      <a:moveTo>
                        <a:pt x="185537" y="56935"/>
                      </a:moveTo>
                      <a:lnTo>
                        <a:pt x="147403" y="76978"/>
                      </a:lnTo>
                      <a:lnTo>
                        <a:pt x="73795" y="115910"/>
                      </a:lnTo>
                      <a:lnTo>
                        <a:pt x="1873" y="153689"/>
                      </a:lnTo>
                      <a:cubicBezTo>
                        <a:pt x="-761" y="137611"/>
                        <a:pt x="-619" y="121204"/>
                        <a:pt x="2316" y="105179"/>
                      </a:cubicBezTo>
                      <a:cubicBezTo>
                        <a:pt x="3637" y="98874"/>
                        <a:pt x="4374" y="92462"/>
                        <a:pt x="4533" y="86023"/>
                      </a:cubicBezTo>
                      <a:lnTo>
                        <a:pt x="38854" y="66424"/>
                      </a:lnTo>
                      <a:lnTo>
                        <a:pt x="97917" y="32813"/>
                      </a:lnTo>
                      <a:lnTo>
                        <a:pt x="155828" y="0"/>
                      </a:lnTo>
                      <a:close/>
                    </a:path>
                  </a:pathLst>
                </a:custGeom>
                <a:solidFill>
                  <a:srgbClr val="683F1D"/>
                </a:solidFill>
                <a:ln w="885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32" name="任意多边形: 形状 231">
                  <a:extLst>
                    <a:ext uri="{FF2B5EF4-FFF2-40B4-BE49-F238E27FC236}">
                      <a16:creationId xmlns:a16="http://schemas.microsoft.com/office/drawing/2014/main" id="{68A2A7E0-25C6-BEF4-8935-992279B714B7}"/>
                    </a:ext>
                  </a:extLst>
                </p:cNvPr>
                <p:cNvSpPr/>
                <p:nvPr/>
              </p:nvSpPr>
              <p:spPr>
                <a:xfrm>
                  <a:off x="7073915" y="2913431"/>
                  <a:ext cx="53253" cy="77598"/>
                </a:xfrm>
                <a:custGeom>
                  <a:avLst/>
                  <a:gdLst>
                    <a:gd name="connsiteX0" fmla="*/ 575 w 53253"/>
                    <a:gd name="connsiteY0" fmla="*/ 10021 h 77598"/>
                    <a:gd name="connsiteX1" fmla="*/ 35517 w 53253"/>
                    <a:gd name="connsiteY1" fmla="*/ 77598 h 77598"/>
                    <a:gd name="connsiteX2" fmla="*/ 53253 w 53253"/>
                    <a:gd name="connsiteY2" fmla="*/ 66602 h 77598"/>
                    <a:gd name="connsiteX3" fmla="*/ 19110 w 53253"/>
                    <a:gd name="connsiteY3" fmla="*/ 0 h 775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53253" h="77598">
                      <a:moveTo>
                        <a:pt x="575" y="10021"/>
                      </a:moveTo>
                      <a:cubicBezTo>
                        <a:pt x="-2706" y="25009"/>
                        <a:pt x="7936" y="68819"/>
                        <a:pt x="35517" y="77598"/>
                      </a:cubicBezTo>
                      <a:lnTo>
                        <a:pt x="53253" y="66602"/>
                      </a:lnTo>
                      <a:lnTo>
                        <a:pt x="1911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885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33" name="任意多边形: 形状 232">
                  <a:extLst>
                    <a:ext uri="{FF2B5EF4-FFF2-40B4-BE49-F238E27FC236}">
                      <a16:creationId xmlns:a16="http://schemas.microsoft.com/office/drawing/2014/main" id="{8D9EBEE2-E8CD-A62E-5E3E-11BBDD2E29A8}"/>
                    </a:ext>
                  </a:extLst>
                </p:cNvPr>
                <p:cNvSpPr/>
                <p:nvPr/>
              </p:nvSpPr>
              <p:spPr>
                <a:xfrm>
                  <a:off x="7087674" y="2910766"/>
                  <a:ext cx="45847" cy="69535"/>
                </a:xfrm>
                <a:custGeom>
                  <a:avLst/>
                  <a:gdLst>
                    <a:gd name="connsiteX0" fmla="*/ 36391 w 45847"/>
                    <a:gd name="connsiteY0" fmla="*/ 27407 h 69535"/>
                    <a:gd name="connsiteX1" fmla="*/ 41446 w 45847"/>
                    <a:gd name="connsiteY1" fmla="*/ 68734 h 69535"/>
                    <a:gd name="connsiteX2" fmla="*/ 9431 w 45847"/>
                    <a:gd name="connsiteY2" fmla="*/ 42129 h 69535"/>
                    <a:gd name="connsiteX3" fmla="*/ 4376 w 45847"/>
                    <a:gd name="connsiteY3" fmla="*/ 802 h 69535"/>
                    <a:gd name="connsiteX4" fmla="*/ 36391 w 45847"/>
                    <a:gd name="connsiteY4" fmla="*/ 27407 h 695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5847" h="69535">
                      <a:moveTo>
                        <a:pt x="36391" y="27407"/>
                      </a:moveTo>
                      <a:cubicBezTo>
                        <a:pt x="46678" y="46208"/>
                        <a:pt x="48896" y="64654"/>
                        <a:pt x="41446" y="68734"/>
                      </a:cubicBezTo>
                      <a:cubicBezTo>
                        <a:pt x="33997" y="72813"/>
                        <a:pt x="19630" y="60930"/>
                        <a:pt x="9431" y="42129"/>
                      </a:cubicBezTo>
                      <a:cubicBezTo>
                        <a:pt x="-768" y="23328"/>
                        <a:pt x="-3073" y="4881"/>
                        <a:pt x="4376" y="802"/>
                      </a:cubicBezTo>
                      <a:cubicBezTo>
                        <a:pt x="11826" y="-3278"/>
                        <a:pt x="26104" y="8606"/>
                        <a:pt x="36391" y="27407"/>
                      </a:cubicBezTo>
                      <a:close/>
                    </a:path>
                  </a:pathLst>
                </a:custGeom>
                <a:solidFill>
                  <a:srgbClr val="683F1D"/>
                </a:solidFill>
                <a:ln w="885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34" name="任意多边形: 形状 233">
                  <a:extLst>
                    <a:ext uri="{FF2B5EF4-FFF2-40B4-BE49-F238E27FC236}">
                      <a16:creationId xmlns:a16="http://schemas.microsoft.com/office/drawing/2014/main" id="{3D09D290-823F-6392-68CE-098DB4F673E7}"/>
                    </a:ext>
                  </a:extLst>
                </p:cNvPr>
                <p:cNvSpPr/>
                <p:nvPr/>
              </p:nvSpPr>
              <p:spPr>
                <a:xfrm>
                  <a:off x="6863007" y="2993459"/>
                  <a:ext cx="139739" cy="123234"/>
                </a:xfrm>
                <a:custGeom>
                  <a:avLst/>
                  <a:gdLst>
                    <a:gd name="connsiteX0" fmla="*/ 327 w 139739"/>
                    <a:gd name="connsiteY0" fmla="*/ 123235 h 123234"/>
                    <a:gd name="connsiteX1" fmla="*/ 51675 w 139739"/>
                    <a:gd name="connsiteY1" fmla="*/ 3778 h 123234"/>
                    <a:gd name="connsiteX2" fmla="*/ 71185 w 139739"/>
                    <a:gd name="connsiteY2" fmla="*/ 16016 h 123234"/>
                    <a:gd name="connsiteX3" fmla="*/ 68968 w 139739"/>
                    <a:gd name="connsiteY3" fmla="*/ 35172 h 123234"/>
                    <a:gd name="connsiteX4" fmla="*/ 66663 w 139739"/>
                    <a:gd name="connsiteY4" fmla="*/ 65147 h 123234"/>
                    <a:gd name="connsiteX5" fmla="*/ 66663 w 139739"/>
                    <a:gd name="connsiteY5" fmla="*/ 69049 h 123234"/>
                    <a:gd name="connsiteX6" fmla="*/ 66663 w 139739"/>
                    <a:gd name="connsiteY6" fmla="*/ 72862 h 123234"/>
                    <a:gd name="connsiteX7" fmla="*/ 67283 w 139739"/>
                    <a:gd name="connsiteY7" fmla="*/ 78361 h 123234"/>
                    <a:gd name="connsiteX8" fmla="*/ 68082 w 139739"/>
                    <a:gd name="connsiteY8" fmla="*/ 83682 h 123234"/>
                    <a:gd name="connsiteX9" fmla="*/ 80054 w 139739"/>
                    <a:gd name="connsiteY9" fmla="*/ 110287 h 123234"/>
                    <a:gd name="connsiteX10" fmla="*/ 137166 w 139739"/>
                    <a:gd name="connsiteY10" fmla="*/ 60624 h 123234"/>
                    <a:gd name="connsiteX11" fmla="*/ 139738 w 139739"/>
                    <a:gd name="connsiteY11" fmla="*/ 46169 h 1232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39739" h="123234">
                      <a:moveTo>
                        <a:pt x="327" y="123235"/>
                      </a:moveTo>
                      <a:cubicBezTo>
                        <a:pt x="-3841" y="106474"/>
                        <a:pt x="32874" y="14686"/>
                        <a:pt x="51675" y="3778"/>
                      </a:cubicBezTo>
                      <a:cubicBezTo>
                        <a:pt x="65598" y="-4381"/>
                        <a:pt x="71274" y="1117"/>
                        <a:pt x="71185" y="16016"/>
                      </a:cubicBezTo>
                      <a:cubicBezTo>
                        <a:pt x="71026" y="22455"/>
                        <a:pt x="70290" y="28866"/>
                        <a:pt x="68968" y="35172"/>
                      </a:cubicBezTo>
                      <a:cubicBezTo>
                        <a:pt x="67212" y="45060"/>
                        <a:pt x="66441" y="55108"/>
                        <a:pt x="66663" y="65147"/>
                      </a:cubicBezTo>
                      <a:cubicBezTo>
                        <a:pt x="66663" y="66477"/>
                        <a:pt x="66663" y="67808"/>
                        <a:pt x="66663" y="69049"/>
                      </a:cubicBezTo>
                      <a:lnTo>
                        <a:pt x="66663" y="72862"/>
                      </a:lnTo>
                      <a:cubicBezTo>
                        <a:pt x="66663" y="74725"/>
                        <a:pt x="66663" y="76587"/>
                        <a:pt x="67283" y="78361"/>
                      </a:cubicBezTo>
                      <a:lnTo>
                        <a:pt x="68082" y="83682"/>
                      </a:lnTo>
                      <a:cubicBezTo>
                        <a:pt x="68915" y="93659"/>
                        <a:pt x="73136" y="103051"/>
                        <a:pt x="80054" y="110287"/>
                      </a:cubicBezTo>
                      <a:cubicBezTo>
                        <a:pt x="93179" y="120840"/>
                        <a:pt x="128830" y="80933"/>
                        <a:pt x="137166" y="60624"/>
                      </a:cubicBezTo>
                      <a:cubicBezTo>
                        <a:pt x="138913" y="56004"/>
                        <a:pt x="139782" y="51108"/>
                        <a:pt x="139738" y="46169"/>
                      </a:cubicBezTo>
                    </a:path>
                  </a:pathLst>
                </a:custGeom>
                <a:noFill/>
                <a:ln w="6644" cap="rnd">
                  <a:solidFill>
                    <a:srgbClr val="EF8A66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235" name="图形 9">
                <a:extLst>
                  <a:ext uri="{FF2B5EF4-FFF2-40B4-BE49-F238E27FC236}">
                    <a16:creationId xmlns:a16="http://schemas.microsoft.com/office/drawing/2014/main" id="{F2566980-738B-A58A-030D-B0AD495EC770}"/>
                  </a:ext>
                </a:extLst>
              </p:cNvPr>
              <p:cNvGrpSpPr/>
              <p:nvPr/>
            </p:nvGrpSpPr>
            <p:grpSpPr>
              <a:xfrm>
                <a:off x="5138984" y="3800337"/>
                <a:ext cx="1359948" cy="2198226"/>
                <a:chOff x="5138984" y="3800337"/>
                <a:chExt cx="1359948" cy="2198226"/>
              </a:xfrm>
            </p:grpSpPr>
            <p:sp>
              <p:nvSpPr>
                <p:cNvPr id="236" name="任意多边形: 形状 235">
                  <a:extLst>
                    <a:ext uri="{FF2B5EF4-FFF2-40B4-BE49-F238E27FC236}">
                      <a16:creationId xmlns:a16="http://schemas.microsoft.com/office/drawing/2014/main" id="{A6401F2C-3DD2-85B8-3F54-C98A9ED3377E}"/>
                    </a:ext>
                  </a:extLst>
                </p:cNvPr>
                <p:cNvSpPr/>
                <p:nvPr/>
              </p:nvSpPr>
              <p:spPr>
                <a:xfrm>
                  <a:off x="5642916" y="3800337"/>
                  <a:ext cx="220550" cy="309446"/>
                </a:xfrm>
                <a:custGeom>
                  <a:avLst/>
                  <a:gdLst>
                    <a:gd name="connsiteX0" fmla="*/ 219000 w 220550"/>
                    <a:gd name="connsiteY0" fmla="*/ 234235 h 309446"/>
                    <a:gd name="connsiteX1" fmla="*/ 3144 w 220550"/>
                    <a:gd name="connsiteY1" fmla="*/ 253568 h 309446"/>
                    <a:gd name="connsiteX2" fmla="*/ 23186 w 220550"/>
                    <a:gd name="connsiteY2" fmla="*/ 71677 h 309446"/>
                    <a:gd name="connsiteX3" fmla="*/ 211817 w 220550"/>
                    <a:gd name="connsiteY3" fmla="*/ 40815 h 309446"/>
                    <a:gd name="connsiteX4" fmla="*/ 214655 w 220550"/>
                    <a:gd name="connsiteY4" fmla="*/ 71411 h 309446"/>
                    <a:gd name="connsiteX5" fmla="*/ 214211 w 220550"/>
                    <a:gd name="connsiteY5" fmla="*/ 162844 h 309446"/>
                    <a:gd name="connsiteX6" fmla="*/ 219000 w 220550"/>
                    <a:gd name="connsiteY6" fmla="*/ 234235 h 3094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20550" h="309446">
                      <a:moveTo>
                        <a:pt x="219000" y="234235"/>
                      </a:moveTo>
                      <a:cubicBezTo>
                        <a:pt x="193016" y="349524"/>
                        <a:pt x="13254" y="312631"/>
                        <a:pt x="3144" y="253568"/>
                      </a:cubicBezTo>
                      <a:cubicBezTo>
                        <a:pt x="-6966" y="194504"/>
                        <a:pt x="9351" y="179871"/>
                        <a:pt x="23186" y="71677"/>
                      </a:cubicBezTo>
                      <a:cubicBezTo>
                        <a:pt x="34538" y="-17007"/>
                        <a:pt x="185123" y="-18692"/>
                        <a:pt x="211817" y="40815"/>
                      </a:cubicBezTo>
                      <a:cubicBezTo>
                        <a:pt x="216118" y="50420"/>
                        <a:pt x="217111" y="61177"/>
                        <a:pt x="214655" y="71411"/>
                      </a:cubicBezTo>
                      <a:cubicBezTo>
                        <a:pt x="209050" y="101617"/>
                        <a:pt x="208899" y="132585"/>
                        <a:pt x="214211" y="162844"/>
                      </a:cubicBezTo>
                      <a:cubicBezTo>
                        <a:pt x="218025" y="191223"/>
                        <a:pt x="223168" y="215345"/>
                        <a:pt x="219000" y="234235"/>
                      </a:cubicBezTo>
                      <a:close/>
                    </a:path>
                  </a:pathLst>
                </a:custGeom>
                <a:solidFill>
                  <a:srgbClr val="FEBD9D"/>
                </a:solidFill>
                <a:ln w="885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37" name="任意多边形: 形状 236">
                  <a:extLst>
                    <a:ext uri="{FF2B5EF4-FFF2-40B4-BE49-F238E27FC236}">
                      <a16:creationId xmlns:a16="http://schemas.microsoft.com/office/drawing/2014/main" id="{AD694EA5-C458-4FD5-F1A2-72D8DB6FCD3C}"/>
                    </a:ext>
                  </a:extLst>
                </p:cNvPr>
                <p:cNvSpPr/>
                <p:nvPr/>
              </p:nvSpPr>
              <p:spPr>
                <a:xfrm>
                  <a:off x="5766936" y="3841152"/>
                  <a:ext cx="91953" cy="122028"/>
                </a:xfrm>
                <a:custGeom>
                  <a:avLst/>
                  <a:gdLst>
                    <a:gd name="connsiteX0" fmla="*/ 90635 w 91953"/>
                    <a:gd name="connsiteY0" fmla="*/ 30596 h 122028"/>
                    <a:gd name="connsiteX1" fmla="*/ 90191 w 91953"/>
                    <a:gd name="connsiteY1" fmla="*/ 122029 h 122028"/>
                    <a:gd name="connsiteX2" fmla="*/ 0 w 91953"/>
                    <a:gd name="connsiteY2" fmla="*/ 13657 h 122028"/>
                    <a:gd name="connsiteX3" fmla="*/ 87797 w 91953"/>
                    <a:gd name="connsiteY3" fmla="*/ 0 h 122028"/>
                    <a:gd name="connsiteX4" fmla="*/ 90635 w 91953"/>
                    <a:gd name="connsiteY4" fmla="*/ 30596 h 1220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1953" h="122028">
                      <a:moveTo>
                        <a:pt x="90635" y="30596"/>
                      </a:moveTo>
                      <a:cubicBezTo>
                        <a:pt x="85030" y="60802"/>
                        <a:pt x="84879" y="91770"/>
                        <a:pt x="90191" y="122029"/>
                      </a:cubicBezTo>
                      <a:cubicBezTo>
                        <a:pt x="13391" y="99858"/>
                        <a:pt x="0" y="13657"/>
                        <a:pt x="0" y="13657"/>
                      </a:cubicBezTo>
                      <a:lnTo>
                        <a:pt x="87797" y="0"/>
                      </a:lnTo>
                      <a:cubicBezTo>
                        <a:pt x="92098" y="9605"/>
                        <a:pt x="93091" y="20362"/>
                        <a:pt x="90635" y="30596"/>
                      </a:cubicBezTo>
                      <a:close/>
                    </a:path>
                  </a:pathLst>
                </a:custGeom>
                <a:solidFill>
                  <a:srgbClr val="F4A789"/>
                </a:solidFill>
                <a:ln w="885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38" name="任意多边形: 形状 237">
                  <a:extLst>
                    <a:ext uri="{FF2B5EF4-FFF2-40B4-BE49-F238E27FC236}">
                      <a16:creationId xmlns:a16="http://schemas.microsoft.com/office/drawing/2014/main" id="{FDB348C9-61B9-712A-50E4-3C06B5DF1D69}"/>
                    </a:ext>
                  </a:extLst>
                </p:cNvPr>
                <p:cNvSpPr/>
                <p:nvPr/>
              </p:nvSpPr>
              <p:spPr>
                <a:xfrm>
                  <a:off x="5256560" y="4850641"/>
                  <a:ext cx="316956" cy="263334"/>
                </a:xfrm>
                <a:custGeom>
                  <a:avLst/>
                  <a:gdLst>
                    <a:gd name="connsiteX0" fmla="*/ 144023 w 316956"/>
                    <a:gd name="connsiteY0" fmla="*/ 0 h 263334"/>
                    <a:gd name="connsiteX1" fmla="*/ 316956 w 316956"/>
                    <a:gd name="connsiteY1" fmla="*/ 66336 h 263334"/>
                    <a:gd name="connsiteX2" fmla="*/ 291060 w 316956"/>
                    <a:gd name="connsiteY2" fmla="*/ 263302 h 263334"/>
                    <a:gd name="connsiteX3" fmla="*/ 0 w 316956"/>
                    <a:gd name="connsiteY3" fmla="*/ 230223 h 2633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16956" h="263334">
                      <a:moveTo>
                        <a:pt x="144023" y="0"/>
                      </a:moveTo>
                      <a:lnTo>
                        <a:pt x="316956" y="66336"/>
                      </a:lnTo>
                      <a:cubicBezTo>
                        <a:pt x="316956" y="66336"/>
                        <a:pt x="292923" y="266229"/>
                        <a:pt x="291060" y="263302"/>
                      </a:cubicBezTo>
                      <a:cubicBezTo>
                        <a:pt x="289198" y="260376"/>
                        <a:pt x="0" y="230223"/>
                        <a:pt x="0" y="230223"/>
                      </a:cubicBezTo>
                      <a:close/>
                    </a:path>
                  </a:pathLst>
                </a:custGeom>
                <a:solidFill>
                  <a:srgbClr val="FEBD9D"/>
                </a:solidFill>
                <a:ln w="885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39" name="任意多边形: 形状 238">
                  <a:extLst>
                    <a:ext uri="{FF2B5EF4-FFF2-40B4-BE49-F238E27FC236}">
                      <a16:creationId xmlns:a16="http://schemas.microsoft.com/office/drawing/2014/main" id="{953205FC-A227-C0C4-72CF-8BC0A6B05632}"/>
                    </a:ext>
                  </a:extLst>
                </p:cNvPr>
                <p:cNvSpPr/>
                <p:nvPr/>
              </p:nvSpPr>
              <p:spPr>
                <a:xfrm>
                  <a:off x="5148721" y="4806299"/>
                  <a:ext cx="316401" cy="277753"/>
                </a:xfrm>
                <a:custGeom>
                  <a:avLst/>
                  <a:gdLst>
                    <a:gd name="connsiteX0" fmla="*/ 0 w 316401"/>
                    <a:gd name="connsiteY0" fmla="*/ 160695 h 277753"/>
                    <a:gd name="connsiteX1" fmla="*/ 142515 w 316401"/>
                    <a:gd name="connsiteY1" fmla="*/ 277669 h 277753"/>
                    <a:gd name="connsiteX2" fmla="*/ 310393 w 316401"/>
                    <a:gd name="connsiteY2" fmla="*/ 153867 h 277753"/>
                    <a:gd name="connsiteX3" fmla="*/ 283788 w 316401"/>
                    <a:gd name="connsiteY3" fmla="*/ 0 h 2777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16401" h="277753">
                      <a:moveTo>
                        <a:pt x="0" y="160695"/>
                      </a:moveTo>
                      <a:cubicBezTo>
                        <a:pt x="24122" y="247871"/>
                        <a:pt x="84604" y="279620"/>
                        <a:pt x="142515" y="277669"/>
                      </a:cubicBezTo>
                      <a:cubicBezTo>
                        <a:pt x="200425" y="275718"/>
                        <a:pt x="280596" y="245300"/>
                        <a:pt x="310393" y="153867"/>
                      </a:cubicBezTo>
                      <a:cubicBezTo>
                        <a:pt x="333185" y="83895"/>
                        <a:pt x="283788" y="0"/>
                        <a:pt x="283788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885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0" name="任意多边形: 形状 239">
                  <a:extLst>
                    <a:ext uri="{FF2B5EF4-FFF2-40B4-BE49-F238E27FC236}">
                      <a16:creationId xmlns:a16="http://schemas.microsoft.com/office/drawing/2014/main" id="{DDD68D91-DEEE-6099-7EF6-8052C4CF0E54}"/>
                    </a:ext>
                  </a:extLst>
                </p:cNvPr>
                <p:cNvSpPr/>
                <p:nvPr/>
              </p:nvSpPr>
              <p:spPr>
                <a:xfrm>
                  <a:off x="5426185" y="4964244"/>
                  <a:ext cx="1072747" cy="1034319"/>
                </a:xfrm>
                <a:custGeom>
                  <a:avLst/>
                  <a:gdLst>
                    <a:gd name="connsiteX0" fmla="*/ 51730 w 1072747"/>
                    <a:gd name="connsiteY0" fmla="*/ 1034231 h 1034319"/>
                    <a:gd name="connsiteX1" fmla="*/ 26987 w 1072747"/>
                    <a:gd name="connsiteY1" fmla="*/ 713107 h 1034319"/>
                    <a:gd name="connsiteX2" fmla="*/ 382 w 1072747"/>
                    <a:gd name="connsiteY2" fmla="*/ 473660 h 1034319"/>
                    <a:gd name="connsiteX3" fmla="*/ 382 w 1072747"/>
                    <a:gd name="connsiteY3" fmla="*/ 473660 h 1034319"/>
                    <a:gd name="connsiteX4" fmla="*/ 138108 w 1072747"/>
                    <a:gd name="connsiteY4" fmla="*/ 24743 h 1034319"/>
                    <a:gd name="connsiteX5" fmla="*/ 741158 w 1072747"/>
                    <a:gd name="connsiteY5" fmla="*/ 0 h 1034319"/>
                    <a:gd name="connsiteX6" fmla="*/ 814588 w 1072747"/>
                    <a:gd name="connsiteY6" fmla="*/ 231288 h 1034319"/>
                    <a:gd name="connsiteX7" fmla="*/ 958700 w 1072747"/>
                    <a:gd name="connsiteY7" fmla="*/ 701312 h 1034319"/>
                    <a:gd name="connsiteX8" fmla="*/ 1072747 w 1072747"/>
                    <a:gd name="connsiteY8" fmla="*/ 1034320 h 10343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072747" h="1034319">
                      <a:moveTo>
                        <a:pt x="51730" y="1034231"/>
                      </a:moveTo>
                      <a:cubicBezTo>
                        <a:pt x="51730" y="1034231"/>
                        <a:pt x="73901" y="913266"/>
                        <a:pt x="26987" y="713107"/>
                      </a:cubicBezTo>
                      <a:cubicBezTo>
                        <a:pt x="6927" y="634932"/>
                        <a:pt x="-2021" y="554327"/>
                        <a:pt x="382" y="473660"/>
                      </a:cubicBezTo>
                      <a:cubicBezTo>
                        <a:pt x="382" y="473660"/>
                        <a:pt x="382" y="473660"/>
                        <a:pt x="382" y="473660"/>
                      </a:cubicBezTo>
                      <a:cubicBezTo>
                        <a:pt x="5792" y="350213"/>
                        <a:pt x="44014" y="212309"/>
                        <a:pt x="138108" y="24743"/>
                      </a:cubicBezTo>
                      <a:lnTo>
                        <a:pt x="741158" y="0"/>
                      </a:lnTo>
                      <a:cubicBezTo>
                        <a:pt x="768118" y="83895"/>
                        <a:pt x="792595" y="160988"/>
                        <a:pt x="814588" y="231288"/>
                      </a:cubicBezTo>
                      <a:cubicBezTo>
                        <a:pt x="881367" y="444129"/>
                        <a:pt x="926862" y="597552"/>
                        <a:pt x="958700" y="701312"/>
                      </a:cubicBezTo>
                      <a:cubicBezTo>
                        <a:pt x="1001090" y="839304"/>
                        <a:pt x="1072747" y="1034320"/>
                        <a:pt x="1072747" y="1034320"/>
                      </a:cubicBezTo>
                      <a:close/>
                    </a:path>
                  </a:pathLst>
                </a:custGeom>
                <a:solidFill>
                  <a:srgbClr val="FED81D"/>
                </a:solidFill>
                <a:ln w="885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1" name="任意多边形: 形状 240">
                  <a:extLst>
                    <a:ext uri="{FF2B5EF4-FFF2-40B4-BE49-F238E27FC236}">
                      <a16:creationId xmlns:a16="http://schemas.microsoft.com/office/drawing/2014/main" id="{454F3D6B-5079-B106-8CC4-A8DAF2CEA359}"/>
                    </a:ext>
                  </a:extLst>
                </p:cNvPr>
                <p:cNvSpPr/>
                <p:nvPr/>
              </p:nvSpPr>
              <p:spPr>
                <a:xfrm>
                  <a:off x="5426922" y="4964333"/>
                  <a:ext cx="814206" cy="473660"/>
                </a:xfrm>
                <a:custGeom>
                  <a:avLst/>
                  <a:gdLst>
                    <a:gd name="connsiteX0" fmla="*/ 814206 w 814206"/>
                    <a:gd name="connsiteY0" fmla="*/ 231287 h 473660"/>
                    <a:gd name="connsiteX1" fmla="*/ 426215 w 814206"/>
                    <a:gd name="connsiteY1" fmla="*/ 413710 h 473660"/>
                    <a:gd name="connsiteX2" fmla="*/ 0 w 814206"/>
                    <a:gd name="connsiteY2" fmla="*/ 473660 h 473660"/>
                    <a:gd name="connsiteX3" fmla="*/ 137726 w 814206"/>
                    <a:gd name="connsiteY3" fmla="*/ 24743 h 473660"/>
                    <a:gd name="connsiteX4" fmla="*/ 740776 w 814206"/>
                    <a:gd name="connsiteY4" fmla="*/ 0 h 473660"/>
                    <a:gd name="connsiteX5" fmla="*/ 814206 w 814206"/>
                    <a:gd name="connsiteY5" fmla="*/ 231287 h 4736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814206" h="473660">
                      <a:moveTo>
                        <a:pt x="814206" y="231287"/>
                      </a:moveTo>
                      <a:cubicBezTo>
                        <a:pt x="750620" y="416105"/>
                        <a:pt x="660163" y="499822"/>
                        <a:pt x="426215" y="413710"/>
                      </a:cubicBezTo>
                      <a:cubicBezTo>
                        <a:pt x="215857" y="336378"/>
                        <a:pt x="138702" y="280684"/>
                        <a:pt x="0" y="473660"/>
                      </a:cubicBezTo>
                      <a:cubicBezTo>
                        <a:pt x="5410" y="350212"/>
                        <a:pt x="43632" y="212309"/>
                        <a:pt x="137726" y="24743"/>
                      </a:cubicBezTo>
                      <a:lnTo>
                        <a:pt x="740776" y="0"/>
                      </a:lnTo>
                      <a:cubicBezTo>
                        <a:pt x="767736" y="83895"/>
                        <a:pt x="792213" y="160988"/>
                        <a:pt x="814206" y="231287"/>
                      </a:cubicBezTo>
                      <a:close/>
                    </a:path>
                  </a:pathLst>
                </a:custGeom>
                <a:solidFill>
                  <a:srgbClr val="FFE05C"/>
                </a:solidFill>
                <a:ln w="885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2" name="任意多边形: 形状 241">
                  <a:extLst>
                    <a:ext uri="{FF2B5EF4-FFF2-40B4-BE49-F238E27FC236}">
                      <a16:creationId xmlns:a16="http://schemas.microsoft.com/office/drawing/2014/main" id="{C8CD72F5-5FA5-135A-14F8-5C579433AA8C}"/>
                    </a:ext>
                  </a:extLst>
                </p:cNvPr>
                <p:cNvSpPr/>
                <p:nvPr/>
              </p:nvSpPr>
              <p:spPr>
                <a:xfrm>
                  <a:off x="5138984" y="4004307"/>
                  <a:ext cx="1075500" cy="1020942"/>
                </a:xfrm>
                <a:custGeom>
                  <a:avLst/>
                  <a:gdLst>
                    <a:gd name="connsiteX0" fmla="*/ 1046008 w 1075500"/>
                    <a:gd name="connsiteY0" fmla="*/ 648037 h 1020942"/>
                    <a:gd name="connsiteX1" fmla="*/ 1057004 w 1075500"/>
                    <a:gd name="connsiteY1" fmla="*/ 947877 h 1020942"/>
                    <a:gd name="connsiteX2" fmla="*/ 1039889 w 1075500"/>
                    <a:gd name="connsiteY2" fmla="*/ 1003215 h 1020942"/>
                    <a:gd name="connsiteX3" fmla="*/ 416618 w 1075500"/>
                    <a:gd name="connsiteY3" fmla="*/ 1020420 h 1020942"/>
                    <a:gd name="connsiteX4" fmla="*/ 382298 w 1075500"/>
                    <a:gd name="connsiteY4" fmla="*/ 975014 h 1020942"/>
                    <a:gd name="connsiteX5" fmla="*/ 314632 w 1075500"/>
                    <a:gd name="connsiteY5" fmla="*/ 735567 h 1020942"/>
                    <a:gd name="connsiteX6" fmla="*/ 264259 w 1075500"/>
                    <a:gd name="connsiteY6" fmla="*/ 960470 h 1020942"/>
                    <a:gd name="connsiteX7" fmla="*/ 34480 w 1075500"/>
                    <a:gd name="connsiteY7" fmla="*/ 994968 h 1020942"/>
                    <a:gd name="connsiteX8" fmla="*/ 8584 w 1075500"/>
                    <a:gd name="connsiteY8" fmla="*/ 958519 h 1020942"/>
                    <a:gd name="connsiteX9" fmla="*/ 51684 w 1075500"/>
                    <a:gd name="connsiteY9" fmla="*/ 551282 h 1020942"/>
                    <a:gd name="connsiteX10" fmla="*/ 100372 w 1075500"/>
                    <a:gd name="connsiteY10" fmla="*/ 361410 h 1020942"/>
                    <a:gd name="connsiteX11" fmla="*/ 277739 w 1075500"/>
                    <a:gd name="connsiteY11" fmla="*/ 64142 h 1020942"/>
                    <a:gd name="connsiteX12" fmla="*/ 653848 w 1075500"/>
                    <a:gd name="connsiteY12" fmla="*/ 22727 h 1020942"/>
                    <a:gd name="connsiteX13" fmla="*/ 733663 w 1075500"/>
                    <a:gd name="connsiteY13" fmla="*/ 13858 h 1020942"/>
                    <a:gd name="connsiteX14" fmla="*/ 734639 w 1075500"/>
                    <a:gd name="connsiteY14" fmla="*/ 13858 h 1020942"/>
                    <a:gd name="connsiteX15" fmla="*/ 1035100 w 1075500"/>
                    <a:gd name="connsiteY15" fmla="*/ 69907 h 1020942"/>
                    <a:gd name="connsiteX16" fmla="*/ 1054433 w 1075500"/>
                    <a:gd name="connsiteY16" fmla="*/ 115224 h 1020942"/>
                    <a:gd name="connsiteX17" fmla="*/ 1066494 w 1075500"/>
                    <a:gd name="connsiteY17" fmla="*/ 395554 h 1020942"/>
                    <a:gd name="connsiteX18" fmla="*/ 1065784 w 1075500"/>
                    <a:gd name="connsiteY18" fmla="*/ 407614 h 1020942"/>
                    <a:gd name="connsiteX19" fmla="*/ 1046008 w 1075500"/>
                    <a:gd name="connsiteY19" fmla="*/ 648037 h 10209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1075500" h="1020942">
                      <a:moveTo>
                        <a:pt x="1046008" y="648037"/>
                      </a:moveTo>
                      <a:cubicBezTo>
                        <a:pt x="1012751" y="777071"/>
                        <a:pt x="1043525" y="917192"/>
                        <a:pt x="1057004" y="947877"/>
                      </a:cubicBezTo>
                      <a:cubicBezTo>
                        <a:pt x="1070484" y="978561"/>
                        <a:pt x="1059488" y="999579"/>
                        <a:pt x="1039889" y="1003215"/>
                      </a:cubicBezTo>
                      <a:cubicBezTo>
                        <a:pt x="1020289" y="1006851"/>
                        <a:pt x="442514" y="1024145"/>
                        <a:pt x="416618" y="1020420"/>
                      </a:cubicBezTo>
                      <a:cubicBezTo>
                        <a:pt x="390723" y="1016695"/>
                        <a:pt x="382298" y="997096"/>
                        <a:pt x="382298" y="975014"/>
                      </a:cubicBezTo>
                      <a:cubicBezTo>
                        <a:pt x="382298" y="952932"/>
                        <a:pt x="336803" y="797646"/>
                        <a:pt x="314632" y="735567"/>
                      </a:cubicBezTo>
                      <a:cubicBezTo>
                        <a:pt x="314632" y="735567"/>
                        <a:pt x="312237" y="908856"/>
                        <a:pt x="264259" y="960470"/>
                      </a:cubicBezTo>
                      <a:cubicBezTo>
                        <a:pt x="216282" y="1012084"/>
                        <a:pt x="104629" y="1033013"/>
                        <a:pt x="34480" y="994968"/>
                      </a:cubicBezTo>
                      <a:cubicBezTo>
                        <a:pt x="21398" y="986685"/>
                        <a:pt x="12097" y="973595"/>
                        <a:pt x="8584" y="958519"/>
                      </a:cubicBezTo>
                      <a:cubicBezTo>
                        <a:pt x="-18021" y="875688"/>
                        <a:pt x="23128" y="686525"/>
                        <a:pt x="51684" y="551282"/>
                      </a:cubicBezTo>
                      <a:cubicBezTo>
                        <a:pt x="63036" y="497008"/>
                        <a:pt x="79442" y="429165"/>
                        <a:pt x="100372" y="361410"/>
                      </a:cubicBezTo>
                      <a:cubicBezTo>
                        <a:pt x="142497" y="224926"/>
                        <a:pt x="203068" y="88530"/>
                        <a:pt x="277739" y="64142"/>
                      </a:cubicBezTo>
                      <a:cubicBezTo>
                        <a:pt x="444288" y="9779"/>
                        <a:pt x="565519" y="30974"/>
                        <a:pt x="653848" y="22727"/>
                      </a:cubicBezTo>
                      <a:cubicBezTo>
                        <a:pt x="681340" y="20066"/>
                        <a:pt x="707945" y="16873"/>
                        <a:pt x="733663" y="13858"/>
                      </a:cubicBezTo>
                      <a:lnTo>
                        <a:pt x="734639" y="13858"/>
                      </a:lnTo>
                      <a:cubicBezTo>
                        <a:pt x="874670" y="-3879"/>
                        <a:pt x="981889" y="-20108"/>
                        <a:pt x="1035100" y="69907"/>
                      </a:cubicBezTo>
                      <a:cubicBezTo>
                        <a:pt x="1043329" y="84184"/>
                        <a:pt x="1049821" y="99403"/>
                        <a:pt x="1054433" y="115224"/>
                      </a:cubicBezTo>
                      <a:cubicBezTo>
                        <a:pt x="1087334" y="223773"/>
                        <a:pt x="1073677" y="295341"/>
                        <a:pt x="1066494" y="395554"/>
                      </a:cubicBezTo>
                      <a:cubicBezTo>
                        <a:pt x="1066494" y="399544"/>
                        <a:pt x="1066050" y="403535"/>
                        <a:pt x="1065784" y="407614"/>
                      </a:cubicBezTo>
                      <a:cubicBezTo>
                        <a:pt x="1072631" y="488299"/>
                        <a:pt x="1065953" y="569560"/>
                        <a:pt x="1046008" y="648037"/>
                      </a:cubicBezTo>
                      <a:close/>
                    </a:path>
                  </a:pathLst>
                </a:custGeom>
                <a:solidFill>
                  <a:srgbClr val="C3DCF8"/>
                </a:solidFill>
                <a:ln w="885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3" name="任意多边形: 形状 242">
                  <a:extLst>
                    <a:ext uri="{FF2B5EF4-FFF2-40B4-BE49-F238E27FC236}">
                      <a16:creationId xmlns:a16="http://schemas.microsoft.com/office/drawing/2014/main" id="{F5724D94-F552-9B1F-09CB-5D7AC1C9ACEA}"/>
                    </a:ext>
                  </a:extLst>
                </p:cNvPr>
                <p:cNvSpPr/>
                <p:nvPr/>
              </p:nvSpPr>
              <p:spPr>
                <a:xfrm>
                  <a:off x="5147568" y="4525703"/>
                  <a:ext cx="306047" cy="492705"/>
                </a:xfrm>
                <a:custGeom>
                  <a:avLst/>
                  <a:gdLst>
                    <a:gd name="connsiteX0" fmla="*/ 306048 w 306047"/>
                    <a:gd name="connsiteY0" fmla="*/ 213817 h 492705"/>
                    <a:gd name="connsiteX1" fmla="*/ 306048 w 306047"/>
                    <a:gd name="connsiteY1" fmla="*/ 213817 h 492705"/>
                    <a:gd name="connsiteX2" fmla="*/ 255675 w 306047"/>
                    <a:gd name="connsiteY2" fmla="*/ 438719 h 492705"/>
                    <a:gd name="connsiteX3" fmla="*/ 25896 w 306047"/>
                    <a:gd name="connsiteY3" fmla="*/ 473217 h 492705"/>
                    <a:gd name="connsiteX4" fmla="*/ 0 w 306047"/>
                    <a:gd name="connsiteY4" fmla="*/ 436768 h 492705"/>
                    <a:gd name="connsiteX5" fmla="*/ 240865 w 306047"/>
                    <a:gd name="connsiteY5" fmla="*/ 219226 h 492705"/>
                    <a:gd name="connsiteX6" fmla="*/ 218960 w 306047"/>
                    <a:gd name="connsiteY6" fmla="*/ 0 h 492705"/>
                    <a:gd name="connsiteX7" fmla="*/ 306048 w 306047"/>
                    <a:gd name="connsiteY7" fmla="*/ 213817 h 4927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306047" h="492705">
                      <a:moveTo>
                        <a:pt x="306048" y="213817"/>
                      </a:moveTo>
                      <a:lnTo>
                        <a:pt x="306048" y="213817"/>
                      </a:lnTo>
                      <a:cubicBezTo>
                        <a:pt x="306048" y="213817"/>
                        <a:pt x="303653" y="387105"/>
                        <a:pt x="255675" y="438719"/>
                      </a:cubicBezTo>
                      <a:cubicBezTo>
                        <a:pt x="207698" y="490333"/>
                        <a:pt x="96045" y="511262"/>
                        <a:pt x="25896" y="473217"/>
                      </a:cubicBezTo>
                      <a:cubicBezTo>
                        <a:pt x="12814" y="464934"/>
                        <a:pt x="3513" y="451844"/>
                        <a:pt x="0" y="436768"/>
                      </a:cubicBezTo>
                      <a:cubicBezTo>
                        <a:pt x="225878" y="503901"/>
                        <a:pt x="301082" y="263568"/>
                        <a:pt x="240865" y="219226"/>
                      </a:cubicBezTo>
                      <a:cubicBezTo>
                        <a:pt x="182245" y="176037"/>
                        <a:pt x="183132" y="60216"/>
                        <a:pt x="218960" y="0"/>
                      </a:cubicBezTo>
                      <a:cubicBezTo>
                        <a:pt x="242816" y="69085"/>
                        <a:pt x="287690" y="157059"/>
                        <a:pt x="306048" y="213817"/>
                      </a:cubicBezTo>
                      <a:close/>
                    </a:path>
                  </a:pathLst>
                </a:custGeom>
                <a:solidFill>
                  <a:srgbClr val="A7CAF0"/>
                </a:solidFill>
                <a:ln w="885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4" name="任意多边形: 形状 243">
                  <a:extLst>
                    <a:ext uri="{FF2B5EF4-FFF2-40B4-BE49-F238E27FC236}">
                      <a16:creationId xmlns:a16="http://schemas.microsoft.com/office/drawing/2014/main" id="{8DD0AED9-9F8A-2A65-84D1-FF5A9D2EB9F6}"/>
                    </a:ext>
                  </a:extLst>
                </p:cNvPr>
                <p:cNvSpPr/>
                <p:nvPr/>
              </p:nvSpPr>
              <p:spPr>
                <a:xfrm>
                  <a:off x="5239356" y="4003848"/>
                  <a:ext cx="934639" cy="443758"/>
                </a:xfrm>
                <a:custGeom>
                  <a:avLst/>
                  <a:gdLst>
                    <a:gd name="connsiteX0" fmla="*/ 934639 w 934639"/>
                    <a:gd name="connsiteY0" fmla="*/ 69478 h 443758"/>
                    <a:gd name="connsiteX1" fmla="*/ 795583 w 934639"/>
                    <a:gd name="connsiteY1" fmla="*/ 261656 h 443758"/>
                    <a:gd name="connsiteX2" fmla="*/ 725611 w 934639"/>
                    <a:gd name="connsiteY2" fmla="*/ 388740 h 443758"/>
                    <a:gd name="connsiteX3" fmla="*/ 302057 w 934639"/>
                    <a:gd name="connsiteY3" fmla="*/ 355129 h 443758"/>
                    <a:gd name="connsiteX4" fmla="*/ 0 w 934639"/>
                    <a:gd name="connsiteY4" fmla="*/ 361248 h 443758"/>
                    <a:gd name="connsiteX5" fmla="*/ 177368 w 934639"/>
                    <a:gd name="connsiteY5" fmla="*/ 63980 h 443758"/>
                    <a:gd name="connsiteX6" fmla="*/ 553476 w 934639"/>
                    <a:gd name="connsiteY6" fmla="*/ 22564 h 443758"/>
                    <a:gd name="connsiteX7" fmla="*/ 633291 w 934639"/>
                    <a:gd name="connsiteY7" fmla="*/ 13696 h 443758"/>
                    <a:gd name="connsiteX8" fmla="*/ 634267 w 934639"/>
                    <a:gd name="connsiteY8" fmla="*/ 13696 h 443758"/>
                    <a:gd name="connsiteX9" fmla="*/ 934639 w 934639"/>
                    <a:gd name="connsiteY9" fmla="*/ 69478 h 4437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934639" h="443758">
                      <a:moveTo>
                        <a:pt x="934639" y="69478"/>
                      </a:moveTo>
                      <a:cubicBezTo>
                        <a:pt x="870698" y="118254"/>
                        <a:pt x="817133" y="180688"/>
                        <a:pt x="795583" y="261656"/>
                      </a:cubicBezTo>
                      <a:cubicBezTo>
                        <a:pt x="781039" y="316108"/>
                        <a:pt x="757449" y="358588"/>
                        <a:pt x="725611" y="388740"/>
                      </a:cubicBezTo>
                      <a:cubicBezTo>
                        <a:pt x="639322" y="470861"/>
                        <a:pt x="492284" y="462170"/>
                        <a:pt x="302057" y="355129"/>
                      </a:cubicBezTo>
                      <a:cubicBezTo>
                        <a:pt x="170362" y="281167"/>
                        <a:pt x="80348" y="296864"/>
                        <a:pt x="0" y="361248"/>
                      </a:cubicBezTo>
                      <a:cubicBezTo>
                        <a:pt x="42125" y="224764"/>
                        <a:pt x="102696" y="88368"/>
                        <a:pt x="177368" y="63980"/>
                      </a:cubicBezTo>
                      <a:cubicBezTo>
                        <a:pt x="343916" y="9617"/>
                        <a:pt x="465147" y="30812"/>
                        <a:pt x="553476" y="22564"/>
                      </a:cubicBezTo>
                      <a:cubicBezTo>
                        <a:pt x="580968" y="19904"/>
                        <a:pt x="607573" y="16711"/>
                        <a:pt x="633291" y="13696"/>
                      </a:cubicBezTo>
                      <a:lnTo>
                        <a:pt x="634267" y="13696"/>
                      </a:lnTo>
                      <a:cubicBezTo>
                        <a:pt x="774210" y="-3686"/>
                        <a:pt x="881429" y="-20181"/>
                        <a:pt x="934639" y="69478"/>
                      </a:cubicBezTo>
                      <a:close/>
                    </a:path>
                  </a:pathLst>
                </a:custGeom>
                <a:solidFill>
                  <a:srgbClr val="D0E5F7"/>
                </a:solidFill>
                <a:ln w="885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5" name="任意多边形: 形状 244">
                  <a:extLst>
                    <a:ext uri="{FF2B5EF4-FFF2-40B4-BE49-F238E27FC236}">
                      <a16:creationId xmlns:a16="http://schemas.microsoft.com/office/drawing/2014/main" id="{3E831A7E-70D9-B600-AC23-8EC5CC553459}"/>
                    </a:ext>
                  </a:extLst>
                </p:cNvPr>
                <p:cNvSpPr/>
                <p:nvPr/>
              </p:nvSpPr>
              <p:spPr>
                <a:xfrm>
                  <a:off x="5351275" y="4464156"/>
                  <a:ext cx="102341" cy="275363"/>
                </a:xfrm>
                <a:custGeom>
                  <a:avLst/>
                  <a:gdLst>
                    <a:gd name="connsiteX0" fmla="*/ 0 w 102341"/>
                    <a:gd name="connsiteY0" fmla="*/ 0 h 275363"/>
                    <a:gd name="connsiteX1" fmla="*/ 15254 w 102341"/>
                    <a:gd name="connsiteY1" fmla="*/ 61635 h 275363"/>
                    <a:gd name="connsiteX2" fmla="*/ 102341 w 102341"/>
                    <a:gd name="connsiteY2" fmla="*/ 275363 h 275363"/>
                    <a:gd name="connsiteX3" fmla="*/ 102341 w 102341"/>
                    <a:gd name="connsiteY3" fmla="*/ 275363 h 2753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02341" h="275363">
                      <a:moveTo>
                        <a:pt x="0" y="0"/>
                      </a:moveTo>
                      <a:cubicBezTo>
                        <a:pt x="2614" y="21080"/>
                        <a:pt x="7735" y="41770"/>
                        <a:pt x="15254" y="61635"/>
                      </a:cubicBezTo>
                      <a:cubicBezTo>
                        <a:pt x="39110" y="130631"/>
                        <a:pt x="83984" y="218606"/>
                        <a:pt x="102341" y="275363"/>
                      </a:cubicBezTo>
                      <a:lnTo>
                        <a:pt x="102341" y="275363"/>
                      </a:lnTo>
                    </a:path>
                  </a:pathLst>
                </a:custGeom>
                <a:noFill/>
                <a:ln w="6644" cap="rnd">
                  <a:solidFill>
                    <a:srgbClr val="83ADDF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246" name="图形 9">
                <a:extLst>
                  <a:ext uri="{FF2B5EF4-FFF2-40B4-BE49-F238E27FC236}">
                    <a16:creationId xmlns:a16="http://schemas.microsoft.com/office/drawing/2014/main" id="{5AFE6169-9425-63A9-261E-725CAA974A8F}"/>
                  </a:ext>
                </a:extLst>
              </p:cNvPr>
              <p:cNvGrpSpPr/>
              <p:nvPr/>
            </p:nvGrpSpPr>
            <p:grpSpPr>
              <a:xfrm>
                <a:off x="5776754" y="3937473"/>
                <a:ext cx="1091658" cy="468013"/>
                <a:chOff x="5776754" y="3937473"/>
                <a:chExt cx="1091658" cy="468013"/>
              </a:xfrm>
            </p:grpSpPr>
            <p:sp>
              <p:nvSpPr>
                <p:cNvPr id="247" name="任意多边形: 形状 246">
                  <a:extLst>
                    <a:ext uri="{FF2B5EF4-FFF2-40B4-BE49-F238E27FC236}">
                      <a16:creationId xmlns:a16="http://schemas.microsoft.com/office/drawing/2014/main" id="{26FEF7E0-C788-1B0C-69E7-8683C92A035E}"/>
                    </a:ext>
                  </a:extLst>
                </p:cNvPr>
                <p:cNvSpPr/>
                <p:nvPr/>
              </p:nvSpPr>
              <p:spPr>
                <a:xfrm>
                  <a:off x="5776754" y="3947472"/>
                  <a:ext cx="1069340" cy="458015"/>
                </a:xfrm>
                <a:custGeom>
                  <a:avLst/>
                  <a:gdLst>
                    <a:gd name="connsiteX0" fmla="*/ 1035144 w 1069340"/>
                    <a:gd name="connsiteY0" fmla="*/ 282825 h 458015"/>
                    <a:gd name="connsiteX1" fmla="*/ 628351 w 1069340"/>
                    <a:gd name="connsiteY1" fmla="*/ 411860 h 458015"/>
                    <a:gd name="connsiteX2" fmla="*/ 428635 w 1069340"/>
                    <a:gd name="connsiteY2" fmla="*/ 451857 h 458015"/>
                    <a:gd name="connsiteX3" fmla="*/ 248962 w 1069340"/>
                    <a:gd name="connsiteY3" fmla="*/ 455138 h 458015"/>
                    <a:gd name="connsiteX4" fmla="*/ 187859 w 1069340"/>
                    <a:gd name="connsiteY4" fmla="*/ 445117 h 458015"/>
                    <a:gd name="connsiteX5" fmla="*/ 95450 w 1069340"/>
                    <a:gd name="connsiteY5" fmla="*/ 69895 h 458015"/>
                    <a:gd name="connsiteX6" fmla="*/ 96426 w 1069340"/>
                    <a:gd name="connsiteY6" fmla="*/ 69895 h 458015"/>
                    <a:gd name="connsiteX7" fmla="*/ 620192 w 1069340"/>
                    <a:gd name="connsiteY7" fmla="*/ 5599 h 458015"/>
                    <a:gd name="connsiteX8" fmla="*/ 848908 w 1069340"/>
                    <a:gd name="connsiteY8" fmla="*/ 722 h 458015"/>
                    <a:gd name="connsiteX9" fmla="*/ 1035144 w 1069340"/>
                    <a:gd name="connsiteY9" fmla="*/ 282825 h 4580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069340" h="458015">
                      <a:moveTo>
                        <a:pt x="1035144" y="282825"/>
                      </a:moveTo>
                      <a:cubicBezTo>
                        <a:pt x="998518" y="307213"/>
                        <a:pt x="791441" y="365035"/>
                        <a:pt x="628351" y="411860"/>
                      </a:cubicBezTo>
                      <a:cubicBezTo>
                        <a:pt x="563045" y="430892"/>
                        <a:pt x="496230" y="444274"/>
                        <a:pt x="428635" y="451857"/>
                      </a:cubicBezTo>
                      <a:cubicBezTo>
                        <a:pt x="368995" y="458765"/>
                        <a:pt x="308815" y="459865"/>
                        <a:pt x="248962" y="455138"/>
                      </a:cubicBezTo>
                      <a:cubicBezTo>
                        <a:pt x="228361" y="453417"/>
                        <a:pt x="207928" y="450074"/>
                        <a:pt x="187859" y="445117"/>
                      </a:cubicBezTo>
                      <a:cubicBezTo>
                        <a:pt x="-66575" y="383570"/>
                        <a:pt x="-26047" y="92066"/>
                        <a:pt x="95450" y="69895"/>
                      </a:cubicBezTo>
                      <a:lnTo>
                        <a:pt x="96426" y="69895"/>
                      </a:lnTo>
                      <a:cubicBezTo>
                        <a:pt x="269776" y="39353"/>
                        <a:pt x="444598" y="17891"/>
                        <a:pt x="620192" y="5599"/>
                      </a:cubicBezTo>
                      <a:cubicBezTo>
                        <a:pt x="696283" y="899"/>
                        <a:pt x="773970" y="-1229"/>
                        <a:pt x="848908" y="722"/>
                      </a:cubicBezTo>
                      <a:cubicBezTo>
                        <a:pt x="1140323" y="8615"/>
                        <a:pt x="1071771" y="258881"/>
                        <a:pt x="1035144" y="282825"/>
                      </a:cubicBezTo>
                      <a:close/>
                    </a:path>
                  </a:pathLst>
                </a:custGeom>
                <a:solidFill>
                  <a:srgbClr val="C3DCF8"/>
                </a:solidFill>
                <a:ln w="885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8" name="任意多边形: 形状 247">
                  <a:extLst>
                    <a:ext uri="{FF2B5EF4-FFF2-40B4-BE49-F238E27FC236}">
                      <a16:creationId xmlns:a16="http://schemas.microsoft.com/office/drawing/2014/main" id="{9A91140E-10D9-8EF5-F407-6FC13E988CE4}"/>
                    </a:ext>
                  </a:extLst>
                </p:cNvPr>
                <p:cNvSpPr/>
                <p:nvPr/>
              </p:nvSpPr>
              <p:spPr>
                <a:xfrm>
                  <a:off x="6025715" y="4230297"/>
                  <a:ext cx="786182" cy="175189"/>
                </a:xfrm>
                <a:custGeom>
                  <a:avLst/>
                  <a:gdLst>
                    <a:gd name="connsiteX0" fmla="*/ 786182 w 786182"/>
                    <a:gd name="connsiteY0" fmla="*/ 0 h 175189"/>
                    <a:gd name="connsiteX1" fmla="*/ 379390 w 786182"/>
                    <a:gd name="connsiteY1" fmla="*/ 129035 h 175189"/>
                    <a:gd name="connsiteX2" fmla="*/ 179673 w 786182"/>
                    <a:gd name="connsiteY2" fmla="*/ 169031 h 175189"/>
                    <a:gd name="connsiteX3" fmla="*/ 0 w 786182"/>
                    <a:gd name="connsiteY3" fmla="*/ 172313 h 1751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86182" h="175189">
                      <a:moveTo>
                        <a:pt x="786182" y="0"/>
                      </a:moveTo>
                      <a:cubicBezTo>
                        <a:pt x="749556" y="24388"/>
                        <a:pt x="542479" y="82210"/>
                        <a:pt x="379390" y="129035"/>
                      </a:cubicBezTo>
                      <a:cubicBezTo>
                        <a:pt x="314083" y="148066"/>
                        <a:pt x="247268" y="161449"/>
                        <a:pt x="179673" y="169031"/>
                      </a:cubicBezTo>
                      <a:cubicBezTo>
                        <a:pt x="120034" y="175940"/>
                        <a:pt x="59853" y="177039"/>
                        <a:pt x="0" y="172313"/>
                      </a:cubicBezTo>
                    </a:path>
                  </a:pathLst>
                </a:custGeom>
                <a:noFill/>
                <a:ln w="6644" cap="rnd">
                  <a:solidFill>
                    <a:srgbClr val="83ADDF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9" name="任意多边形: 形状 248">
                  <a:extLst>
                    <a:ext uri="{FF2B5EF4-FFF2-40B4-BE49-F238E27FC236}">
                      <a16:creationId xmlns:a16="http://schemas.microsoft.com/office/drawing/2014/main" id="{1C5C025D-73DF-20B0-2EB4-5CD527432ECB}"/>
                    </a:ext>
                  </a:extLst>
                </p:cNvPr>
                <p:cNvSpPr/>
                <p:nvPr/>
              </p:nvSpPr>
              <p:spPr>
                <a:xfrm>
                  <a:off x="5777108" y="3953337"/>
                  <a:ext cx="620192" cy="439605"/>
                </a:xfrm>
                <a:custGeom>
                  <a:avLst/>
                  <a:gdLst>
                    <a:gd name="connsiteX0" fmla="*/ 620192 w 620192"/>
                    <a:gd name="connsiteY0" fmla="*/ 0 h 439605"/>
                    <a:gd name="connsiteX1" fmla="*/ 396886 w 620192"/>
                    <a:gd name="connsiteY1" fmla="*/ 120344 h 439605"/>
                    <a:gd name="connsiteX2" fmla="*/ 257830 w 620192"/>
                    <a:gd name="connsiteY2" fmla="*/ 312522 h 439605"/>
                    <a:gd name="connsiteX3" fmla="*/ 187859 w 620192"/>
                    <a:gd name="connsiteY3" fmla="*/ 439606 h 439605"/>
                    <a:gd name="connsiteX4" fmla="*/ 95450 w 620192"/>
                    <a:gd name="connsiteY4" fmla="*/ 64385 h 439605"/>
                    <a:gd name="connsiteX5" fmla="*/ 96426 w 620192"/>
                    <a:gd name="connsiteY5" fmla="*/ 64385 h 439605"/>
                    <a:gd name="connsiteX6" fmla="*/ 620192 w 620192"/>
                    <a:gd name="connsiteY6" fmla="*/ 0 h 4396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620192" h="439605">
                      <a:moveTo>
                        <a:pt x="620192" y="0"/>
                      </a:moveTo>
                      <a:cubicBezTo>
                        <a:pt x="553236" y="27758"/>
                        <a:pt x="468543" y="65537"/>
                        <a:pt x="396886" y="120344"/>
                      </a:cubicBezTo>
                      <a:cubicBezTo>
                        <a:pt x="332945" y="169120"/>
                        <a:pt x="279380" y="231553"/>
                        <a:pt x="257830" y="312522"/>
                      </a:cubicBezTo>
                      <a:cubicBezTo>
                        <a:pt x="243286" y="366974"/>
                        <a:pt x="219696" y="409453"/>
                        <a:pt x="187859" y="439606"/>
                      </a:cubicBezTo>
                      <a:cubicBezTo>
                        <a:pt x="-66575" y="378059"/>
                        <a:pt x="-26047" y="86556"/>
                        <a:pt x="95450" y="64385"/>
                      </a:cubicBezTo>
                      <a:lnTo>
                        <a:pt x="96426" y="64385"/>
                      </a:lnTo>
                      <a:cubicBezTo>
                        <a:pt x="269776" y="33815"/>
                        <a:pt x="444598" y="12318"/>
                        <a:pt x="620192" y="0"/>
                      </a:cubicBezTo>
                      <a:close/>
                    </a:path>
                  </a:pathLst>
                </a:custGeom>
                <a:solidFill>
                  <a:srgbClr val="D0E5F7"/>
                </a:solidFill>
                <a:ln w="885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0" name="任意多边形: 形状 249">
                  <a:extLst>
                    <a:ext uri="{FF2B5EF4-FFF2-40B4-BE49-F238E27FC236}">
                      <a16:creationId xmlns:a16="http://schemas.microsoft.com/office/drawing/2014/main" id="{3EA01A50-EB8E-8DF4-DE02-1AFA22389E4B}"/>
                    </a:ext>
                  </a:extLst>
                </p:cNvPr>
                <p:cNvSpPr/>
                <p:nvPr/>
              </p:nvSpPr>
              <p:spPr>
                <a:xfrm>
                  <a:off x="6598702" y="3937473"/>
                  <a:ext cx="269710" cy="328350"/>
                </a:xfrm>
                <a:custGeom>
                  <a:avLst/>
                  <a:gdLst>
                    <a:gd name="connsiteX0" fmla="*/ 0 w 269710"/>
                    <a:gd name="connsiteY0" fmla="*/ 10366 h 328350"/>
                    <a:gd name="connsiteX1" fmla="*/ 156172 w 269710"/>
                    <a:gd name="connsiteY1" fmla="*/ 26418 h 328350"/>
                    <a:gd name="connsiteX2" fmla="*/ 261706 w 269710"/>
                    <a:gd name="connsiteY2" fmla="*/ 274732 h 328350"/>
                    <a:gd name="connsiteX3" fmla="*/ 166105 w 269710"/>
                    <a:gd name="connsiteY3" fmla="*/ 327056 h 328350"/>
                    <a:gd name="connsiteX4" fmla="*/ 0 w 269710"/>
                    <a:gd name="connsiteY4" fmla="*/ 10366 h 3283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69710" h="328350">
                      <a:moveTo>
                        <a:pt x="0" y="10366"/>
                      </a:moveTo>
                      <a:cubicBezTo>
                        <a:pt x="44874" y="-6839"/>
                        <a:pt x="93739" y="-3380"/>
                        <a:pt x="156172" y="26418"/>
                      </a:cubicBezTo>
                      <a:cubicBezTo>
                        <a:pt x="229248" y="61359"/>
                        <a:pt x="292568" y="151196"/>
                        <a:pt x="261706" y="274732"/>
                      </a:cubicBezTo>
                      <a:cubicBezTo>
                        <a:pt x="256651" y="294686"/>
                        <a:pt x="178964" y="336190"/>
                        <a:pt x="166105" y="327056"/>
                      </a:cubicBezTo>
                      <a:cubicBezTo>
                        <a:pt x="153246" y="317921"/>
                        <a:pt x="255055" y="64906"/>
                        <a:pt x="0" y="10366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885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251" name="图形 9">
                <a:extLst>
                  <a:ext uri="{FF2B5EF4-FFF2-40B4-BE49-F238E27FC236}">
                    <a16:creationId xmlns:a16="http://schemas.microsoft.com/office/drawing/2014/main" id="{17FF894B-184F-6925-D2C1-BE1387EA1D40}"/>
                  </a:ext>
                </a:extLst>
              </p:cNvPr>
              <p:cNvGrpSpPr/>
              <p:nvPr/>
            </p:nvGrpSpPr>
            <p:grpSpPr>
              <a:xfrm>
                <a:off x="5339576" y="3370505"/>
                <a:ext cx="604880" cy="826020"/>
                <a:chOff x="5339576" y="3370505"/>
                <a:chExt cx="604880" cy="826020"/>
              </a:xfrm>
            </p:grpSpPr>
            <p:sp>
              <p:nvSpPr>
                <p:cNvPr id="252" name="任意多边形: 形状 251">
                  <a:extLst>
                    <a:ext uri="{FF2B5EF4-FFF2-40B4-BE49-F238E27FC236}">
                      <a16:creationId xmlns:a16="http://schemas.microsoft.com/office/drawing/2014/main" id="{BB1FF0E4-B177-387C-84A5-0B8264323D36}"/>
                    </a:ext>
                  </a:extLst>
                </p:cNvPr>
                <p:cNvSpPr/>
                <p:nvPr/>
              </p:nvSpPr>
              <p:spPr>
                <a:xfrm>
                  <a:off x="5613012" y="3462394"/>
                  <a:ext cx="331444" cy="438304"/>
                </a:xfrm>
                <a:custGeom>
                  <a:avLst/>
                  <a:gdLst>
                    <a:gd name="connsiteX0" fmla="*/ 76681 w 331444"/>
                    <a:gd name="connsiteY0" fmla="*/ 419730 h 438304"/>
                    <a:gd name="connsiteX1" fmla="*/ 328365 w 331444"/>
                    <a:gd name="connsiteY1" fmla="*/ 359336 h 438304"/>
                    <a:gd name="connsiteX2" fmla="*/ 265488 w 331444"/>
                    <a:gd name="connsiteY2" fmla="*/ 154831 h 438304"/>
                    <a:gd name="connsiteX3" fmla="*/ 272051 w 331444"/>
                    <a:gd name="connsiteY3" fmla="*/ 110489 h 438304"/>
                    <a:gd name="connsiteX4" fmla="*/ 218309 w 331444"/>
                    <a:gd name="connsiteY4" fmla="*/ 82376 h 438304"/>
                    <a:gd name="connsiteX5" fmla="*/ 157826 w 331444"/>
                    <a:gd name="connsiteY5" fmla="*/ 344 h 438304"/>
                    <a:gd name="connsiteX6" fmla="*/ 9636 w 331444"/>
                    <a:gd name="connsiteY6" fmla="*/ 232962 h 438304"/>
                    <a:gd name="connsiteX7" fmla="*/ 76681 w 331444"/>
                    <a:gd name="connsiteY7" fmla="*/ 419730 h 4383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331444" h="438304">
                      <a:moveTo>
                        <a:pt x="76681" y="419730"/>
                      </a:moveTo>
                      <a:cubicBezTo>
                        <a:pt x="230724" y="456179"/>
                        <a:pt x="308500" y="440482"/>
                        <a:pt x="328365" y="359336"/>
                      </a:cubicBezTo>
                      <a:cubicBezTo>
                        <a:pt x="348231" y="278190"/>
                        <a:pt x="265488" y="154831"/>
                        <a:pt x="265488" y="154831"/>
                      </a:cubicBezTo>
                      <a:lnTo>
                        <a:pt x="272051" y="110489"/>
                      </a:lnTo>
                      <a:cubicBezTo>
                        <a:pt x="253676" y="102020"/>
                        <a:pt x="235744" y="92637"/>
                        <a:pt x="218309" y="82376"/>
                      </a:cubicBezTo>
                      <a:cubicBezTo>
                        <a:pt x="209972" y="75725"/>
                        <a:pt x="182835" y="6995"/>
                        <a:pt x="157826" y="344"/>
                      </a:cubicBezTo>
                      <a:cubicBezTo>
                        <a:pt x="132818" y="-6307"/>
                        <a:pt x="-42511" y="83973"/>
                        <a:pt x="9636" y="232962"/>
                      </a:cubicBezTo>
                      <a:cubicBezTo>
                        <a:pt x="61782" y="381950"/>
                        <a:pt x="76681" y="419730"/>
                        <a:pt x="76681" y="419730"/>
                      </a:cubicBezTo>
                      <a:close/>
                    </a:path>
                  </a:pathLst>
                </a:custGeom>
                <a:solidFill>
                  <a:srgbClr val="FEBD9D"/>
                </a:solidFill>
                <a:ln w="885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3" name="任意多边形: 形状 252">
                  <a:extLst>
                    <a:ext uri="{FF2B5EF4-FFF2-40B4-BE49-F238E27FC236}">
                      <a16:creationId xmlns:a16="http://schemas.microsoft.com/office/drawing/2014/main" id="{DCAB7765-D8DB-1CEB-A6BC-01C764730C14}"/>
                    </a:ext>
                  </a:extLst>
                </p:cNvPr>
                <p:cNvSpPr/>
                <p:nvPr/>
              </p:nvSpPr>
              <p:spPr>
                <a:xfrm>
                  <a:off x="5733436" y="3608268"/>
                  <a:ext cx="106664" cy="69561"/>
                </a:xfrm>
                <a:custGeom>
                  <a:avLst/>
                  <a:gdLst>
                    <a:gd name="connsiteX0" fmla="*/ 105777 w 106664"/>
                    <a:gd name="connsiteY0" fmla="*/ 51260 h 69561"/>
                    <a:gd name="connsiteX1" fmla="*/ 43698 w 106664"/>
                    <a:gd name="connsiteY1" fmla="*/ 65449 h 69561"/>
                    <a:gd name="connsiteX2" fmla="*/ 864 w 106664"/>
                    <a:gd name="connsiteY2" fmla="*/ 18358 h 69561"/>
                    <a:gd name="connsiteX3" fmla="*/ 62943 w 106664"/>
                    <a:gd name="connsiteY3" fmla="*/ 4169 h 69561"/>
                    <a:gd name="connsiteX4" fmla="*/ 105777 w 106664"/>
                    <a:gd name="connsiteY4" fmla="*/ 51260 h 695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06664" h="69561">
                      <a:moveTo>
                        <a:pt x="105777" y="51260"/>
                      </a:moveTo>
                      <a:cubicBezTo>
                        <a:pt x="100456" y="68110"/>
                        <a:pt x="72698" y="74495"/>
                        <a:pt x="43698" y="65449"/>
                      </a:cubicBezTo>
                      <a:cubicBezTo>
                        <a:pt x="14699" y="56403"/>
                        <a:pt x="-4368" y="35297"/>
                        <a:pt x="864" y="18358"/>
                      </a:cubicBezTo>
                      <a:cubicBezTo>
                        <a:pt x="6096" y="1419"/>
                        <a:pt x="33943" y="-4966"/>
                        <a:pt x="62943" y="4169"/>
                      </a:cubicBezTo>
                      <a:cubicBezTo>
                        <a:pt x="91942" y="13303"/>
                        <a:pt x="111098" y="34321"/>
                        <a:pt x="105777" y="51260"/>
                      </a:cubicBezTo>
                      <a:close/>
                    </a:path>
                  </a:pathLst>
                </a:custGeom>
                <a:solidFill>
                  <a:srgbClr val="F4AF90"/>
                </a:solidFill>
                <a:ln w="885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4" name="任意多边形: 形状 253">
                  <a:extLst>
                    <a:ext uri="{FF2B5EF4-FFF2-40B4-BE49-F238E27FC236}">
                      <a16:creationId xmlns:a16="http://schemas.microsoft.com/office/drawing/2014/main" id="{A00BA34D-3A2B-1076-3FE1-548D6B12A77D}"/>
                    </a:ext>
                  </a:extLst>
                </p:cNvPr>
                <p:cNvSpPr/>
                <p:nvPr/>
              </p:nvSpPr>
              <p:spPr>
                <a:xfrm>
                  <a:off x="5831054" y="3544771"/>
                  <a:ext cx="53742" cy="72454"/>
                </a:xfrm>
                <a:custGeom>
                  <a:avLst/>
                  <a:gdLst>
                    <a:gd name="connsiteX0" fmla="*/ 47180 w 53742"/>
                    <a:gd name="connsiteY0" fmla="*/ 72455 h 72454"/>
                    <a:gd name="connsiteX1" fmla="*/ 53742 w 53742"/>
                    <a:gd name="connsiteY1" fmla="*/ 28113 h 72454"/>
                    <a:gd name="connsiteX2" fmla="*/ 0 w 53742"/>
                    <a:gd name="connsiteY2" fmla="*/ 0 h 724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53742" h="72454">
                      <a:moveTo>
                        <a:pt x="47180" y="72455"/>
                      </a:moveTo>
                      <a:lnTo>
                        <a:pt x="53742" y="28113"/>
                      </a:lnTo>
                      <a:cubicBezTo>
                        <a:pt x="35367" y="19644"/>
                        <a:pt x="17435" y="10261"/>
                        <a:pt x="0" y="0"/>
                      </a:cubicBezTo>
                    </a:path>
                  </a:pathLst>
                </a:custGeom>
                <a:noFill/>
                <a:ln w="6644" cap="rnd">
                  <a:solidFill>
                    <a:srgbClr val="EF8A66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5" name="任意多边形: 形状 254">
                  <a:extLst>
                    <a:ext uri="{FF2B5EF4-FFF2-40B4-BE49-F238E27FC236}">
                      <a16:creationId xmlns:a16="http://schemas.microsoft.com/office/drawing/2014/main" id="{F20498AF-3A7B-93D2-4EBB-4BFCC7CB183A}"/>
                    </a:ext>
                  </a:extLst>
                </p:cNvPr>
                <p:cNvSpPr/>
                <p:nvPr/>
              </p:nvSpPr>
              <p:spPr>
                <a:xfrm>
                  <a:off x="5339576" y="3370505"/>
                  <a:ext cx="475042" cy="826020"/>
                </a:xfrm>
                <a:custGeom>
                  <a:avLst/>
                  <a:gdLst>
                    <a:gd name="connsiteX0" fmla="*/ 412638 w 475042"/>
                    <a:gd name="connsiteY0" fmla="*/ 823254 h 826020"/>
                    <a:gd name="connsiteX1" fmla="*/ 322269 w 475042"/>
                    <a:gd name="connsiteY1" fmla="*/ 767649 h 826020"/>
                    <a:gd name="connsiteX2" fmla="*/ 178779 w 475042"/>
                    <a:gd name="connsiteY2" fmla="*/ 778823 h 826020"/>
                    <a:gd name="connsiteX3" fmla="*/ 71649 w 475042"/>
                    <a:gd name="connsiteY3" fmla="*/ 767649 h 826020"/>
                    <a:gd name="connsiteX4" fmla="*/ 48857 w 475042"/>
                    <a:gd name="connsiteY4" fmla="*/ 645620 h 826020"/>
                    <a:gd name="connsiteX5" fmla="*/ 32185 w 475042"/>
                    <a:gd name="connsiteY5" fmla="*/ 530331 h 826020"/>
                    <a:gd name="connsiteX6" fmla="*/ 38038 w 475042"/>
                    <a:gd name="connsiteY6" fmla="*/ 526252 h 826020"/>
                    <a:gd name="connsiteX7" fmla="*/ 125569 w 475042"/>
                    <a:gd name="connsiteY7" fmla="*/ 428699 h 826020"/>
                    <a:gd name="connsiteX8" fmla="*/ 147030 w 475042"/>
                    <a:gd name="connsiteY8" fmla="*/ 250356 h 826020"/>
                    <a:gd name="connsiteX9" fmla="*/ 203078 w 475042"/>
                    <a:gd name="connsiteY9" fmla="*/ 138615 h 826020"/>
                    <a:gd name="connsiteX10" fmla="*/ 260013 w 475042"/>
                    <a:gd name="connsiteY10" fmla="*/ 84517 h 826020"/>
                    <a:gd name="connsiteX11" fmla="*/ 379825 w 475042"/>
                    <a:gd name="connsiteY11" fmla="*/ 15078 h 826020"/>
                    <a:gd name="connsiteX12" fmla="*/ 385767 w 475042"/>
                    <a:gd name="connsiteY12" fmla="*/ 19335 h 826020"/>
                    <a:gd name="connsiteX13" fmla="*/ 457956 w 475042"/>
                    <a:gd name="connsiteY13" fmla="*/ 104649 h 826020"/>
                    <a:gd name="connsiteX14" fmla="*/ 441283 w 475042"/>
                    <a:gd name="connsiteY14" fmla="*/ 267029 h 826020"/>
                    <a:gd name="connsiteX15" fmla="*/ 445629 w 475042"/>
                    <a:gd name="connsiteY15" fmla="*/ 334783 h 826020"/>
                    <a:gd name="connsiteX16" fmla="*/ 361823 w 475042"/>
                    <a:gd name="connsiteY16" fmla="*/ 314918 h 826020"/>
                    <a:gd name="connsiteX17" fmla="*/ 418935 w 475042"/>
                    <a:gd name="connsiteY17" fmla="*/ 422137 h 826020"/>
                    <a:gd name="connsiteX18" fmla="*/ 438889 w 475042"/>
                    <a:gd name="connsiteY18" fmla="*/ 553034 h 826020"/>
                    <a:gd name="connsiteX19" fmla="*/ 455827 w 475042"/>
                    <a:gd name="connsiteY19" fmla="*/ 691558 h 826020"/>
                    <a:gd name="connsiteX20" fmla="*/ 412638 w 475042"/>
                    <a:gd name="connsiteY20" fmla="*/ 823254 h 8260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475042" h="826020">
                      <a:moveTo>
                        <a:pt x="412638" y="823254"/>
                      </a:moveTo>
                      <a:cubicBezTo>
                        <a:pt x="340184" y="840991"/>
                        <a:pt x="322269" y="767649"/>
                        <a:pt x="322269" y="767649"/>
                      </a:cubicBezTo>
                      <a:cubicBezTo>
                        <a:pt x="263827" y="828220"/>
                        <a:pt x="194742" y="810838"/>
                        <a:pt x="178779" y="778823"/>
                      </a:cubicBezTo>
                      <a:cubicBezTo>
                        <a:pt x="178779" y="778823"/>
                        <a:pt x="119272" y="803389"/>
                        <a:pt x="71649" y="767649"/>
                      </a:cubicBezTo>
                      <a:cubicBezTo>
                        <a:pt x="6200" y="718607"/>
                        <a:pt x="48857" y="645620"/>
                        <a:pt x="48857" y="645620"/>
                      </a:cubicBezTo>
                      <a:cubicBezTo>
                        <a:pt x="-19784" y="627883"/>
                        <a:pt x="-7191" y="559331"/>
                        <a:pt x="32185" y="530331"/>
                      </a:cubicBezTo>
                      <a:lnTo>
                        <a:pt x="38038" y="526252"/>
                      </a:lnTo>
                      <a:cubicBezTo>
                        <a:pt x="79010" y="499646"/>
                        <a:pt x="152617" y="481910"/>
                        <a:pt x="125569" y="428699"/>
                      </a:cubicBezTo>
                      <a:cubicBezTo>
                        <a:pt x="97367" y="372030"/>
                        <a:pt x="74221" y="293989"/>
                        <a:pt x="147030" y="250356"/>
                      </a:cubicBezTo>
                      <a:cubicBezTo>
                        <a:pt x="147030" y="250356"/>
                        <a:pt x="150755" y="166195"/>
                        <a:pt x="203078" y="138615"/>
                      </a:cubicBezTo>
                      <a:cubicBezTo>
                        <a:pt x="255402" y="111034"/>
                        <a:pt x="258860" y="100126"/>
                        <a:pt x="260013" y="84517"/>
                      </a:cubicBezTo>
                      <a:cubicBezTo>
                        <a:pt x="264004" y="27050"/>
                        <a:pt x="318279" y="-27224"/>
                        <a:pt x="379825" y="15078"/>
                      </a:cubicBezTo>
                      <a:cubicBezTo>
                        <a:pt x="381776" y="16408"/>
                        <a:pt x="383816" y="17827"/>
                        <a:pt x="385767" y="19335"/>
                      </a:cubicBezTo>
                      <a:cubicBezTo>
                        <a:pt x="451659" y="12772"/>
                        <a:pt x="469041" y="74762"/>
                        <a:pt x="457956" y="104649"/>
                      </a:cubicBezTo>
                      <a:cubicBezTo>
                        <a:pt x="481546" y="181981"/>
                        <a:pt x="425320" y="239980"/>
                        <a:pt x="441283" y="267029"/>
                      </a:cubicBezTo>
                      <a:cubicBezTo>
                        <a:pt x="459552" y="297891"/>
                        <a:pt x="445629" y="334783"/>
                        <a:pt x="445629" y="334783"/>
                      </a:cubicBezTo>
                      <a:cubicBezTo>
                        <a:pt x="418403" y="291594"/>
                        <a:pt x="384880" y="277937"/>
                        <a:pt x="361823" y="314918"/>
                      </a:cubicBezTo>
                      <a:cubicBezTo>
                        <a:pt x="343110" y="345071"/>
                        <a:pt x="358364" y="384535"/>
                        <a:pt x="418935" y="422137"/>
                      </a:cubicBezTo>
                      <a:cubicBezTo>
                        <a:pt x="483763" y="462399"/>
                        <a:pt x="453078" y="514102"/>
                        <a:pt x="438889" y="553034"/>
                      </a:cubicBezTo>
                      <a:cubicBezTo>
                        <a:pt x="422092" y="599265"/>
                        <a:pt x="428389" y="650737"/>
                        <a:pt x="455827" y="691558"/>
                      </a:cubicBezTo>
                      <a:cubicBezTo>
                        <a:pt x="487133" y="736166"/>
                        <a:pt x="485093" y="805872"/>
                        <a:pt x="412638" y="823254"/>
                      </a:cubicBezTo>
                      <a:close/>
                    </a:path>
                  </a:pathLst>
                </a:custGeom>
                <a:solidFill>
                  <a:srgbClr val="7F542D"/>
                </a:solidFill>
                <a:ln w="885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6" name="任意多边形: 形状 255">
                  <a:extLst>
                    <a:ext uri="{FF2B5EF4-FFF2-40B4-BE49-F238E27FC236}">
                      <a16:creationId xmlns:a16="http://schemas.microsoft.com/office/drawing/2014/main" id="{E62898F6-70D4-72FF-2C0F-ACD75A564E4A}"/>
                    </a:ext>
                  </a:extLst>
                </p:cNvPr>
                <p:cNvSpPr/>
                <p:nvPr/>
              </p:nvSpPr>
              <p:spPr>
                <a:xfrm>
                  <a:off x="5339576" y="3384785"/>
                  <a:ext cx="475042" cy="811740"/>
                </a:xfrm>
                <a:custGeom>
                  <a:avLst/>
                  <a:gdLst>
                    <a:gd name="connsiteX0" fmla="*/ 412638 w 475042"/>
                    <a:gd name="connsiteY0" fmla="*/ 808974 h 811740"/>
                    <a:gd name="connsiteX1" fmla="*/ 322269 w 475042"/>
                    <a:gd name="connsiteY1" fmla="*/ 753369 h 811740"/>
                    <a:gd name="connsiteX2" fmla="*/ 178779 w 475042"/>
                    <a:gd name="connsiteY2" fmla="*/ 764544 h 811740"/>
                    <a:gd name="connsiteX3" fmla="*/ 71649 w 475042"/>
                    <a:gd name="connsiteY3" fmla="*/ 753369 h 811740"/>
                    <a:gd name="connsiteX4" fmla="*/ 48857 w 475042"/>
                    <a:gd name="connsiteY4" fmla="*/ 631340 h 811740"/>
                    <a:gd name="connsiteX5" fmla="*/ 32185 w 475042"/>
                    <a:gd name="connsiteY5" fmla="*/ 516051 h 811740"/>
                    <a:gd name="connsiteX6" fmla="*/ 38038 w 475042"/>
                    <a:gd name="connsiteY6" fmla="*/ 511972 h 811740"/>
                    <a:gd name="connsiteX7" fmla="*/ 166984 w 475042"/>
                    <a:gd name="connsiteY7" fmla="*/ 619191 h 811740"/>
                    <a:gd name="connsiteX8" fmla="*/ 337080 w 475042"/>
                    <a:gd name="connsiteY8" fmla="*/ 605179 h 811740"/>
                    <a:gd name="connsiteX9" fmla="*/ 326526 w 475042"/>
                    <a:gd name="connsiteY9" fmla="*/ 433930 h 811740"/>
                    <a:gd name="connsiteX10" fmla="*/ 296019 w 475042"/>
                    <a:gd name="connsiteY10" fmla="*/ 229957 h 811740"/>
                    <a:gd name="connsiteX11" fmla="*/ 379825 w 475042"/>
                    <a:gd name="connsiteY11" fmla="*/ 0 h 811740"/>
                    <a:gd name="connsiteX12" fmla="*/ 385767 w 475042"/>
                    <a:gd name="connsiteY12" fmla="*/ 4257 h 811740"/>
                    <a:gd name="connsiteX13" fmla="*/ 457956 w 475042"/>
                    <a:gd name="connsiteY13" fmla="*/ 89571 h 811740"/>
                    <a:gd name="connsiteX14" fmla="*/ 441283 w 475042"/>
                    <a:gd name="connsiteY14" fmla="*/ 251951 h 811740"/>
                    <a:gd name="connsiteX15" fmla="*/ 445629 w 475042"/>
                    <a:gd name="connsiteY15" fmla="*/ 319705 h 811740"/>
                    <a:gd name="connsiteX16" fmla="*/ 361823 w 475042"/>
                    <a:gd name="connsiteY16" fmla="*/ 299840 h 811740"/>
                    <a:gd name="connsiteX17" fmla="*/ 418935 w 475042"/>
                    <a:gd name="connsiteY17" fmla="*/ 407059 h 811740"/>
                    <a:gd name="connsiteX18" fmla="*/ 438889 w 475042"/>
                    <a:gd name="connsiteY18" fmla="*/ 537956 h 811740"/>
                    <a:gd name="connsiteX19" fmla="*/ 455827 w 475042"/>
                    <a:gd name="connsiteY19" fmla="*/ 676481 h 811740"/>
                    <a:gd name="connsiteX20" fmla="*/ 412638 w 475042"/>
                    <a:gd name="connsiteY20" fmla="*/ 808974 h 8117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475042" h="811740">
                      <a:moveTo>
                        <a:pt x="412638" y="808974"/>
                      </a:moveTo>
                      <a:cubicBezTo>
                        <a:pt x="340184" y="826711"/>
                        <a:pt x="322269" y="753369"/>
                        <a:pt x="322269" y="753369"/>
                      </a:cubicBezTo>
                      <a:cubicBezTo>
                        <a:pt x="263827" y="813941"/>
                        <a:pt x="194742" y="796558"/>
                        <a:pt x="178779" y="764544"/>
                      </a:cubicBezTo>
                      <a:cubicBezTo>
                        <a:pt x="178779" y="764544"/>
                        <a:pt x="119272" y="789109"/>
                        <a:pt x="71649" y="753369"/>
                      </a:cubicBezTo>
                      <a:cubicBezTo>
                        <a:pt x="6200" y="704327"/>
                        <a:pt x="48857" y="631340"/>
                        <a:pt x="48857" y="631340"/>
                      </a:cubicBezTo>
                      <a:cubicBezTo>
                        <a:pt x="-19784" y="613603"/>
                        <a:pt x="-7191" y="545051"/>
                        <a:pt x="32185" y="516051"/>
                      </a:cubicBezTo>
                      <a:lnTo>
                        <a:pt x="38038" y="511972"/>
                      </a:lnTo>
                      <a:cubicBezTo>
                        <a:pt x="65618" y="589393"/>
                        <a:pt x="115813" y="631252"/>
                        <a:pt x="166984" y="619191"/>
                      </a:cubicBezTo>
                      <a:cubicBezTo>
                        <a:pt x="235004" y="603405"/>
                        <a:pt x="273405" y="565980"/>
                        <a:pt x="337080" y="605179"/>
                      </a:cubicBezTo>
                      <a:cubicBezTo>
                        <a:pt x="400755" y="644377"/>
                        <a:pt x="419822" y="461511"/>
                        <a:pt x="326526" y="433930"/>
                      </a:cubicBezTo>
                      <a:cubicBezTo>
                        <a:pt x="233231" y="406349"/>
                        <a:pt x="215317" y="249468"/>
                        <a:pt x="296019" y="229957"/>
                      </a:cubicBezTo>
                      <a:cubicBezTo>
                        <a:pt x="356413" y="215768"/>
                        <a:pt x="410687" y="93650"/>
                        <a:pt x="379825" y="0"/>
                      </a:cubicBezTo>
                      <a:cubicBezTo>
                        <a:pt x="381776" y="1330"/>
                        <a:pt x="383816" y="2749"/>
                        <a:pt x="385767" y="4257"/>
                      </a:cubicBezTo>
                      <a:cubicBezTo>
                        <a:pt x="451659" y="-2306"/>
                        <a:pt x="469041" y="59684"/>
                        <a:pt x="457956" y="89571"/>
                      </a:cubicBezTo>
                      <a:cubicBezTo>
                        <a:pt x="481546" y="166903"/>
                        <a:pt x="425320" y="224902"/>
                        <a:pt x="441283" y="251951"/>
                      </a:cubicBezTo>
                      <a:cubicBezTo>
                        <a:pt x="459552" y="282813"/>
                        <a:pt x="445629" y="319705"/>
                        <a:pt x="445629" y="319705"/>
                      </a:cubicBezTo>
                      <a:cubicBezTo>
                        <a:pt x="418403" y="276516"/>
                        <a:pt x="384880" y="262859"/>
                        <a:pt x="361823" y="299840"/>
                      </a:cubicBezTo>
                      <a:cubicBezTo>
                        <a:pt x="343110" y="329993"/>
                        <a:pt x="358364" y="369457"/>
                        <a:pt x="418935" y="407059"/>
                      </a:cubicBezTo>
                      <a:cubicBezTo>
                        <a:pt x="483763" y="447321"/>
                        <a:pt x="453078" y="499024"/>
                        <a:pt x="438889" y="537956"/>
                      </a:cubicBezTo>
                      <a:cubicBezTo>
                        <a:pt x="422092" y="584187"/>
                        <a:pt x="428389" y="635659"/>
                        <a:pt x="455827" y="676481"/>
                      </a:cubicBezTo>
                      <a:cubicBezTo>
                        <a:pt x="487133" y="721887"/>
                        <a:pt x="485093" y="791592"/>
                        <a:pt x="412638" y="808974"/>
                      </a:cubicBezTo>
                      <a:close/>
                    </a:path>
                  </a:pathLst>
                </a:custGeom>
                <a:solidFill>
                  <a:srgbClr val="704725"/>
                </a:solidFill>
                <a:ln w="885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7" name="任意多边形: 形状 256">
                  <a:extLst>
                    <a:ext uri="{FF2B5EF4-FFF2-40B4-BE49-F238E27FC236}">
                      <a16:creationId xmlns:a16="http://schemas.microsoft.com/office/drawing/2014/main" id="{A3F4F72B-64D4-7057-41A0-416A5BB0624E}"/>
                    </a:ext>
                  </a:extLst>
                </p:cNvPr>
                <p:cNvSpPr/>
                <p:nvPr/>
              </p:nvSpPr>
              <p:spPr>
                <a:xfrm>
                  <a:off x="5811100" y="3576165"/>
                  <a:ext cx="23589" cy="23590"/>
                </a:xfrm>
                <a:custGeom>
                  <a:avLst/>
                  <a:gdLst>
                    <a:gd name="connsiteX0" fmla="*/ 0 w 23589"/>
                    <a:gd name="connsiteY0" fmla="*/ 11795 h 23590"/>
                    <a:gd name="connsiteX1" fmla="*/ 11795 w 23589"/>
                    <a:gd name="connsiteY1" fmla="*/ 23590 h 23590"/>
                    <a:gd name="connsiteX2" fmla="*/ 23590 w 23589"/>
                    <a:gd name="connsiteY2" fmla="*/ 11795 h 23590"/>
                    <a:gd name="connsiteX3" fmla="*/ 11795 w 23589"/>
                    <a:gd name="connsiteY3" fmla="*/ 0 h 23590"/>
                    <a:gd name="connsiteX4" fmla="*/ 0 w 23589"/>
                    <a:gd name="connsiteY4" fmla="*/ 11618 h 23590"/>
                    <a:gd name="connsiteX5" fmla="*/ 0 w 23589"/>
                    <a:gd name="connsiteY5" fmla="*/ 11795 h 235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3589" h="23590">
                      <a:moveTo>
                        <a:pt x="0" y="11795"/>
                      </a:moveTo>
                      <a:cubicBezTo>
                        <a:pt x="0" y="18314"/>
                        <a:pt x="5277" y="23590"/>
                        <a:pt x="11795" y="23590"/>
                      </a:cubicBezTo>
                      <a:cubicBezTo>
                        <a:pt x="18313" y="23590"/>
                        <a:pt x="23590" y="18314"/>
                        <a:pt x="23590" y="11795"/>
                      </a:cubicBezTo>
                      <a:cubicBezTo>
                        <a:pt x="23590" y="5277"/>
                        <a:pt x="18313" y="0"/>
                        <a:pt x="11795" y="0"/>
                      </a:cubicBezTo>
                      <a:cubicBezTo>
                        <a:pt x="5330" y="-53"/>
                        <a:pt x="53" y="5153"/>
                        <a:pt x="0" y="11618"/>
                      </a:cubicBezTo>
                      <a:cubicBezTo>
                        <a:pt x="0" y="11680"/>
                        <a:pt x="0" y="11733"/>
                        <a:pt x="0" y="11795"/>
                      </a:cubicBezTo>
                      <a:close/>
                    </a:path>
                  </a:pathLst>
                </a:custGeom>
                <a:solidFill>
                  <a:srgbClr val="683F1D"/>
                </a:solidFill>
                <a:ln w="885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8" name="任意多边形: 形状 257">
                  <a:extLst>
                    <a:ext uri="{FF2B5EF4-FFF2-40B4-BE49-F238E27FC236}">
                      <a16:creationId xmlns:a16="http://schemas.microsoft.com/office/drawing/2014/main" id="{900A2ACE-D9A7-7802-A213-9930C7AF3528}"/>
                    </a:ext>
                  </a:extLst>
                </p:cNvPr>
                <p:cNvSpPr/>
                <p:nvPr/>
              </p:nvSpPr>
              <p:spPr>
                <a:xfrm>
                  <a:off x="5388167" y="3840886"/>
                  <a:ext cx="129538" cy="175327"/>
                </a:xfrm>
                <a:custGeom>
                  <a:avLst/>
                  <a:gdLst>
                    <a:gd name="connsiteX0" fmla="*/ 0 w 129538"/>
                    <a:gd name="connsiteY0" fmla="*/ 175328 h 175327"/>
                    <a:gd name="connsiteX1" fmla="*/ 92763 w 129538"/>
                    <a:gd name="connsiteY1" fmla="*/ 88684 h 175327"/>
                    <a:gd name="connsiteX2" fmla="*/ 128237 w 129538"/>
                    <a:gd name="connsiteY2" fmla="*/ 0 h 1753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29538" h="175327">
                      <a:moveTo>
                        <a:pt x="0" y="175328"/>
                      </a:moveTo>
                      <a:cubicBezTo>
                        <a:pt x="33611" y="108726"/>
                        <a:pt x="64207" y="110677"/>
                        <a:pt x="92763" y="88684"/>
                      </a:cubicBezTo>
                      <a:cubicBezTo>
                        <a:pt x="121320" y="66690"/>
                        <a:pt x="133824" y="20929"/>
                        <a:pt x="128237" y="0"/>
                      </a:cubicBezTo>
                    </a:path>
                  </a:pathLst>
                </a:custGeom>
                <a:noFill/>
                <a:ln w="6644" cap="rnd">
                  <a:solidFill>
                    <a:srgbClr val="A56F42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9" name="任意多边形: 形状 258">
                  <a:extLst>
                    <a:ext uri="{FF2B5EF4-FFF2-40B4-BE49-F238E27FC236}">
                      <a16:creationId xmlns:a16="http://schemas.microsoft.com/office/drawing/2014/main" id="{EF91A7F9-ED3B-6A19-CDC5-7EE9434ABF9C}"/>
                    </a:ext>
                  </a:extLst>
                </p:cNvPr>
                <p:cNvSpPr/>
                <p:nvPr/>
              </p:nvSpPr>
              <p:spPr>
                <a:xfrm>
                  <a:off x="5506497" y="4053816"/>
                  <a:ext cx="20726" cy="95512"/>
                </a:xfrm>
                <a:custGeom>
                  <a:avLst/>
                  <a:gdLst>
                    <a:gd name="connsiteX0" fmla="*/ 11858 w 20726"/>
                    <a:gd name="connsiteY0" fmla="*/ 95513 h 95512"/>
                    <a:gd name="connsiteX1" fmla="*/ 20727 w 20726"/>
                    <a:gd name="connsiteY1" fmla="*/ 0 h 955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0726" h="95512">
                      <a:moveTo>
                        <a:pt x="11858" y="95513"/>
                      </a:moveTo>
                      <a:cubicBezTo>
                        <a:pt x="-6783" y="65254"/>
                        <a:pt x="-3165" y="26313"/>
                        <a:pt x="20727" y="0"/>
                      </a:cubicBezTo>
                    </a:path>
                  </a:pathLst>
                </a:custGeom>
                <a:noFill/>
                <a:ln w="6644" cap="rnd">
                  <a:solidFill>
                    <a:srgbClr val="A56F42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0" name="任意多边形: 形状 259">
                  <a:extLst>
                    <a:ext uri="{FF2B5EF4-FFF2-40B4-BE49-F238E27FC236}">
                      <a16:creationId xmlns:a16="http://schemas.microsoft.com/office/drawing/2014/main" id="{5283A0AA-AF14-50E1-832D-DA8214DCE588}"/>
                    </a:ext>
                  </a:extLst>
                </p:cNvPr>
                <p:cNvSpPr/>
                <p:nvPr/>
              </p:nvSpPr>
              <p:spPr>
                <a:xfrm>
                  <a:off x="5656101" y="4068183"/>
                  <a:ext cx="9380" cy="69971"/>
                </a:xfrm>
                <a:custGeom>
                  <a:avLst/>
                  <a:gdLst>
                    <a:gd name="connsiteX0" fmla="*/ 5744 w 9380"/>
                    <a:gd name="connsiteY0" fmla="*/ 69971 h 69971"/>
                    <a:gd name="connsiteX1" fmla="*/ 9380 w 9380"/>
                    <a:gd name="connsiteY1" fmla="*/ 0 h 699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380" h="69971">
                      <a:moveTo>
                        <a:pt x="5744" y="69971"/>
                      </a:moveTo>
                      <a:cubicBezTo>
                        <a:pt x="-3027" y="47189"/>
                        <a:pt x="-1705" y="21754"/>
                        <a:pt x="9380" y="0"/>
                      </a:cubicBezTo>
                    </a:path>
                  </a:pathLst>
                </a:custGeom>
                <a:noFill/>
                <a:ln w="6644" cap="rnd">
                  <a:solidFill>
                    <a:srgbClr val="A56F42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1" name="任意多边形: 形状 260">
                  <a:extLst>
                    <a:ext uri="{FF2B5EF4-FFF2-40B4-BE49-F238E27FC236}">
                      <a16:creationId xmlns:a16="http://schemas.microsoft.com/office/drawing/2014/main" id="{C1B6260D-34B2-6814-B520-C32526A3A1E4}"/>
                    </a:ext>
                  </a:extLst>
                </p:cNvPr>
                <p:cNvSpPr/>
                <p:nvPr/>
              </p:nvSpPr>
              <p:spPr>
                <a:xfrm>
                  <a:off x="5606950" y="3389219"/>
                  <a:ext cx="118392" cy="123979"/>
                </a:xfrm>
                <a:custGeom>
                  <a:avLst/>
                  <a:gdLst>
                    <a:gd name="connsiteX0" fmla="*/ 0 w 118392"/>
                    <a:gd name="connsiteY0" fmla="*/ 123980 h 123979"/>
                    <a:gd name="connsiteX1" fmla="*/ 54984 w 118392"/>
                    <a:gd name="connsiteY1" fmla="*/ 63852 h 123979"/>
                    <a:gd name="connsiteX2" fmla="*/ 118393 w 118392"/>
                    <a:gd name="connsiteY2" fmla="*/ 0 h 1239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18392" h="123979">
                      <a:moveTo>
                        <a:pt x="0" y="123980"/>
                      </a:moveTo>
                      <a:cubicBezTo>
                        <a:pt x="39376" y="115112"/>
                        <a:pt x="43189" y="86999"/>
                        <a:pt x="54984" y="63852"/>
                      </a:cubicBezTo>
                      <a:cubicBezTo>
                        <a:pt x="66779" y="40706"/>
                        <a:pt x="85048" y="4878"/>
                        <a:pt x="118393" y="0"/>
                      </a:cubicBezTo>
                    </a:path>
                  </a:pathLst>
                </a:custGeom>
                <a:noFill/>
                <a:ln w="6644" cap="rnd">
                  <a:solidFill>
                    <a:srgbClr val="A56F42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2" name="任意多边形: 形状 261">
                  <a:extLst>
                    <a:ext uri="{FF2B5EF4-FFF2-40B4-BE49-F238E27FC236}">
                      <a16:creationId xmlns:a16="http://schemas.microsoft.com/office/drawing/2014/main" id="{F21D0274-2FFC-D39A-55E6-A42873063BAF}"/>
                    </a:ext>
                  </a:extLst>
                </p:cNvPr>
                <p:cNvSpPr/>
                <p:nvPr/>
              </p:nvSpPr>
              <p:spPr>
                <a:xfrm>
                  <a:off x="5712395" y="3434606"/>
                  <a:ext cx="85136" cy="39927"/>
                </a:xfrm>
                <a:custGeom>
                  <a:avLst/>
                  <a:gdLst>
                    <a:gd name="connsiteX0" fmla="*/ 85137 w 85136"/>
                    <a:gd name="connsiteY0" fmla="*/ 39928 h 39927"/>
                    <a:gd name="connsiteX1" fmla="*/ 0 w 85136"/>
                    <a:gd name="connsiteY1" fmla="*/ 13322 h 399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85136" h="39927">
                      <a:moveTo>
                        <a:pt x="85137" y="39928"/>
                      </a:moveTo>
                      <a:cubicBezTo>
                        <a:pt x="73164" y="13322"/>
                        <a:pt x="35208" y="-18515"/>
                        <a:pt x="0" y="13322"/>
                      </a:cubicBezTo>
                    </a:path>
                  </a:pathLst>
                </a:custGeom>
                <a:noFill/>
                <a:ln w="6644" cap="rnd">
                  <a:solidFill>
                    <a:srgbClr val="A56F42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3" name="任意多边形: 形状 262">
                  <a:extLst>
                    <a:ext uri="{FF2B5EF4-FFF2-40B4-BE49-F238E27FC236}">
                      <a16:creationId xmlns:a16="http://schemas.microsoft.com/office/drawing/2014/main" id="{6350F435-1B4A-216F-8D25-45FF4EE13E22}"/>
                    </a:ext>
                  </a:extLst>
                </p:cNvPr>
                <p:cNvSpPr/>
                <p:nvPr/>
              </p:nvSpPr>
              <p:spPr>
                <a:xfrm>
                  <a:off x="5729142" y="3703961"/>
                  <a:ext cx="57658" cy="30770"/>
                </a:xfrm>
                <a:custGeom>
                  <a:avLst/>
                  <a:gdLst>
                    <a:gd name="connsiteX0" fmla="*/ 14 w 57658"/>
                    <a:gd name="connsiteY0" fmla="*/ 30771 h 30770"/>
                    <a:gd name="connsiteX1" fmla="*/ 57659 w 57658"/>
                    <a:gd name="connsiteY1" fmla="*/ 15074 h 307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57658" h="30770">
                      <a:moveTo>
                        <a:pt x="14" y="30771"/>
                      </a:moveTo>
                      <a:cubicBezTo>
                        <a:pt x="-784" y="-2575"/>
                        <a:pt x="32118" y="-10379"/>
                        <a:pt x="57659" y="15074"/>
                      </a:cubicBezTo>
                    </a:path>
                  </a:pathLst>
                </a:custGeom>
                <a:noFill/>
                <a:ln w="6644" cap="rnd">
                  <a:solidFill>
                    <a:srgbClr val="EF8A66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4" name="任意多边形: 形状 263">
                  <a:extLst>
                    <a:ext uri="{FF2B5EF4-FFF2-40B4-BE49-F238E27FC236}">
                      <a16:creationId xmlns:a16="http://schemas.microsoft.com/office/drawing/2014/main" id="{35005078-5D26-068F-F0C9-8017955FDABE}"/>
                    </a:ext>
                  </a:extLst>
                </p:cNvPr>
                <p:cNvSpPr/>
                <p:nvPr/>
              </p:nvSpPr>
              <p:spPr>
                <a:xfrm>
                  <a:off x="5754509" y="3712735"/>
                  <a:ext cx="25019" cy="36452"/>
                </a:xfrm>
                <a:custGeom>
                  <a:avLst/>
                  <a:gdLst>
                    <a:gd name="connsiteX0" fmla="*/ 18900 w 25019"/>
                    <a:gd name="connsiteY0" fmla="*/ 36452 h 36452"/>
                    <a:gd name="connsiteX1" fmla="*/ 25020 w 25019"/>
                    <a:gd name="connsiteY1" fmla="*/ 92 h 364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5019" h="36452">
                      <a:moveTo>
                        <a:pt x="18900" y="36452"/>
                      </a:moveTo>
                      <a:cubicBezTo>
                        <a:pt x="-6818" y="36452"/>
                        <a:pt x="-7705" y="-2125"/>
                        <a:pt x="25020" y="92"/>
                      </a:cubicBezTo>
                    </a:path>
                  </a:pathLst>
                </a:custGeom>
                <a:noFill/>
                <a:ln w="6644" cap="rnd">
                  <a:solidFill>
                    <a:srgbClr val="EF8A66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5" name="任意多边形: 形状 264">
                  <a:extLst>
                    <a:ext uri="{FF2B5EF4-FFF2-40B4-BE49-F238E27FC236}">
                      <a16:creationId xmlns:a16="http://schemas.microsoft.com/office/drawing/2014/main" id="{18AF92FD-F28A-F683-9438-4538DD125E23}"/>
                    </a:ext>
                  </a:extLst>
                </p:cNvPr>
                <p:cNvSpPr/>
                <p:nvPr/>
              </p:nvSpPr>
              <p:spPr>
                <a:xfrm>
                  <a:off x="5853137" y="3667066"/>
                  <a:ext cx="40794" cy="15340"/>
                </a:xfrm>
                <a:custGeom>
                  <a:avLst/>
                  <a:gdLst>
                    <a:gd name="connsiteX0" fmla="*/ 0 w 40794"/>
                    <a:gd name="connsiteY0" fmla="*/ 0 h 15340"/>
                    <a:gd name="connsiteX1" fmla="*/ 40795 w 40794"/>
                    <a:gd name="connsiteY1" fmla="*/ 14278 h 153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0794" h="15340">
                      <a:moveTo>
                        <a:pt x="0" y="0"/>
                      </a:moveTo>
                      <a:cubicBezTo>
                        <a:pt x="9675" y="12274"/>
                        <a:pt x="25576" y="17843"/>
                        <a:pt x="40795" y="14278"/>
                      </a:cubicBezTo>
                    </a:path>
                  </a:pathLst>
                </a:custGeom>
                <a:noFill/>
                <a:ln w="6644" cap="rnd">
                  <a:solidFill>
                    <a:srgbClr val="EF8A66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6" name="任意多边形: 形状 265">
                  <a:extLst>
                    <a:ext uri="{FF2B5EF4-FFF2-40B4-BE49-F238E27FC236}">
                      <a16:creationId xmlns:a16="http://schemas.microsoft.com/office/drawing/2014/main" id="{9299B893-3E6E-D3C9-8959-70D35B4B5DC5}"/>
                    </a:ext>
                  </a:extLst>
                </p:cNvPr>
                <p:cNvSpPr/>
                <p:nvPr/>
              </p:nvSpPr>
              <p:spPr>
                <a:xfrm>
                  <a:off x="5725166" y="3766924"/>
                  <a:ext cx="54717" cy="13587"/>
                </a:xfrm>
                <a:custGeom>
                  <a:avLst/>
                  <a:gdLst>
                    <a:gd name="connsiteX0" fmla="*/ 0 w 54717"/>
                    <a:gd name="connsiteY0" fmla="*/ 0 h 13587"/>
                    <a:gd name="connsiteX1" fmla="*/ 54718 w 54717"/>
                    <a:gd name="connsiteY1" fmla="*/ 13480 h 1358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54717" h="13587">
                      <a:moveTo>
                        <a:pt x="0" y="0"/>
                      </a:moveTo>
                      <a:cubicBezTo>
                        <a:pt x="19510" y="15697"/>
                        <a:pt x="54718" y="13480"/>
                        <a:pt x="54718" y="13480"/>
                      </a:cubicBezTo>
                    </a:path>
                  </a:pathLst>
                </a:custGeom>
                <a:noFill/>
                <a:ln w="6644" cap="rnd">
                  <a:solidFill>
                    <a:srgbClr val="EF8A66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7" name="任意多边形: 形状 266">
                  <a:extLst>
                    <a:ext uri="{FF2B5EF4-FFF2-40B4-BE49-F238E27FC236}">
                      <a16:creationId xmlns:a16="http://schemas.microsoft.com/office/drawing/2014/main" id="{FDA23A37-DFC8-E30D-FF10-2C096A5574A3}"/>
                    </a:ext>
                  </a:extLst>
                </p:cNvPr>
                <p:cNvSpPr/>
                <p:nvPr/>
              </p:nvSpPr>
              <p:spPr>
                <a:xfrm>
                  <a:off x="5775893" y="3749187"/>
                  <a:ext cx="50017" cy="50017"/>
                </a:xfrm>
                <a:custGeom>
                  <a:avLst/>
                  <a:gdLst>
                    <a:gd name="connsiteX0" fmla="*/ 50018 w 50017"/>
                    <a:gd name="connsiteY0" fmla="*/ 25009 h 50017"/>
                    <a:gd name="connsiteX1" fmla="*/ 25009 w 50017"/>
                    <a:gd name="connsiteY1" fmla="*/ 50018 h 50017"/>
                    <a:gd name="connsiteX2" fmla="*/ 0 w 50017"/>
                    <a:gd name="connsiteY2" fmla="*/ 25009 h 50017"/>
                    <a:gd name="connsiteX3" fmla="*/ 25009 w 50017"/>
                    <a:gd name="connsiteY3" fmla="*/ 0 h 50017"/>
                    <a:gd name="connsiteX4" fmla="*/ 50018 w 50017"/>
                    <a:gd name="connsiteY4" fmla="*/ 25009 h 500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0017" h="50017">
                      <a:moveTo>
                        <a:pt x="50018" y="25009"/>
                      </a:moveTo>
                      <a:cubicBezTo>
                        <a:pt x="50018" y="38821"/>
                        <a:pt x="38821" y="50018"/>
                        <a:pt x="25009" y="50018"/>
                      </a:cubicBezTo>
                      <a:cubicBezTo>
                        <a:pt x="11197" y="50018"/>
                        <a:pt x="0" y="38821"/>
                        <a:pt x="0" y="25009"/>
                      </a:cubicBezTo>
                      <a:cubicBezTo>
                        <a:pt x="0" y="11197"/>
                        <a:pt x="11197" y="0"/>
                        <a:pt x="25009" y="0"/>
                      </a:cubicBezTo>
                      <a:cubicBezTo>
                        <a:pt x="38821" y="0"/>
                        <a:pt x="50018" y="11197"/>
                        <a:pt x="50018" y="2500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885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8" name="任意多边形: 形状 267">
                  <a:extLst>
                    <a:ext uri="{FF2B5EF4-FFF2-40B4-BE49-F238E27FC236}">
                      <a16:creationId xmlns:a16="http://schemas.microsoft.com/office/drawing/2014/main" id="{3E7BDFF9-EB3F-CADB-10C9-81E51EE3418A}"/>
                    </a:ext>
                  </a:extLst>
                </p:cNvPr>
                <p:cNvSpPr/>
                <p:nvPr/>
              </p:nvSpPr>
              <p:spPr>
                <a:xfrm>
                  <a:off x="5774285" y="3510313"/>
                  <a:ext cx="34829" cy="67151"/>
                </a:xfrm>
                <a:custGeom>
                  <a:avLst/>
                  <a:gdLst>
                    <a:gd name="connsiteX0" fmla="*/ 7638 w 34829"/>
                    <a:gd name="connsiteY0" fmla="*/ 66384 h 67151"/>
                    <a:gd name="connsiteX1" fmla="*/ 26262 w 34829"/>
                    <a:gd name="connsiteY1" fmla="*/ 2266 h 67151"/>
                    <a:gd name="connsiteX2" fmla="*/ 7638 w 34829"/>
                    <a:gd name="connsiteY2" fmla="*/ 66384 h 671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34829" h="67151">
                      <a:moveTo>
                        <a:pt x="7638" y="66384"/>
                      </a:moveTo>
                      <a:cubicBezTo>
                        <a:pt x="19877" y="74366"/>
                        <a:pt x="49320" y="17785"/>
                        <a:pt x="26262" y="2266"/>
                      </a:cubicBezTo>
                      <a:cubicBezTo>
                        <a:pt x="3204" y="-13254"/>
                        <a:pt x="-8857" y="55653"/>
                        <a:pt x="7638" y="66384"/>
                      </a:cubicBezTo>
                      <a:close/>
                    </a:path>
                  </a:pathLst>
                </a:custGeom>
                <a:solidFill>
                  <a:srgbClr val="7F542D"/>
                </a:solidFill>
                <a:ln w="885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269" name="图形 9">
              <a:extLst>
                <a:ext uri="{FF2B5EF4-FFF2-40B4-BE49-F238E27FC236}">
                  <a16:creationId xmlns:a16="http://schemas.microsoft.com/office/drawing/2014/main" id="{F93E260E-4BA6-83C3-916C-5AE89E21AF6B}"/>
                </a:ext>
              </a:extLst>
            </p:cNvPr>
            <p:cNvGrpSpPr/>
            <p:nvPr/>
          </p:nvGrpSpPr>
          <p:grpSpPr>
            <a:xfrm>
              <a:off x="5160693" y="5953424"/>
              <a:ext cx="5675322" cy="189251"/>
              <a:chOff x="5160693" y="5953424"/>
              <a:chExt cx="5675322" cy="189251"/>
            </a:xfrm>
          </p:grpSpPr>
          <p:sp>
            <p:nvSpPr>
              <p:cNvPr id="270" name="任意多边形: 形状 269">
                <a:extLst>
                  <a:ext uri="{FF2B5EF4-FFF2-40B4-BE49-F238E27FC236}">
                    <a16:creationId xmlns:a16="http://schemas.microsoft.com/office/drawing/2014/main" id="{462A4FDF-A765-20CB-2A53-2C5F8CE807F6}"/>
                  </a:ext>
                </a:extLst>
              </p:cNvPr>
              <p:cNvSpPr/>
              <p:nvPr/>
            </p:nvSpPr>
            <p:spPr>
              <a:xfrm>
                <a:off x="5160693" y="5953513"/>
                <a:ext cx="5675322" cy="189162"/>
              </a:xfrm>
              <a:custGeom>
                <a:avLst/>
                <a:gdLst>
                  <a:gd name="connsiteX0" fmla="*/ 5587615 w 5675322"/>
                  <a:gd name="connsiteY0" fmla="*/ 0 h 189162"/>
                  <a:gd name="connsiteX1" fmla="*/ 5675323 w 5675322"/>
                  <a:gd name="connsiteY1" fmla="*/ 0 h 189162"/>
                  <a:gd name="connsiteX2" fmla="*/ 5675323 w 5675322"/>
                  <a:gd name="connsiteY2" fmla="*/ 189163 h 189162"/>
                  <a:gd name="connsiteX3" fmla="*/ 5587615 w 5675322"/>
                  <a:gd name="connsiteY3" fmla="*/ 189163 h 189162"/>
                  <a:gd name="connsiteX4" fmla="*/ 87708 w 5675322"/>
                  <a:gd name="connsiteY4" fmla="*/ 189163 h 189162"/>
                  <a:gd name="connsiteX5" fmla="*/ 0 w 5675322"/>
                  <a:gd name="connsiteY5" fmla="*/ 189163 h 189162"/>
                  <a:gd name="connsiteX6" fmla="*/ 0 w 5675322"/>
                  <a:gd name="connsiteY6" fmla="*/ 0 h 189162"/>
                  <a:gd name="connsiteX7" fmla="*/ 87708 w 5675322"/>
                  <a:gd name="connsiteY7" fmla="*/ 0 h 1891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675322" h="189162">
                    <a:moveTo>
                      <a:pt x="5587615" y="0"/>
                    </a:moveTo>
                    <a:cubicBezTo>
                      <a:pt x="5636055" y="0"/>
                      <a:pt x="5675323" y="0"/>
                      <a:pt x="5675323" y="0"/>
                    </a:cubicBezTo>
                    <a:lnTo>
                      <a:pt x="5675323" y="189163"/>
                    </a:lnTo>
                    <a:cubicBezTo>
                      <a:pt x="5675323" y="189163"/>
                      <a:pt x="5636055" y="189163"/>
                      <a:pt x="5587615" y="189163"/>
                    </a:cubicBezTo>
                    <a:lnTo>
                      <a:pt x="87708" y="189163"/>
                    </a:lnTo>
                    <a:cubicBezTo>
                      <a:pt x="39268" y="189163"/>
                      <a:pt x="0" y="189163"/>
                      <a:pt x="0" y="189163"/>
                    </a:cubicBezTo>
                    <a:lnTo>
                      <a:pt x="0" y="0"/>
                    </a:lnTo>
                    <a:cubicBezTo>
                      <a:pt x="0" y="0"/>
                      <a:pt x="39268" y="0"/>
                      <a:pt x="87708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8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1" name="任意多边形: 形状 270">
                <a:extLst>
                  <a:ext uri="{FF2B5EF4-FFF2-40B4-BE49-F238E27FC236}">
                    <a16:creationId xmlns:a16="http://schemas.microsoft.com/office/drawing/2014/main" id="{1DD6B6D3-2DEF-E61C-E794-222E7E796365}"/>
                  </a:ext>
                </a:extLst>
              </p:cNvPr>
              <p:cNvSpPr/>
              <p:nvPr/>
            </p:nvSpPr>
            <p:spPr>
              <a:xfrm>
                <a:off x="5330789" y="6084634"/>
                <a:ext cx="525629" cy="58041"/>
              </a:xfrm>
              <a:custGeom>
                <a:avLst/>
                <a:gdLst>
                  <a:gd name="connsiteX0" fmla="*/ 0 w 525629"/>
                  <a:gd name="connsiteY0" fmla="*/ 58042 h 58041"/>
                  <a:gd name="connsiteX1" fmla="*/ 525629 w 525629"/>
                  <a:gd name="connsiteY1" fmla="*/ 58042 h 580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525629" h="58041">
                    <a:moveTo>
                      <a:pt x="0" y="58042"/>
                    </a:moveTo>
                    <a:cubicBezTo>
                      <a:pt x="145442" y="-11486"/>
                      <a:pt x="361209" y="-26829"/>
                      <a:pt x="525629" y="58042"/>
                    </a:cubicBezTo>
                  </a:path>
                </a:pathLst>
              </a:custGeom>
              <a:noFill/>
              <a:ln w="6644" cap="rnd">
                <a:solidFill>
                  <a:srgbClr val="DDDDDD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2" name="任意多边形: 形状 271">
                <a:extLst>
                  <a:ext uri="{FF2B5EF4-FFF2-40B4-BE49-F238E27FC236}">
                    <a16:creationId xmlns:a16="http://schemas.microsoft.com/office/drawing/2014/main" id="{4B6FD93D-D774-1705-8DF6-3D87687B2769}"/>
                  </a:ext>
                </a:extLst>
              </p:cNvPr>
              <p:cNvSpPr/>
              <p:nvPr/>
            </p:nvSpPr>
            <p:spPr>
              <a:xfrm>
                <a:off x="5280594" y="5953424"/>
                <a:ext cx="811723" cy="189162"/>
              </a:xfrm>
              <a:custGeom>
                <a:avLst/>
                <a:gdLst>
                  <a:gd name="connsiteX0" fmla="*/ 0 w 811723"/>
                  <a:gd name="connsiteY0" fmla="*/ 0 h 189162"/>
                  <a:gd name="connsiteX1" fmla="*/ 415661 w 811723"/>
                  <a:gd name="connsiteY1" fmla="*/ 70947 h 189162"/>
                  <a:gd name="connsiteX2" fmla="*/ 811723 w 811723"/>
                  <a:gd name="connsiteY2" fmla="*/ 189163 h 1891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811723" h="189162">
                    <a:moveTo>
                      <a:pt x="0" y="0"/>
                    </a:moveTo>
                    <a:cubicBezTo>
                      <a:pt x="143402" y="79815"/>
                      <a:pt x="238737" y="73341"/>
                      <a:pt x="415661" y="70947"/>
                    </a:cubicBezTo>
                    <a:cubicBezTo>
                      <a:pt x="547445" y="69262"/>
                      <a:pt x="706101" y="136396"/>
                      <a:pt x="811723" y="189163"/>
                    </a:cubicBezTo>
                  </a:path>
                </a:pathLst>
              </a:custGeom>
              <a:noFill/>
              <a:ln w="6644" cap="rnd">
                <a:solidFill>
                  <a:srgbClr val="DDDDDD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3" name="任意多边形: 形状 272">
                <a:extLst>
                  <a:ext uri="{FF2B5EF4-FFF2-40B4-BE49-F238E27FC236}">
                    <a16:creationId xmlns:a16="http://schemas.microsoft.com/office/drawing/2014/main" id="{8B834517-4B5F-384F-035E-B2E861B1DAFD}"/>
                  </a:ext>
                </a:extLst>
              </p:cNvPr>
              <p:cNvSpPr/>
              <p:nvPr/>
            </p:nvSpPr>
            <p:spPr>
              <a:xfrm>
                <a:off x="5961242" y="5953424"/>
                <a:ext cx="470379" cy="114989"/>
              </a:xfrm>
              <a:custGeom>
                <a:avLst/>
                <a:gdLst>
                  <a:gd name="connsiteX0" fmla="*/ 0 w 470379"/>
                  <a:gd name="connsiteY0" fmla="*/ 0 h 114989"/>
                  <a:gd name="connsiteX1" fmla="*/ 211156 w 470379"/>
                  <a:gd name="connsiteY1" fmla="*/ 101454 h 114989"/>
                  <a:gd name="connsiteX2" fmla="*/ 325736 w 470379"/>
                  <a:gd name="connsiteY2" fmla="*/ 94537 h 114989"/>
                  <a:gd name="connsiteX3" fmla="*/ 470379 w 470379"/>
                  <a:gd name="connsiteY3" fmla="*/ 0 h 1149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70379" h="114989">
                    <a:moveTo>
                      <a:pt x="0" y="0"/>
                    </a:moveTo>
                    <a:cubicBezTo>
                      <a:pt x="104026" y="116974"/>
                      <a:pt x="176215" y="131607"/>
                      <a:pt x="211156" y="101454"/>
                    </a:cubicBezTo>
                    <a:cubicBezTo>
                      <a:pt x="248226" y="69439"/>
                      <a:pt x="286360" y="60748"/>
                      <a:pt x="325736" y="94537"/>
                    </a:cubicBezTo>
                    <a:cubicBezTo>
                      <a:pt x="371319" y="133735"/>
                      <a:pt x="434728" y="54363"/>
                      <a:pt x="470379" y="0"/>
                    </a:cubicBezTo>
                  </a:path>
                </a:pathLst>
              </a:custGeom>
              <a:noFill/>
              <a:ln w="6644" cap="rnd">
                <a:solidFill>
                  <a:srgbClr val="DDDDDD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4" name="任意多边形: 形状 273">
                <a:extLst>
                  <a:ext uri="{FF2B5EF4-FFF2-40B4-BE49-F238E27FC236}">
                    <a16:creationId xmlns:a16="http://schemas.microsoft.com/office/drawing/2014/main" id="{EEBD4E70-ECFB-D883-1D83-EEDAD88393BD}"/>
                  </a:ext>
                </a:extLst>
              </p:cNvPr>
              <p:cNvSpPr/>
              <p:nvPr/>
            </p:nvSpPr>
            <p:spPr>
              <a:xfrm>
                <a:off x="6366882" y="6047213"/>
                <a:ext cx="641627" cy="95462"/>
              </a:xfrm>
              <a:custGeom>
                <a:avLst/>
                <a:gdLst>
                  <a:gd name="connsiteX0" fmla="*/ 0 w 641627"/>
                  <a:gd name="connsiteY0" fmla="*/ 95462 h 95462"/>
                  <a:gd name="connsiteX1" fmla="*/ 233682 w 641627"/>
                  <a:gd name="connsiteY1" fmla="*/ 837 h 95462"/>
                  <a:gd name="connsiteX2" fmla="*/ 641628 w 641627"/>
                  <a:gd name="connsiteY2" fmla="*/ 95462 h 954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41627" h="95462">
                    <a:moveTo>
                      <a:pt x="0" y="95462"/>
                    </a:moveTo>
                    <a:cubicBezTo>
                      <a:pt x="42036" y="56707"/>
                      <a:pt x="116974" y="8818"/>
                      <a:pt x="233682" y="837"/>
                    </a:cubicBezTo>
                    <a:cubicBezTo>
                      <a:pt x="372029" y="-8032"/>
                      <a:pt x="547800" y="55643"/>
                      <a:pt x="641628" y="95462"/>
                    </a:cubicBezTo>
                  </a:path>
                </a:pathLst>
              </a:custGeom>
              <a:noFill/>
              <a:ln w="6644" cap="rnd">
                <a:solidFill>
                  <a:srgbClr val="DDDDDD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5" name="任意多边形: 形状 274">
                <a:extLst>
                  <a:ext uri="{FF2B5EF4-FFF2-40B4-BE49-F238E27FC236}">
                    <a16:creationId xmlns:a16="http://schemas.microsoft.com/office/drawing/2014/main" id="{4899CD34-34C3-B107-9625-C5876F2EF008}"/>
                  </a:ext>
                </a:extLst>
              </p:cNvPr>
              <p:cNvSpPr/>
              <p:nvPr/>
            </p:nvSpPr>
            <p:spPr>
              <a:xfrm>
                <a:off x="6826885" y="5953424"/>
                <a:ext cx="1078306" cy="108813"/>
              </a:xfrm>
              <a:custGeom>
                <a:avLst/>
                <a:gdLst>
                  <a:gd name="connsiteX0" fmla="*/ 0 w 1078306"/>
                  <a:gd name="connsiteY0" fmla="*/ 0 h 108813"/>
                  <a:gd name="connsiteX1" fmla="*/ 482972 w 1078306"/>
                  <a:gd name="connsiteY1" fmla="*/ 94537 h 108813"/>
                  <a:gd name="connsiteX2" fmla="*/ 1078307 w 1078306"/>
                  <a:gd name="connsiteY2" fmla="*/ 0 h 1088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078306" h="108813">
                    <a:moveTo>
                      <a:pt x="0" y="0"/>
                    </a:moveTo>
                    <a:cubicBezTo>
                      <a:pt x="162291" y="85137"/>
                      <a:pt x="339659" y="134977"/>
                      <a:pt x="482972" y="94537"/>
                    </a:cubicBezTo>
                    <a:cubicBezTo>
                      <a:pt x="622827" y="55250"/>
                      <a:pt x="956810" y="104204"/>
                      <a:pt x="1078307" y="0"/>
                    </a:cubicBezTo>
                  </a:path>
                </a:pathLst>
              </a:custGeom>
              <a:noFill/>
              <a:ln w="6644" cap="rnd">
                <a:solidFill>
                  <a:srgbClr val="DDDDDD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6" name="任意多边形: 形状 275">
                <a:extLst>
                  <a:ext uri="{FF2B5EF4-FFF2-40B4-BE49-F238E27FC236}">
                    <a16:creationId xmlns:a16="http://schemas.microsoft.com/office/drawing/2014/main" id="{F11947CB-946C-8AD5-C5B4-7D9AEE4794B8}"/>
                  </a:ext>
                </a:extLst>
              </p:cNvPr>
              <p:cNvSpPr/>
              <p:nvPr/>
            </p:nvSpPr>
            <p:spPr>
              <a:xfrm>
                <a:off x="7442440" y="6083969"/>
                <a:ext cx="392159" cy="58706"/>
              </a:xfrm>
              <a:custGeom>
                <a:avLst/>
                <a:gdLst>
                  <a:gd name="connsiteX0" fmla="*/ 0 w 392159"/>
                  <a:gd name="connsiteY0" fmla="*/ 58707 h 58706"/>
                  <a:gd name="connsiteX1" fmla="*/ 392160 w 392159"/>
                  <a:gd name="connsiteY1" fmla="*/ 58707 h 587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92159" h="58706">
                    <a:moveTo>
                      <a:pt x="0" y="58707"/>
                    </a:moveTo>
                    <a:cubicBezTo>
                      <a:pt x="103937" y="-446"/>
                      <a:pt x="266052" y="-36629"/>
                      <a:pt x="392160" y="58707"/>
                    </a:cubicBezTo>
                  </a:path>
                </a:pathLst>
              </a:custGeom>
              <a:noFill/>
              <a:ln w="6644" cap="rnd">
                <a:solidFill>
                  <a:srgbClr val="DDDDDD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7" name="任意多边形: 形状 276">
                <a:extLst>
                  <a:ext uri="{FF2B5EF4-FFF2-40B4-BE49-F238E27FC236}">
                    <a16:creationId xmlns:a16="http://schemas.microsoft.com/office/drawing/2014/main" id="{C8049146-900C-1E5B-ADF8-93D177727B27}"/>
                  </a:ext>
                </a:extLst>
              </p:cNvPr>
              <p:cNvSpPr/>
              <p:nvPr/>
            </p:nvSpPr>
            <p:spPr>
              <a:xfrm>
                <a:off x="8013209" y="5953513"/>
                <a:ext cx="1522790" cy="189162"/>
              </a:xfrm>
              <a:custGeom>
                <a:avLst/>
                <a:gdLst>
                  <a:gd name="connsiteX0" fmla="*/ 0 w 1522790"/>
                  <a:gd name="connsiteY0" fmla="*/ 189163 h 189162"/>
                  <a:gd name="connsiteX1" fmla="*/ 901205 w 1522790"/>
                  <a:gd name="connsiteY1" fmla="*/ 93739 h 189162"/>
                  <a:gd name="connsiteX2" fmla="*/ 1522791 w 1522790"/>
                  <a:gd name="connsiteY2" fmla="*/ 0 h 1891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522790" h="189162">
                    <a:moveTo>
                      <a:pt x="0" y="189163"/>
                    </a:moveTo>
                    <a:cubicBezTo>
                      <a:pt x="193242" y="38932"/>
                      <a:pt x="579017" y="11795"/>
                      <a:pt x="901205" y="93739"/>
                    </a:cubicBezTo>
                    <a:cubicBezTo>
                      <a:pt x="1282546" y="190848"/>
                      <a:pt x="1453529" y="78751"/>
                      <a:pt x="1522791" y="0"/>
                    </a:cubicBezTo>
                  </a:path>
                </a:pathLst>
              </a:custGeom>
              <a:noFill/>
              <a:ln w="6644" cap="rnd">
                <a:solidFill>
                  <a:srgbClr val="DDDDDD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8" name="任意多边形: 形状 277">
                <a:extLst>
                  <a:ext uri="{FF2B5EF4-FFF2-40B4-BE49-F238E27FC236}">
                    <a16:creationId xmlns:a16="http://schemas.microsoft.com/office/drawing/2014/main" id="{37F0DC15-95A2-1B9B-2E1A-48C3DA986EA4}"/>
                  </a:ext>
                </a:extLst>
              </p:cNvPr>
              <p:cNvSpPr/>
              <p:nvPr/>
            </p:nvSpPr>
            <p:spPr>
              <a:xfrm>
                <a:off x="8360672" y="6090550"/>
                <a:ext cx="526870" cy="52126"/>
              </a:xfrm>
              <a:custGeom>
                <a:avLst/>
                <a:gdLst>
                  <a:gd name="connsiteX0" fmla="*/ 0 w 526870"/>
                  <a:gd name="connsiteY0" fmla="*/ 52126 h 52126"/>
                  <a:gd name="connsiteX1" fmla="*/ 526871 w 526870"/>
                  <a:gd name="connsiteY1" fmla="*/ 52126 h 521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526870" h="52126">
                    <a:moveTo>
                      <a:pt x="0" y="52126"/>
                    </a:moveTo>
                    <a:cubicBezTo>
                      <a:pt x="139943" y="-10751"/>
                      <a:pt x="328130" y="-23699"/>
                      <a:pt x="526871" y="52126"/>
                    </a:cubicBezTo>
                  </a:path>
                </a:pathLst>
              </a:custGeom>
              <a:noFill/>
              <a:ln w="6644" cap="rnd">
                <a:solidFill>
                  <a:srgbClr val="DDDDDD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9" name="任意多边形: 形状 278">
                <a:extLst>
                  <a:ext uri="{FF2B5EF4-FFF2-40B4-BE49-F238E27FC236}">
                    <a16:creationId xmlns:a16="http://schemas.microsoft.com/office/drawing/2014/main" id="{DEE111A6-0925-A6D8-BC6F-F552142212D7}"/>
                  </a:ext>
                </a:extLst>
              </p:cNvPr>
              <p:cNvSpPr/>
              <p:nvPr/>
            </p:nvSpPr>
            <p:spPr>
              <a:xfrm>
                <a:off x="9580519" y="6065547"/>
                <a:ext cx="595601" cy="77128"/>
              </a:xfrm>
              <a:custGeom>
                <a:avLst/>
                <a:gdLst>
                  <a:gd name="connsiteX0" fmla="*/ 0 w 595601"/>
                  <a:gd name="connsiteY0" fmla="*/ 77129 h 77128"/>
                  <a:gd name="connsiteX1" fmla="*/ 595601 w 595601"/>
                  <a:gd name="connsiteY1" fmla="*/ 77129 h 771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595601" h="77128">
                    <a:moveTo>
                      <a:pt x="0" y="77129"/>
                    </a:moveTo>
                    <a:cubicBezTo>
                      <a:pt x="234303" y="-31953"/>
                      <a:pt x="421780" y="-19271"/>
                      <a:pt x="595601" y="77129"/>
                    </a:cubicBezTo>
                  </a:path>
                </a:pathLst>
              </a:custGeom>
              <a:noFill/>
              <a:ln w="6644" cap="rnd">
                <a:solidFill>
                  <a:srgbClr val="DDDDDD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0" name="任意多边形: 形状 279">
                <a:extLst>
                  <a:ext uri="{FF2B5EF4-FFF2-40B4-BE49-F238E27FC236}">
                    <a16:creationId xmlns:a16="http://schemas.microsoft.com/office/drawing/2014/main" id="{F3A8052D-7372-6B58-E8BD-D4E97B629A38}"/>
                  </a:ext>
                </a:extLst>
              </p:cNvPr>
              <p:cNvSpPr/>
              <p:nvPr/>
            </p:nvSpPr>
            <p:spPr>
              <a:xfrm>
                <a:off x="9911044" y="5953424"/>
                <a:ext cx="915927" cy="148536"/>
              </a:xfrm>
              <a:custGeom>
                <a:avLst/>
                <a:gdLst>
                  <a:gd name="connsiteX0" fmla="*/ 0 w 915927"/>
                  <a:gd name="connsiteY0" fmla="*/ 0 h 148536"/>
                  <a:gd name="connsiteX1" fmla="*/ 915927 w 915927"/>
                  <a:gd name="connsiteY1" fmla="*/ 54097 h 1485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15927" h="148536">
                    <a:moveTo>
                      <a:pt x="0" y="0"/>
                    </a:moveTo>
                    <a:cubicBezTo>
                      <a:pt x="386041" y="129656"/>
                      <a:pt x="705480" y="230046"/>
                      <a:pt x="915927" y="54097"/>
                    </a:cubicBezTo>
                  </a:path>
                </a:pathLst>
              </a:custGeom>
              <a:noFill/>
              <a:ln w="6644" cap="rnd">
                <a:solidFill>
                  <a:srgbClr val="DDDDDD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1" name="任意多边形: 形状 280">
                <a:extLst>
                  <a:ext uri="{FF2B5EF4-FFF2-40B4-BE49-F238E27FC236}">
                    <a16:creationId xmlns:a16="http://schemas.microsoft.com/office/drawing/2014/main" id="{000A0DC3-BD7E-F938-B3B8-C23498064D24}"/>
                  </a:ext>
                </a:extLst>
              </p:cNvPr>
              <p:cNvSpPr/>
              <p:nvPr/>
            </p:nvSpPr>
            <p:spPr>
              <a:xfrm>
                <a:off x="10218954" y="5953424"/>
                <a:ext cx="565537" cy="84439"/>
              </a:xfrm>
              <a:custGeom>
                <a:avLst/>
                <a:gdLst>
                  <a:gd name="connsiteX0" fmla="*/ 0 w 565537"/>
                  <a:gd name="connsiteY0" fmla="*/ 0 h 84439"/>
                  <a:gd name="connsiteX1" fmla="*/ 565537 w 565537"/>
                  <a:gd name="connsiteY1" fmla="*/ 10376 h 844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565537" h="84439">
                    <a:moveTo>
                      <a:pt x="0" y="0"/>
                    </a:moveTo>
                    <a:cubicBezTo>
                      <a:pt x="195903" y="115289"/>
                      <a:pt x="424707" y="106421"/>
                      <a:pt x="565537" y="10376"/>
                    </a:cubicBezTo>
                  </a:path>
                </a:pathLst>
              </a:custGeom>
              <a:noFill/>
              <a:ln w="6644" cap="rnd">
                <a:solidFill>
                  <a:srgbClr val="DDDDDD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19" name="文本框 18">
            <a:extLst>
              <a:ext uri="{FF2B5EF4-FFF2-40B4-BE49-F238E27FC236}">
                <a16:creationId xmlns:a16="http://schemas.microsoft.com/office/drawing/2014/main" id="{E496A0A3-4738-BA02-9792-BC37CFAA5919}"/>
              </a:ext>
            </a:extLst>
          </p:cNvPr>
          <p:cNvSpPr txBox="1"/>
          <p:nvPr/>
        </p:nvSpPr>
        <p:spPr>
          <a:xfrm>
            <a:off x="1085923" y="1773893"/>
            <a:ext cx="378557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b="1">
                <a:solidFill>
                  <a:srgbClr val="473526"/>
                </a:solidFill>
                <a:latin typeface="Dreaming Outloud Pro" panose="03050502040302030504" pitchFamily="66" charset="0"/>
                <a:ea typeface="..黑体UI-韩语" panose="02000000000000000000" pitchFamily="2" charset="-128"/>
                <a:cs typeface="Dreaming Outloud Pro" panose="03050502040302030504" pitchFamily="66" charset="0"/>
              </a:rPr>
              <a:t>POWERPOIN Templet </a:t>
            </a:r>
            <a:endParaRPr lang="zh-CN" altLang="en-US" sz="4800" b="1">
              <a:solidFill>
                <a:srgbClr val="473526"/>
              </a:solidFill>
              <a:latin typeface="Dreaming Outloud Pro" panose="03050502040302030504" pitchFamily="66" charset="0"/>
              <a:ea typeface="..黑体UI-韩语" panose="02000000000000000000" pitchFamily="2" charset="-128"/>
              <a:cs typeface="Dreaming Outloud Pro" panose="03050502040302030504" pitchFamily="66" charset="0"/>
            </a:endParaRPr>
          </a:p>
        </p:txBody>
      </p:sp>
      <p:sp>
        <p:nvSpPr>
          <p:cNvPr id="283" name="文本框 282">
            <a:extLst>
              <a:ext uri="{FF2B5EF4-FFF2-40B4-BE49-F238E27FC236}">
                <a16:creationId xmlns:a16="http://schemas.microsoft.com/office/drawing/2014/main" id="{6F40174C-C507-A56D-2FEF-59C4A733358E}"/>
              </a:ext>
            </a:extLst>
          </p:cNvPr>
          <p:cNvSpPr txBox="1"/>
          <p:nvPr/>
        </p:nvSpPr>
        <p:spPr>
          <a:xfrm>
            <a:off x="1085922" y="3641913"/>
            <a:ext cx="4618981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fr-FR" altLang="zh-CN">
                <a:solidFill>
                  <a:srgbClr val="473526"/>
                </a:solidFill>
                <a:latin typeface="Dreaming Outloud Pro" panose="03050502040302030504" pitchFamily="66" charset="0"/>
                <a:ea typeface="..黑体UI-韩语" panose="02000000000000000000" pitchFamily="2" charset="-128"/>
                <a:cs typeface="Dreaming Outloud Pro" panose="03050502040302030504" pitchFamily="66" charset="0"/>
              </a:rPr>
              <a:t>Ellentesque Habitant Morbi Tristique Senectus Et Netus Et Malesuada Fames Ac Turpis Egestas</a:t>
            </a:r>
          </a:p>
          <a:p>
            <a:pPr>
              <a:lnSpc>
                <a:spcPct val="120000"/>
              </a:lnSpc>
            </a:pPr>
            <a:endParaRPr lang="fr-FR" altLang="zh-CN">
              <a:solidFill>
                <a:srgbClr val="473526"/>
              </a:solidFill>
              <a:latin typeface="Dreaming Outloud Pro" panose="03050502040302030504" pitchFamily="66" charset="0"/>
              <a:ea typeface="..黑体UI-韩语" panose="02000000000000000000" pitchFamily="2" charset="-128"/>
              <a:cs typeface="Dreaming Outloud Pro" panose="03050502040302030504" pitchFamily="66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1800">
                <a:effectLst/>
                <a:latin typeface="Dreaming Outloud Pro" panose="03050502040302030504" pitchFamily="66" charset="0"/>
                <a:cs typeface="Dreaming Outloud Pro" panose="03050502040302030504" pitchFamily="66" charset="0"/>
              </a:rPr>
              <a:t>habitant morbi tristique senectus et netus et</a:t>
            </a:r>
            <a:endParaRPr lang="zh-CN" altLang="en-US">
              <a:solidFill>
                <a:srgbClr val="473526"/>
              </a:solidFill>
              <a:latin typeface="Dreaming Outloud Pro" panose="03050502040302030504" pitchFamily="66" charset="0"/>
              <a:ea typeface="..黑体UI-韩语" panose="02000000000000000000" pitchFamily="2" charset="-128"/>
              <a:cs typeface="Dreaming Outloud Pro" panose="03050502040302030504" pitchFamily="66" charset="0"/>
            </a:endParaRPr>
          </a:p>
        </p:txBody>
      </p:sp>
      <p:sp>
        <p:nvSpPr>
          <p:cNvPr id="289" name="文本框 288">
            <a:extLst>
              <a:ext uri="{FF2B5EF4-FFF2-40B4-BE49-F238E27FC236}">
                <a16:creationId xmlns:a16="http://schemas.microsoft.com/office/drawing/2014/main" id="{45276DD8-C39C-98E6-9324-0148C83A765E}"/>
              </a:ext>
            </a:extLst>
          </p:cNvPr>
          <p:cNvSpPr txBox="1"/>
          <p:nvPr/>
        </p:nvSpPr>
        <p:spPr>
          <a:xfrm>
            <a:off x="4062275" y="1130713"/>
            <a:ext cx="1335213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500" b="1">
                <a:solidFill>
                  <a:srgbClr val="473526"/>
                </a:solidFill>
                <a:latin typeface="Dreaming Outloud Pro" panose="03050502040302030504" pitchFamily="66" charset="0"/>
                <a:ea typeface="..黑体UI-韩语" panose="02000000000000000000" pitchFamily="2" charset="-128"/>
                <a:cs typeface="Dreaming Outloud Pro" panose="03050502040302030504" pitchFamily="66" charset="0"/>
              </a:rPr>
              <a:t>T</a:t>
            </a:r>
            <a:endParaRPr lang="zh-CN" altLang="en-US" sz="11500" b="1">
              <a:solidFill>
                <a:srgbClr val="473526"/>
              </a:solidFill>
              <a:latin typeface="Dreaming Outloud Pro" panose="03050502040302030504" pitchFamily="66" charset="0"/>
              <a:ea typeface="..黑体UI-韩语" panose="02000000000000000000" pitchFamily="2" charset="-128"/>
              <a:cs typeface="Dreaming Outloud Pro" panose="03050502040302030504" pitchFamily="66" charset="0"/>
            </a:endParaRPr>
          </a:p>
        </p:txBody>
      </p:sp>
      <p:sp>
        <p:nvSpPr>
          <p:cNvPr id="291" name="文本框 290">
            <a:extLst>
              <a:ext uri="{FF2B5EF4-FFF2-40B4-BE49-F238E27FC236}">
                <a16:creationId xmlns:a16="http://schemas.microsoft.com/office/drawing/2014/main" id="{42A929DD-BA0E-7249-BDE8-2180D404E3EA}"/>
              </a:ext>
            </a:extLst>
          </p:cNvPr>
          <p:cNvSpPr txBox="1"/>
          <p:nvPr/>
        </p:nvSpPr>
        <p:spPr>
          <a:xfrm>
            <a:off x="8922699" y="1460580"/>
            <a:ext cx="2405806" cy="3877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fr-FR" altLang="zh-CN" sz="1600" b="1">
                <a:solidFill>
                  <a:schemeClr val="bg1"/>
                </a:solidFill>
                <a:latin typeface="Dreaming Outloud Pro" panose="03050502040302030504" pitchFamily="66" charset="0"/>
                <a:ea typeface="..黑体UI-韩语" panose="02000000000000000000" pitchFamily="2" charset="-128"/>
                <a:cs typeface="Dreaming Outloud Pro" panose="03050502040302030504" pitchFamily="66" charset="0"/>
              </a:rPr>
              <a:t>2022/12/09</a:t>
            </a:r>
            <a:endParaRPr lang="zh-CN" altLang="en-US" sz="1600" b="1">
              <a:solidFill>
                <a:schemeClr val="bg1"/>
              </a:solidFill>
              <a:latin typeface="Dreaming Outloud Pro" panose="03050502040302030504" pitchFamily="66" charset="0"/>
              <a:ea typeface="..黑体UI-韩语" panose="02000000000000000000" pitchFamily="2" charset="-128"/>
              <a:cs typeface="Dreaming Outloud Pro" panose="030505020403020305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6346417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 invX="1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531623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37FAB9C8-1200-9485-5CBA-00A5B4047058}"/>
              </a:ext>
            </a:extLst>
          </p:cNvPr>
          <p:cNvSpPr txBox="1"/>
          <p:nvPr/>
        </p:nvSpPr>
        <p:spPr>
          <a:xfrm>
            <a:off x="1307481" y="4047221"/>
            <a:ext cx="609414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dirty="0">
                <a:hlinkClick r:id="rId2"/>
              </a:rPr>
              <a:t>忘吃药的晓公子</a:t>
            </a:r>
            <a:r>
              <a:rPr lang="zh-CN" altLang="en-US" dirty="0"/>
              <a:t>   作品</a:t>
            </a:r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r>
              <a:rPr lang="en-US" altLang="zh-CN" dirty="0"/>
              <a:t>51PPT</a:t>
            </a:r>
            <a:r>
              <a:rPr lang="zh-CN" altLang="en-US" dirty="0"/>
              <a:t>模板网    </a:t>
            </a:r>
            <a:r>
              <a:rPr lang="en-US" altLang="zh-CN" dirty="0">
                <a:hlinkClick r:id="rId3"/>
              </a:rPr>
              <a:t>www.51pptmoban.com</a:t>
            </a:r>
            <a:r>
              <a:rPr lang="en-US" altLang="zh-CN" dirty="0"/>
              <a:t>   </a:t>
            </a:r>
            <a:r>
              <a:rPr lang="zh-CN" altLang="en-US" dirty="0"/>
              <a:t>授权发布</a:t>
            </a:r>
          </a:p>
        </p:txBody>
      </p:sp>
    </p:spTree>
    <p:extLst>
      <p:ext uri="{BB962C8B-B14F-4D97-AF65-F5344CB8AC3E}">
        <p14:creationId xmlns:p14="http://schemas.microsoft.com/office/powerpoint/2010/main" val="143900998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2" name="矩形 291">
            <a:extLst>
              <a:ext uri="{FF2B5EF4-FFF2-40B4-BE49-F238E27FC236}">
                <a16:creationId xmlns:a16="http://schemas.microsoft.com/office/drawing/2014/main" id="{BCC40D65-3E31-77BD-CD15-CD906B5EFE6E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: 圆角 3">
            <a:extLst>
              <a:ext uri="{FF2B5EF4-FFF2-40B4-BE49-F238E27FC236}">
                <a16:creationId xmlns:a16="http://schemas.microsoft.com/office/drawing/2014/main" id="{3AADCFE8-8CA5-FD86-F931-A0DF0F687320}"/>
              </a:ext>
            </a:extLst>
          </p:cNvPr>
          <p:cNvSpPr/>
          <p:nvPr/>
        </p:nvSpPr>
        <p:spPr>
          <a:xfrm>
            <a:off x="539750" y="711200"/>
            <a:ext cx="11112500" cy="5435600"/>
          </a:xfrm>
          <a:prstGeom prst="roundRect">
            <a:avLst>
              <a:gd name="adj" fmla="val 1714"/>
            </a:avLst>
          </a:prstGeom>
          <a:solidFill>
            <a:srgbClr val="FED81D"/>
          </a:solidFill>
          <a:ln>
            <a:noFill/>
          </a:ln>
          <a:effectLst>
            <a:outerShdw blurRad="127000" algn="ctr" rotWithShape="0">
              <a:srgbClr val="473526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82" name="组合 281">
            <a:extLst>
              <a:ext uri="{FF2B5EF4-FFF2-40B4-BE49-F238E27FC236}">
                <a16:creationId xmlns:a16="http://schemas.microsoft.com/office/drawing/2014/main" id="{43503907-2304-FE20-52BA-65A89E36253E}"/>
              </a:ext>
            </a:extLst>
          </p:cNvPr>
          <p:cNvGrpSpPr/>
          <p:nvPr/>
        </p:nvGrpSpPr>
        <p:grpSpPr>
          <a:xfrm>
            <a:off x="5562010" y="1848641"/>
            <a:ext cx="5766495" cy="3890383"/>
            <a:chOff x="5138984" y="2252292"/>
            <a:chExt cx="5766495" cy="3890383"/>
          </a:xfrm>
        </p:grpSpPr>
        <p:grpSp>
          <p:nvGrpSpPr>
            <p:cNvPr id="21" name="图形 9">
              <a:extLst>
                <a:ext uri="{FF2B5EF4-FFF2-40B4-BE49-F238E27FC236}">
                  <a16:creationId xmlns:a16="http://schemas.microsoft.com/office/drawing/2014/main" id="{A6C5F063-9581-8F3C-14A9-946BB1FE30CB}"/>
                </a:ext>
              </a:extLst>
            </p:cNvPr>
            <p:cNvGrpSpPr/>
            <p:nvPr/>
          </p:nvGrpSpPr>
          <p:grpSpPr>
            <a:xfrm>
              <a:off x="5642867" y="2252292"/>
              <a:ext cx="4555866" cy="3060657"/>
              <a:chOff x="5642867" y="2252292"/>
              <a:chExt cx="4555866" cy="3060657"/>
            </a:xfrm>
          </p:grpSpPr>
          <p:sp>
            <p:nvSpPr>
              <p:cNvPr id="22" name="任意多边形: 形状 21">
                <a:extLst>
                  <a:ext uri="{FF2B5EF4-FFF2-40B4-BE49-F238E27FC236}">
                    <a16:creationId xmlns:a16="http://schemas.microsoft.com/office/drawing/2014/main" id="{2D7583A1-62BB-6AA6-487E-AA9A868E954B}"/>
                  </a:ext>
                </a:extLst>
              </p:cNvPr>
              <p:cNvSpPr/>
              <p:nvPr/>
            </p:nvSpPr>
            <p:spPr>
              <a:xfrm>
                <a:off x="7647033" y="2880617"/>
                <a:ext cx="50727" cy="50727"/>
              </a:xfrm>
              <a:custGeom>
                <a:avLst/>
                <a:gdLst>
                  <a:gd name="connsiteX0" fmla="*/ 50727 w 50727"/>
                  <a:gd name="connsiteY0" fmla="*/ 25275 h 50727"/>
                  <a:gd name="connsiteX1" fmla="*/ 25452 w 50727"/>
                  <a:gd name="connsiteY1" fmla="*/ 50727 h 50727"/>
                  <a:gd name="connsiteX2" fmla="*/ 0 w 50727"/>
                  <a:gd name="connsiteY2" fmla="*/ 25452 h 50727"/>
                  <a:gd name="connsiteX3" fmla="*/ 25275 w 50727"/>
                  <a:gd name="connsiteY3" fmla="*/ 0 h 50727"/>
                  <a:gd name="connsiteX4" fmla="*/ 25364 w 50727"/>
                  <a:gd name="connsiteY4" fmla="*/ 0 h 50727"/>
                  <a:gd name="connsiteX5" fmla="*/ 50727 w 50727"/>
                  <a:gd name="connsiteY5" fmla="*/ 25275 h 507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0727" h="50727">
                    <a:moveTo>
                      <a:pt x="50727" y="25275"/>
                    </a:moveTo>
                    <a:cubicBezTo>
                      <a:pt x="50781" y="39287"/>
                      <a:pt x="39465" y="50674"/>
                      <a:pt x="25452" y="50727"/>
                    </a:cubicBezTo>
                    <a:cubicBezTo>
                      <a:pt x="11440" y="50780"/>
                      <a:pt x="54" y="39464"/>
                      <a:pt x="0" y="25452"/>
                    </a:cubicBezTo>
                    <a:cubicBezTo>
                      <a:pt x="-53" y="11440"/>
                      <a:pt x="11263" y="53"/>
                      <a:pt x="25275" y="0"/>
                    </a:cubicBezTo>
                    <a:cubicBezTo>
                      <a:pt x="25302" y="0"/>
                      <a:pt x="25337" y="0"/>
                      <a:pt x="25364" y="0"/>
                    </a:cubicBezTo>
                    <a:cubicBezTo>
                      <a:pt x="39340" y="0"/>
                      <a:pt x="50674" y="11298"/>
                      <a:pt x="50727" y="25275"/>
                    </a:cubicBezTo>
                    <a:close/>
                  </a:path>
                </a:pathLst>
              </a:custGeom>
              <a:solidFill>
                <a:srgbClr val="DDDDDD"/>
              </a:solidFill>
              <a:ln w="8858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" name="任意多边形: 形状 22">
                <a:extLst>
                  <a:ext uri="{FF2B5EF4-FFF2-40B4-BE49-F238E27FC236}">
                    <a16:creationId xmlns:a16="http://schemas.microsoft.com/office/drawing/2014/main" id="{C620BF96-609A-B8A3-79D2-3A79D04B3B73}"/>
                  </a:ext>
                </a:extLst>
              </p:cNvPr>
              <p:cNvSpPr/>
              <p:nvPr/>
            </p:nvSpPr>
            <p:spPr>
              <a:xfrm>
                <a:off x="7815267" y="2905892"/>
                <a:ext cx="492372" cy="8868"/>
              </a:xfrm>
              <a:custGeom>
                <a:avLst/>
                <a:gdLst>
                  <a:gd name="connsiteX0" fmla="*/ 0 w 492372"/>
                  <a:gd name="connsiteY0" fmla="*/ 0 h 8868"/>
                  <a:gd name="connsiteX1" fmla="*/ 492373 w 492372"/>
                  <a:gd name="connsiteY1" fmla="*/ 0 h 88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92372" h="8868">
                    <a:moveTo>
                      <a:pt x="0" y="0"/>
                    </a:moveTo>
                    <a:lnTo>
                      <a:pt x="492373" y="0"/>
                    </a:lnTo>
                  </a:path>
                </a:pathLst>
              </a:custGeom>
              <a:ln w="17717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" name="任意多边形: 形状 23">
                <a:extLst>
                  <a:ext uri="{FF2B5EF4-FFF2-40B4-BE49-F238E27FC236}">
                    <a16:creationId xmlns:a16="http://schemas.microsoft.com/office/drawing/2014/main" id="{60A7AF8B-E3AE-EE17-963C-90019C9D635C}"/>
                  </a:ext>
                </a:extLst>
              </p:cNvPr>
              <p:cNvSpPr/>
              <p:nvPr/>
            </p:nvSpPr>
            <p:spPr>
              <a:xfrm>
                <a:off x="7647033" y="2997857"/>
                <a:ext cx="50727" cy="50727"/>
              </a:xfrm>
              <a:custGeom>
                <a:avLst/>
                <a:gdLst>
                  <a:gd name="connsiteX0" fmla="*/ 50727 w 50727"/>
                  <a:gd name="connsiteY0" fmla="*/ 25364 h 50727"/>
                  <a:gd name="connsiteX1" fmla="*/ 25364 w 50727"/>
                  <a:gd name="connsiteY1" fmla="*/ 50727 h 50727"/>
                  <a:gd name="connsiteX2" fmla="*/ 0 w 50727"/>
                  <a:gd name="connsiteY2" fmla="*/ 25364 h 50727"/>
                  <a:gd name="connsiteX3" fmla="*/ 25364 w 50727"/>
                  <a:gd name="connsiteY3" fmla="*/ 0 h 50727"/>
                  <a:gd name="connsiteX4" fmla="*/ 50727 w 50727"/>
                  <a:gd name="connsiteY4" fmla="*/ 25187 h 50727"/>
                  <a:gd name="connsiteX5" fmla="*/ 50727 w 50727"/>
                  <a:gd name="connsiteY5" fmla="*/ 25364 h 507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0727" h="50727">
                    <a:moveTo>
                      <a:pt x="50727" y="25364"/>
                    </a:moveTo>
                    <a:cubicBezTo>
                      <a:pt x="50727" y="39376"/>
                      <a:pt x="39376" y="50727"/>
                      <a:pt x="25364" y="50727"/>
                    </a:cubicBezTo>
                    <a:cubicBezTo>
                      <a:pt x="11352" y="50727"/>
                      <a:pt x="0" y="39376"/>
                      <a:pt x="0" y="25364"/>
                    </a:cubicBezTo>
                    <a:cubicBezTo>
                      <a:pt x="0" y="11352"/>
                      <a:pt x="11352" y="0"/>
                      <a:pt x="25364" y="0"/>
                    </a:cubicBezTo>
                    <a:cubicBezTo>
                      <a:pt x="39323" y="-53"/>
                      <a:pt x="50674" y="11228"/>
                      <a:pt x="50727" y="25187"/>
                    </a:cubicBezTo>
                    <a:cubicBezTo>
                      <a:pt x="50727" y="25248"/>
                      <a:pt x="50727" y="25302"/>
                      <a:pt x="50727" y="25364"/>
                    </a:cubicBezTo>
                    <a:close/>
                  </a:path>
                </a:pathLst>
              </a:custGeom>
              <a:solidFill>
                <a:srgbClr val="DDDDDD"/>
              </a:solidFill>
              <a:ln w="8858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" name="任意多边形: 形状 24">
                <a:extLst>
                  <a:ext uri="{FF2B5EF4-FFF2-40B4-BE49-F238E27FC236}">
                    <a16:creationId xmlns:a16="http://schemas.microsoft.com/office/drawing/2014/main" id="{BF842ABF-90AD-3B8D-2C7F-5D87C77E749C}"/>
                  </a:ext>
                </a:extLst>
              </p:cNvPr>
              <p:cNvSpPr/>
              <p:nvPr/>
            </p:nvSpPr>
            <p:spPr>
              <a:xfrm>
                <a:off x="7815267" y="3023221"/>
                <a:ext cx="189783" cy="8868"/>
              </a:xfrm>
              <a:custGeom>
                <a:avLst/>
                <a:gdLst>
                  <a:gd name="connsiteX0" fmla="*/ 0 w 189783"/>
                  <a:gd name="connsiteY0" fmla="*/ 0 h 8868"/>
                  <a:gd name="connsiteX1" fmla="*/ 189783 w 189783"/>
                  <a:gd name="connsiteY1" fmla="*/ 0 h 88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89783" h="8868">
                    <a:moveTo>
                      <a:pt x="0" y="0"/>
                    </a:moveTo>
                    <a:lnTo>
                      <a:pt x="189783" y="0"/>
                    </a:lnTo>
                  </a:path>
                </a:pathLst>
              </a:custGeom>
              <a:ln w="17717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" name="任意多边形: 形状 25">
                <a:extLst>
                  <a:ext uri="{FF2B5EF4-FFF2-40B4-BE49-F238E27FC236}">
                    <a16:creationId xmlns:a16="http://schemas.microsoft.com/office/drawing/2014/main" id="{D6936A4F-9E1D-04F4-20AD-E68E23DDC7AF}"/>
                  </a:ext>
                </a:extLst>
              </p:cNvPr>
              <p:cNvSpPr/>
              <p:nvPr/>
            </p:nvSpPr>
            <p:spPr>
              <a:xfrm>
                <a:off x="6191554" y="2880617"/>
                <a:ext cx="50727" cy="50727"/>
              </a:xfrm>
              <a:custGeom>
                <a:avLst/>
                <a:gdLst>
                  <a:gd name="connsiteX0" fmla="*/ 50727 w 50727"/>
                  <a:gd name="connsiteY0" fmla="*/ 25275 h 50727"/>
                  <a:gd name="connsiteX1" fmla="*/ 25452 w 50727"/>
                  <a:gd name="connsiteY1" fmla="*/ 50727 h 50727"/>
                  <a:gd name="connsiteX2" fmla="*/ 0 w 50727"/>
                  <a:gd name="connsiteY2" fmla="*/ 25452 h 50727"/>
                  <a:gd name="connsiteX3" fmla="*/ 25275 w 50727"/>
                  <a:gd name="connsiteY3" fmla="*/ 0 h 50727"/>
                  <a:gd name="connsiteX4" fmla="*/ 25364 w 50727"/>
                  <a:gd name="connsiteY4" fmla="*/ 0 h 50727"/>
                  <a:gd name="connsiteX5" fmla="*/ 50727 w 50727"/>
                  <a:gd name="connsiteY5" fmla="*/ 25275 h 507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0727" h="50727">
                    <a:moveTo>
                      <a:pt x="50727" y="25275"/>
                    </a:moveTo>
                    <a:cubicBezTo>
                      <a:pt x="50780" y="39287"/>
                      <a:pt x="39464" y="50674"/>
                      <a:pt x="25452" y="50727"/>
                    </a:cubicBezTo>
                    <a:cubicBezTo>
                      <a:pt x="11440" y="50780"/>
                      <a:pt x="53" y="39464"/>
                      <a:pt x="0" y="25452"/>
                    </a:cubicBezTo>
                    <a:cubicBezTo>
                      <a:pt x="-44" y="11440"/>
                      <a:pt x="11272" y="53"/>
                      <a:pt x="25275" y="0"/>
                    </a:cubicBezTo>
                    <a:cubicBezTo>
                      <a:pt x="25302" y="0"/>
                      <a:pt x="25337" y="0"/>
                      <a:pt x="25364" y="0"/>
                    </a:cubicBezTo>
                    <a:cubicBezTo>
                      <a:pt x="39340" y="0"/>
                      <a:pt x="50674" y="11298"/>
                      <a:pt x="50727" y="25275"/>
                    </a:cubicBezTo>
                    <a:close/>
                  </a:path>
                </a:pathLst>
              </a:custGeom>
              <a:solidFill>
                <a:srgbClr val="DDDDDD"/>
              </a:solidFill>
              <a:ln w="8858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" name="任意多边形: 形状 26">
                <a:extLst>
                  <a:ext uri="{FF2B5EF4-FFF2-40B4-BE49-F238E27FC236}">
                    <a16:creationId xmlns:a16="http://schemas.microsoft.com/office/drawing/2014/main" id="{01292D15-BD48-54EA-AE5A-67D34D4A64DF}"/>
                  </a:ext>
                </a:extLst>
              </p:cNvPr>
              <p:cNvSpPr/>
              <p:nvPr/>
            </p:nvSpPr>
            <p:spPr>
              <a:xfrm>
                <a:off x="6359876" y="2905892"/>
                <a:ext cx="655994" cy="8868"/>
              </a:xfrm>
              <a:custGeom>
                <a:avLst/>
                <a:gdLst>
                  <a:gd name="connsiteX0" fmla="*/ 0 w 655994"/>
                  <a:gd name="connsiteY0" fmla="*/ 0 h 8868"/>
                  <a:gd name="connsiteX1" fmla="*/ 655995 w 655994"/>
                  <a:gd name="connsiteY1" fmla="*/ 0 h 88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55994" h="8868">
                    <a:moveTo>
                      <a:pt x="0" y="0"/>
                    </a:moveTo>
                    <a:lnTo>
                      <a:pt x="655995" y="0"/>
                    </a:lnTo>
                  </a:path>
                </a:pathLst>
              </a:custGeom>
              <a:ln w="17717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" name="任意多边形: 形状 27">
                <a:extLst>
                  <a:ext uri="{FF2B5EF4-FFF2-40B4-BE49-F238E27FC236}">
                    <a16:creationId xmlns:a16="http://schemas.microsoft.com/office/drawing/2014/main" id="{D0F99F51-CC8E-33B3-73A1-C858A4012757}"/>
                  </a:ext>
                </a:extLst>
              </p:cNvPr>
              <p:cNvSpPr/>
              <p:nvPr/>
            </p:nvSpPr>
            <p:spPr>
              <a:xfrm>
                <a:off x="6191554" y="2997858"/>
                <a:ext cx="50727" cy="50727"/>
              </a:xfrm>
              <a:custGeom>
                <a:avLst/>
                <a:gdLst>
                  <a:gd name="connsiteX0" fmla="*/ 50727 w 50727"/>
                  <a:gd name="connsiteY0" fmla="*/ 25364 h 50727"/>
                  <a:gd name="connsiteX1" fmla="*/ 25364 w 50727"/>
                  <a:gd name="connsiteY1" fmla="*/ 50727 h 50727"/>
                  <a:gd name="connsiteX2" fmla="*/ 0 w 50727"/>
                  <a:gd name="connsiteY2" fmla="*/ 25364 h 50727"/>
                  <a:gd name="connsiteX3" fmla="*/ 25364 w 50727"/>
                  <a:gd name="connsiteY3" fmla="*/ 0 h 50727"/>
                  <a:gd name="connsiteX4" fmla="*/ 50727 w 50727"/>
                  <a:gd name="connsiteY4" fmla="*/ 25364 h 507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0727" h="50727">
                    <a:moveTo>
                      <a:pt x="50727" y="25364"/>
                    </a:moveTo>
                    <a:cubicBezTo>
                      <a:pt x="50727" y="39371"/>
                      <a:pt x="39371" y="50727"/>
                      <a:pt x="25364" y="50727"/>
                    </a:cubicBezTo>
                    <a:cubicBezTo>
                      <a:pt x="11356" y="50727"/>
                      <a:pt x="0" y="39371"/>
                      <a:pt x="0" y="25364"/>
                    </a:cubicBezTo>
                    <a:cubicBezTo>
                      <a:pt x="0" y="11356"/>
                      <a:pt x="11356" y="0"/>
                      <a:pt x="25364" y="0"/>
                    </a:cubicBezTo>
                    <a:cubicBezTo>
                      <a:pt x="39371" y="0"/>
                      <a:pt x="50727" y="11356"/>
                      <a:pt x="50727" y="25364"/>
                    </a:cubicBezTo>
                    <a:close/>
                  </a:path>
                </a:pathLst>
              </a:custGeom>
              <a:solidFill>
                <a:srgbClr val="DDDDDD"/>
              </a:solidFill>
              <a:ln w="8858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" name="任意多边形: 形状 28">
                <a:extLst>
                  <a:ext uri="{FF2B5EF4-FFF2-40B4-BE49-F238E27FC236}">
                    <a16:creationId xmlns:a16="http://schemas.microsoft.com/office/drawing/2014/main" id="{B6CEFA53-8513-AF94-5DBF-386AA04F07D4}"/>
                  </a:ext>
                </a:extLst>
              </p:cNvPr>
              <p:cNvSpPr/>
              <p:nvPr/>
            </p:nvSpPr>
            <p:spPr>
              <a:xfrm>
                <a:off x="6359876" y="3023221"/>
                <a:ext cx="317576" cy="8868"/>
              </a:xfrm>
              <a:custGeom>
                <a:avLst/>
                <a:gdLst>
                  <a:gd name="connsiteX0" fmla="*/ 0 w 317576"/>
                  <a:gd name="connsiteY0" fmla="*/ 0 h 8868"/>
                  <a:gd name="connsiteX1" fmla="*/ 317577 w 317576"/>
                  <a:gd name="connsiteY1" fmla="*/ 0 h 88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17576" h="8868">
                    <a:moveTo>
                      <a:pt x="0" y="0"/>
                    </a:moveTo>
                    <a:lnTo>
                      <a:pt x="317577" y="0"/>
                    </a:lnTo>
                  </a:path>
                </a:pathLst>
              </a:custGeom>
              <a:ln w="17717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" name="任意多边形: 形状 29">
                <a:extLst>
                  <a:ext uri="{FF2B5EF4-FFF2-40B4-BE49-F238E27FC236}">
                    <a16:creationId xmlns:a16="http://schemas.microsoft.com/office/drawing/2014/main" id="{78A755D8-87E6-BABD-3274-DE45C9B09C4B}"/>
                  </a:ext>
                </a:extLst>
              </p:cNvPr>
              <p:cNvSpPr/>
              <p:nvPr/>
            </p:nvSpPr>
            <p:spPr>
              <a:xfrm>
                <a:off x="6191554" y="3117403"/>
                <a:ext cx="50727" cy="50727"/>
              </a:xfrm>
              <a:custGeom>
                <a:avLst/>
                <a:gdLst>
                  <a:gd name="connsiteX0" fmla="*/ 50727 w 50727"/>
                  <a:gd name="connsiteY0" fmla="*/ 25275 h 50727"/>
                  <a:gd name="connsiteX1" fmla="*/ 25452 w 50727"/>
                  <a:gd name="connsiteY1" fmla="*/ 50727 h 50727"/>
                  <a:gd name="connsiteX2" fmla="*/ 0 w 50727"/>
                  <a:gd name="connsiteY2" fmla="*/ 25452 h 50727"/>
                  <a:gd name="connsiteX3" fmla="*/ 25275 w 50727"/>
                  <a:gd name="connsiteY3" fmla="*/ 0 h 50727"/>
                  <a:gd name="connsiteX4" fmla="*/ 25364 w 50727"/>
                  <a:gd name="connsiteY4" fmla="*/ 0 h 50727"/>
                  <a:gd name="connsiteX5" fmla="*/ 50727 w 50727"/>
                  <a:gd name="connsiteY5" fmla="*/ 25275 h 507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0727" h="50727">
                    <a:moveTo>
                      <a:pt x="50727" y="25275"/>
                    </a:moveTo>
                    <a:cubicBezTo>
                      <a:pt x="50780" y="39287"/>
                      <a:pt x="39464" y="50674"/>
                      <a:pt x="25452" y="50727"/>
                    </a:cubicBezTo>
                    <a:cubicBezTo>
                      <a:pt x="11440" y="50780"/>
                      <a:pt x="53" y="39464"/>
                      <a:pt x="0" y="25452"/>
                    </a:cubicBezTo>
                    <a:cubicBezTo>
                      <a:pt x="-44" y="11440"/>
                      <a:pt x="11272" y="53"/>
                      <a:pt x="25275" y="0"/>
                    </a:cubicBezTo>
                    <a:cubicBezTo>
                      <a:pt x="25302" y="0"/>
                      <a:pt x="25337" y="0"/>
                      <a:pt x="25364" y="0"/>
                    </a:cubicBezTo>
                    <a:cubicBezTo>
                      <a:pt x="39340" y="0"/>
                      <a:pt x="50674" y="11298"/>
                      <a:pt x="50727" y="25275"/>
                    </a:cubicBezTo>
                    <a:close/>
                  </a:path>
                </a:pathLst>
              </a:custGeom>
              <a:solidFill>
                <a:srgbClr val="DDDDDD"/>
              </a:solidFill>
              <a:ln w="8858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" name="任意多边形: 形状 30">
                <a:extLst>
                  <a:ext uri="{FF2B5EF4-FFF2-40B4-BE49-F238E27FC236}">
                    <a16:creationId xmlns:a16="http://schemas.microsoft.com/office/drawing/2014/main" id="{A2134D1A-EE08-0122-D2CE-D7FF0D012495}"/>
                  </a:ext>
                </a:extLst>
              </p:cNvPr>
              <p:cNvSpPr/>
              <p:nvPr/>
            </p:nvSpPr>
            <p:spPr>
              <a:xfrm>
                <a:off x="6359876" y="3142678"/>
                <a:ext cx="413444" cy="8868"/>
              </a:xfrm>
              <a:custGeom>
                <a:avLst/>
                <a:gdLst>
                  <a:gd name="connsiteX0" fmla="*/ 0 w 413444"/>
                  <a:gd name="connsiteY0" fmla="*/ 0 h 8868"/>
                  <a:gd name="connsiteX1" fmla="*/ 413444 w 413444"/>
                  <a:gd name="connsiteY1" fmla="*/ 0 h 88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13444" h="8868">
                    <a:moveTo>
                      <a:pt x="0" y="0"/>
                    </a:moveTo>
                    <a:lnTo>
                      <a:pt x="413444" y="0"/>
                    </a:lnTo>
                  </a:path>
                </a:pathLst>
              </a:custGeom>
              <a:ln w="17717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" name="任意多边形: 形状 31">
                <a:extLst>
                  <a:ext uri="{FF2B5EF4-FFF2-40B4-BE49-F238E27FC236}">
                    <a16:creationId xmlns:a16="http://schemas.microsoft.com/office/drawing/2014/main" id="{0D18030D-30B8-7E17-CB28-FAD6F2D0A1D1}"/>
                  </a:ext>
                </a:extLst>
              </p:cNvPr>
              <p:cNvSpPr/>
              <p:nvPr/>
            </p:nvSpPr>
            <p:spPr>
              <a:xfrm>
                <a:off x="7601627" y="2629554"/>
                <a:ext cx="1086731" cy="132937"/>
              </a:xfrm>
              <a:custGeom>
                <a:avLst/>
                <a:gdLst>
                  <a:gd name="connsiteX0" fmla="*/ 0 w 1086731"/>
                  <a:gd name="connsiteY0" fmla="*/ 0 h 132937"/>
                  <a:gd name="connsiteX1" fmla="*/ 1086732 w 1086731"/>
                  <a:gd name="connsiteY1" fmla="*/ 0 h 132937"/>
                  <a:gd name="connsiteX2" fmla="*/ 1086732 w 1086731"/>
                  <a:gd name="connsiteY2" fmla="*/ 132937 h 132937"/>
                  <a:gd name="connsiteX3" fmla="*/ 0 w 1086731"/>
                  <a:gd name="connsiteY3" fmla="*/ 132937 h 1329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86731" h="132937">
                    <a:moveTo>
                      <a:pt x="0" y="0"/>
                    </a:moveTo>
                    <a:lnTo>
                      <a:pt x="1086732" y="0"/>
                    </a:lnTo>
                    <a:lnTo>
                      <a:pt x="1086732" y="132937"/>
                    </a:lnTo>
                    <a:lnTo>
                      <a:pt x="0" y="132937"/>
                    </a:lnTo>
                    <a:close/>
                  </a:path>
                </a:pathLst>
              </a:custGeom>
              <a:noFill/>
              <a:ln w="8858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" name="任意多边形: 形状 32">
                <a:extLst>
                  <a:ext uri="{FF2B5EF4-FFF2-40B4-BE49-F238E27FC236}">
                    <a16:creationId xmlns:a16="http://schemas.microsoft.com/office/drawing/2014/main" id="{FA251F23-937C-CA79-0709-BADFE415DAF4}"/>
                  </a:ext>
                </a:extLst>
              </p:cNvPr>
              <p:cNvSpPr/>
              <p:nvPr/>
            </p:nvSpPr>
            <p:spPr>
              <a:xfrm>
                <a:off x="6173995" y="2629554"/>
                <a:ext cx="1086731" cy="132937"/>
              </a:xfrm>
              <a:custGeom>
                <a:avLst/>
                <a:gdLst>
                  <a:gd name="connsiteX0" fmla="*/ 0 w 1086731"/>
                  <a:gd name="connsiteY0" fmla="*/ 0 h 132937"/>
                  <a:gd name="connsiteX1" fmla="*/ 1086732 w 1086731"/>
                  <a:gd name="connsiteY1" fmla="*/ 0 h 132937"/>
                  <a:gd name="connsiteX2" fmla="*/ 1086732 w 1086731"/>
                  <a:gd name="connsiteY2" fmla="*/ 132937 h 132937"/>
                  <a:gd name="connsiteX3" fmla="*/ 0 w 1086731"/>
                  <a:gd name="connsiteY3" fmla="*/ 132937 h 1329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86731" h="132937">
                    <a:moveTo>
                      <a:pt x="0" y="0"/>
                    </a:moveTo>
                    <a:lnTo>
                      <a:pt x="1086732" y="0"/>
                    </a:lnTo>
                    <a:lnTo>
                      <a:pt x="1086732" y="132937"/>
                    </a:lnTo>
                    <a:lnTo>
                      <a:pt x="0" y="132937"/>
                    </a:lnTo>
                    <a:close/>
                  </a:path>
                </a:pathLst>
              </a:custGeom>
              <a:noFill/>
              <a:ln w="8858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4" name="任意多边形: 形状 33">
                <a:extLst>
                  <a:ext uri="{FF2B5EF4-FFF2-40B4-BE49-F238E27FC236}">
                    <a16:creationId xmlns:a16="http://schemas.microsoft.com/office/drawing/2014/main" id="{F6978419-313C-C9E4-4A78-71F89689B9A7}"/>
                  </a:ext>
                </a:extLst>
              </p:cNvPr>
              <p:cNvSpPr/>
              <p:nvPr/>
            </p:nvSpPr>
            <p:spPr>
              <a:xfrm>
                <a:off x="5716297" y="2375208"/>
                <a:ext cx="4409094" cy="2811278"/>
              </a:xfrm>
              <a:custGeom>
                <a:avLst/>
                <a:gdLst>
                  <a:gd name="connsiteX0" fmla="*/ 0 w 4409094"/>
                  <a:gd name="connsiteY0" fmla="*/ 0 h 2811278"/>
                  <a:gd name="connsiteX1" fmla="*/ 4409095 w 4409094"/>
                  <a:gd name="connsiteY1" fmla="*/ 0 h 2811278"/>
                  <a:gd name="connsiteX2" fmla="*/ 4409095 w 4409094"/>
                  <a:gd name="connsiteY2" fmla="*/ 2811278 h 2811278"/>
                  <a:gd name="connsiteX3" fmla="*/ 0 w 4409094"/>
                  <a:gd name="connsiteY3" fmla="*/ 2811278 h 28112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409094" h="2811278">
                    <a:moveTo>
                      <a:pt x="0" y="0"/>
                    </a:moveTo>
                    <a:lnTo>
                      <a:pt x="4409095" y="0"/>
                    </a:lnTo>
                    <a:lnTo>
                      <a:pt x="4409095" y="2811278"/>
                    </a:lnTo>
                    <a:lnTo>
                      <a:pt x="0" y="2811278"/>
                    </a:lnTo>
                    <a:close/>
                  </a:path>
                </a:pathLst>
              </a:custGeom>
              <a:noFill/>
              <a:ln w="17717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" name="任意多边形: 形状 34">
                <a:extLst>
                  <a:ext uri="{FF2B5EF4-FFF2-40B4-BE49-F238E27FC236}">
                    <a16:creationId xmlns:a16="http://schemas.microsoft.com/office/drawing/2014/main" id="{C6832473-648C-C7B1-43D7-3AC5ED49F50B}"/>
                  </a:ext>
                </a:extLst>
              </p:cNvPr>
              <p:cNvSpPr/>
              <p:nvPr/>
            </p:nvSpPr>
            <p:spPr>
              <a:xfrm>
                <a:off x="5642867" y="5190034"/>
                <a:ext cx="4555866" cy="122915"/>
              </a:xfrm>
              <a:custGeom>
                <a:avLst/>
                <a:gdLst>
                  <a:gd name="connsiteX0" fmla="*/ 0 w 4555866"/>
                  <a:gd name="connsiteY0" fmla="*/ 0 h 122915"/>
                  <a:gd name="connsiteX1" fmla="*/ 4555867 w 4555866"/>
                  <a:gd name="connsiteY1" fmla="*/ 0 h 122915"/>
                  <a:gd name="connsiteX2" fmla="*/ 4555867 w 4555866"/>
                  <a:gd name="connsiteY2" fmla="*/ 122916 h 122915"/>
                  <a:gd name="connsiteX3" fmla="*/ 0 w 4555866"/>
                  <a:gd name="connsiteY3" fmla="*/ 122916 h 1229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555866" h="122915">
                    <a:moveTo>
                      <a:pt x="0" y="0"/>
                    </a:moveTo>
                    <a:lnTo>
                      <a:pt x="4555867" y="0"/>
                    </a:lnTo>
                    <a:lnTo>
                      <a:pt x="4555867" y="122916"/>
                    </a:lnTo>
                    <a:lnTo>
                      <a:pt x="0" y="122916"/>
                    </a:lnTo>
                    <a:close/>
                  </a:path>
                </a:pathLst>
              </a:custGeom>
              <a:noFill/>
              <a:ln w="17717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" name="任意多边形: 形状 35">
                <a:extLst>
                  <a:ext uri="{FF2B5EF4-FFF2-40B4-BE49-F238E27FC236}">
                    <a16:creationId xmlns:a16="http://schemas.microsoft.com/office/drawing/2014/main" id="{206264C6-8CBC-9A13-EEDF-514BE34946CF}"/>
                  </a:ext>
                </a:extLst>
              </p:cNvPr>
              <p:cNvSpPr/>
              <p:nvPr/>
            </p:nvSpPr>
            <p:spPr>
              <a:xfrm>
                <a:off x="5642867" y="2252292"/>
                <a:ext cx="4555866" cy="122915"/>
              </a:xfrm>
              <a:custGeom>
                <a:avLst/>
                <a:gdLst>
                  <a:gd name="connsiteX0" fmla="*/ 0 w 4555866"/>
                  <a:gd name="connsiteY0" fmla="*/ 0 h 122915"/>
                  <a:gd name="connsiteX1" fmla="*/ 4555867 w 4555866"/>
                  <a:gd name="connsiteY1" fmla="*/ 0 h 122915"/>
                  <a:gd name="connsiteX2" fmla="*/ 4555867 w 4555866"/>
                  <a:gd name="connsiteY2" fmla="*/ 122916 h 122915"/>
                  <a:gd name="connsiteX3" fmla="*/ 0 w 4555866"/>
                  <a:gd name="connsiteY3" fmla="*/ 122916 h 1229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555866" h="122915">
                    <a:moveTo>
                      <a:pt x="0" y="0"/>
                    </a:moveTo>
                    <a:lnTo>
                      <a:pt x="4555867" y="0"/>
                    </a:lnTo>
                    <a:lnTo>
                      <a:pt x="4555867" y="122916"/>
                    </a:lnTo>
                    <a:lnTo>
                      <a:pt x="0" y="122916"/>
                    </a:lnTo>
                    <a:close/>
                  </a:path>
                </a:pathLst>
              </a:custGeom>
              <a:noFill/>
              <a:ln w="17717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" name="任意多边形: 形状 36">
                <a:extLst>
                  <a:ext uri="{FF2B5EF4-FFF2-40B4-BE49-F238E27FC236}">
                    <a16:creationId xmlns:a16="http://schemas.microsoft.com/office/drawing/2014/main" id="{4D15EA90-DD5C-1706-79AA-A7A3585BB458}"/>
                  </a:ext>
                </a:extLst>
              </p:cNvPr>
              <p:cNvSpPr/>
              <p:nvPr/>
            </p:nvSpPr>
            <p:spPr>
              <a:xfrm>
                <a:off x="9232298" y="2762456"/>
                <a:ext cx="375342" cy="521509"/>
              </a:xfrm>
              <a:custGeom>
                <a:avLst/>
                <a:gdLst>
                  <a:gd name="connsiteX0" fmla="*/ 256522 w 375342"/>
                  <a:gd name="connsiteY0" fmla="*/ 17683 h 521509"/>
                  <a:gd name="connsiteX1" fmla="*/ 25944 w 375342"/>
                  <a:gd name="connsiteY1" fmla="*/ 317966 h 521509"/>
                  <a:gd name="connsiteX2" fmla="*/ 24259 w 375342"/>
                  <a:gd name="connsiteY2" fmla="*/ 423234 h 521509"/>
                  <a:gd name="connsiteX3" fmla="*/ 53258 w 375342"/>
                  <a:gd name="connsiteY3" fmla="*/ 514579 h 521509"/>
                  <a:gd name="connsiteX4" fmla="*/ 137951 w 375342"/>
                  <a:gd name="connsiteY4" fmla="*/ 469705 h 521509"/>
                  <a:gd name="connsiteX5" fmla="*/ 210495 w 375342"/>
                  <a:gd name="connsiteY5" fmla="*/ 393437 h 521509"/>
                  <a:gd name="connsiteX6" fmla="*/ 256522 w 375342"/>
                  <a:gd name="connsiteY6" fmla="*/ 17683 h 5215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75342" h="521509">
                    <a:moveTo>
                      <a:pt x="256522" y="17683"/>
                    </a:moveTo>
                    <a:cubicBezTo>
                      <a:pt x="50509" y="-66567"/>
                      <a:pt x="-51655" y="169598"/>
                      <a:pt x="25944" y="317966"/>
                    </a:cubicBezTo>
                    <a:cubicBezTo>
                      <a:pt x="44213" y="352731"/>
                      <a:pt x="41552" y="381021"/>
                      <a:pt x="24259" y="423234"/>
                    </a:cubicBezTo>
                    <a:cubicBezTo>
                      <a:pt x="6965" y="465448"/>
                      <a:pt x="6522" y="495600"/>
                      <a:pt x="53258" y="514579"/>
                    </a:cubicBezTo>
                    <a:cubicBezTo>
                      <a:pt x="99994" y="533557"/>
                      <a:pt x="120658" y="511918"/>
                      <a:pt x="137951" y="469705"/>
                    </a:cubicBezTo>
                    <a:cubicBezTo>
                      <a:pt x="155244" y="427491"/>
                      <a:pt x="173425" y="405498"/>
                      <a:pt x="210495" y="393437"/>
                    </a:cubicBezTo>
                    <a:cubicBezTo>
                      <a:pt x="369948" y="342000"/>
                      <a:pt x="462623" y="101933"/>
                      <a:pt x="256522" y="17683"/>
                    </a:cubicBezTo>
                    <a:close/>
                  </a:path>
                </a:pathLst>
              </a:custGeom>
              <a:noFill/>
              <a:ln w="8858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" name="任意多边形: 形状 37">
                <a:extLst>
                  <a:ext uri="{FF2B5EF4-FFF2-40B4-BE49-F238E27FC236}">
                    <a16:creationId xmlns:a16="http://schemas.microsoft.com/office/drawing/2014/main" id="{F9DBC1F1-8089-F673-B2A4-287B29BF4950}"/>
                  </a:ext>
                </a:extLst>
              </p:cNvPr>
              <p:cNvSpPr/>
              <p:nvPr/>
            </p:nvSpPr>
            <p:spPr>
              <a:xfrm>
                <a:off x="9302639" y="2904385"/>
                <a:ext cx="143878" cy="327154"/>
              </a:xfrm>
              <a:custGeom>
                <a:avLst/>
                <a:gdLst>
                  <a:gd name="connsiteX0" fmla="*/ 6064 w 143878"/>
                  <a:gd name="connsiteY0" fmla="*/ 327155 h 327154"/>
                  <a:gd name="connsiteX1" fmla="*/ 34088 w 143878"/>
                  <a:gd name="connsiteY1" fmla="*/ 233416 h 327154"/>
                  <a:gd name="connsiteX2" fmla="*/ 83219 w 143878"/>
                  <a:gd name="connsiteY2" fmla="*/ 178166 h 327154"/>
                  <a:gd name="connsiteX3" fmla="*/ 19899 w 143878"/>
                  <a:gd name="connsiteY3" fmla="*/ 177634 h 327154"/>
                  <a:gd name="connsiteX4" fmla="*/ 110001 w 143878"/>
                  <a:gd name="connsiteY4" fmla="*/ 166903 h 327154"/>
                  <a:gd name="connsiteX5" fmla="*/ 56791 w 143878"/>
                  <a:gd name="connsiteY5" fmla="*/ 104824 h 327154"/>
                  <a:gd name="connsiteX6" fmla="*/ 122949 w 143878"/>
                  <a:gd name="connsiteY6" fmla="*/ 106421 h 327154"/>
                  <a:gd name="connsiteX7" fmla="*/ 143879 w 143878"/>
                  <a:gd name="connsiteY7" fmla="*/ 0 h 3271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43878" h="327154">
                    <a:moveTo>
                      <a:pt x="6064" y="327155"/>
                    </a:moveTo>
                    <a:cubicBezTo>
                      <a:pt x="-5908" y="276871"/>
                      <a:pt x="-1918" y="241930"/>
                      <a:pt x="34088" y="233416"/>
                    </a:cubicBezTo>
                    <a:cubicBezTo>
                      <a:pt x="70094" y="224902"/>
                      <a:pt x="99005" y="204505"/>
                      <a:pt x="83219" y="178166"/>
                    </a:cubicBezTo>
                    <a:cubicBezTo>
                      <a:pt x="67433" y="151827"/>
                      <a:pt x="1985" y="145708"/>
                      <a:pt x="19899" y="177634"/>
                    </a:cubicBezTo>
                    <a:cubicBezTo>
                      <a:pt x="37813" y="209560"/>
                      <a:pt x="132084" y="198120"/>
                      <a:pt x="110001" y="166903"/>
                    </a:cubicBezTo>
                    <a:cubicBezTo>
                      <a:pt x="87919" y="135686"/>
                      <a:pt x="35241" y="109791"/>
                      <a:pt x="56791" y="104824"/>
                    </a:cubicBezTo>
                    <a:cubicBezTo>
                      <a:pt x="78341" y="99858"/>
                      <a:pt x="144233" y="129656"/>
                      <a:pt x="122949" y="106421"/>
                    </a:cubicBezTo>
                    <a:cubicBezTo>
                      <a:pt x="80204" y="59862"/>
                      <a:pt x="130133" y="50018"/>
                      <a:pt x="143879" y="0"/>
                    </a:cubicBezTo>
                  </a:path>
                </a:pathLst>
              </a:custGeom>
              <a:noFill/>
              <a:ln w="8858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" name="任意多边形: 形状 38">
                <a:extLst>
                  <a:ext uri="{FF2B5EF4-FFF2-40B4-BE49-F238E27FC236}">
                    <a16:creationId xmlns:a16="http://schemas.microsoft.com/office/drawing/2014/main" id="{5ABE7039-360C-3BFA-62FE-222098D5F3C9}"/>
                  </a:ext>
                </a:extLst>
              </p:cNvPr>
              <p:cNvSpPr/>
              <p:nvPr/>
            </p:nvSpPr>
            <p:spPr>
              <a:xfrm>
                <a:off x="9221214" y="3156158"/>
                <a:ext cx="175463" cy="164377"/>
              </a:xfrm>
              <a:custGeom>
                <a:avLst/>
                <a:gdLst>
                  <a:gd name="connsiteX0" fmla="*/ 175463 w 175463"/>
                  <a:gd name="connsiteY0" fmla="*/ 60660 h 164377"/>
                  <a:gd name="connsiteX1" fmla="*/ 156662 w 175463"/>
                  <a:gd name="connsiteY1" fmla="*/ 99148 h 164377"/>
                  <a:gd name="connsiteX2" fmla="*/ 142473 w 175463"/>
                  <a:gd name="connsiteY2" fmla="*/ 128326 h 164377"/>
                  <a:gd name="connsiteX3" fmla="*/ 49887 w 175463"/>
                  <a:gd name="connsiteY3" fmla="*/ 155640 h 164377"/>
                  <a:gd name="connsiteX4" fmla="*/ 3151 w 175463"/>
                  <a:gd name="connsiteY4" fmla="*/ 71391 h 164377"/>
                  <a:gd name="connsiteX5" fmla="*/ 13438 w 175463"/>
                  <a:gd name="connsiteY5" fmla="*/ 40528 h 164377"/>
                  <a:gd name="connsiteX6" fmla="*/ 27007 w 175463"/>
                  <a:gd name="connsiteY6" fmla="*/ 0 h 164377"/>
                  <a:gd name="connsiteX7" fmla="*/ 175463 w 175463"/>
                  <a:gd name="connsiteY7" fmla="*/ 60660 h 1643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75463" h="164377">
                    <a:moveTo>
                      <a:pt x="175463" y="60660"/>
                    </a:moveTo>
                    <a:cubicBezTo>
                      <a:pt x="168182" y="72969"/>
                      <a:pt x="161894" y="85837"/>
                      <a:pt x="156662" y="99148"/>
                    </a:cubicBezTo>
                    <a:cubicBezTo>
                      <a:pt x="152716" y="109241"/>
                      <a:pt x="147971" y="118996"/>
                      <a:pt x="142473" y="128326"/>
                    </a:cubicBezTo>
                    <a:cubicBezTo>
                      <a:pt x="122785" y="161405"/>
                      <a:pt x="96446" y="174619"/>
                      <a:pt x="49887" y="155640"/>
                    </a:cubicBezTo>
                    <a:cubicBezTo>
                      <a:pt x="3328" y="136662"/>
                      <a:pt x="-5984" y="108726"/>
                      <a:pt x="3151" y="71391"/>
                    </a:cubicBezTo>
                    <a:cubicBezTo>
                      <a:pt x="5722" y="60837"/>
                      <a:pt x="9163" y="50514"/>
                      <a:pt x="13438" y="40528"/>
                    </a:cubicBezTo>
                    <a:cubicBezTo>
                      <a:pt x="18954" y="27368"/>
                      <a:pt x="23486" y="13826"/>
                      <a:pt x="27007" y="0"/>
                    </a:cubicBezTo>
                    <a:cubicBezTo>
                      <a:pt x="72342" y="29177"/>
                      <a:pt x="122670" y="49743"/>
                      <a:pt x="175463" y="60660"/>
                    </a:cubicBezTo>
                    <a:close/>
                  </a:path>
                </a:pathLst>
              </a:custGeom>
              <a:solidFill>
                <a:schemeClr val="bg1"/>
              </a:solidFill>
              <a:ln w="8858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" name="任意多边形: 形状 39">
                <a:extLst>
                  <a:ext uri="{FF2B5EF4-FFF2-40B4-BE49-F238E27FC236}">
                    <a16:creationId xmlns:a16="http://schemas.microsoft.com/office/drawing/2014/main" id="{FFD37997-30AC-7A17-C9C3-C1A2491C87D4}"/>
                  </a:ext>
                </a:extLst>
              </p:cNvPr>
              <p:cNvSpPr/>
              <p:nvPr/>
            </p:nvSpPr>
            <p:spPr>
              <a:xfrm>
                <a:off x="9224365" y="3156070"/>
                <a:ext cx="172312" cy="130116"/>
              </a:xfrm>
              <a:custGeom>
                <a:avLst/>
                <a:gdLst>
                  <a:gd name="connsiteX0" fmla="*/ 172313 w 172312"/>
                  <a:gd name="connsiteY0" fmla="*/ 60748 h 130116"/>
                  <a:gd name="connsiteX1" fmla="*/ 155374 w 172312"/>
                  <a:gd name="connsiteY1" fmla="*/ 95158 h 130116"/>
                  <a:gd name="connsiteX2" fmla="*/ 153512 w 172312"/>
                  <a:gd name="connsiteY2" fmla="*/ 99237 h 130116"/>
                  <a:gd name="connsiteX3" fmla="*/ 139323 w 172312"/>
                  <a:gd name="connsiteY3" fmla="*/ 128414 h 130116"/>
                  <a:gd name="connsiteX4" fmla="*/ 63143 w 172312"/>
                  <a:gd name="connsiteY4" fmla="*/ 115732 h 130116"/>
                  <a:gd name="connsiteX5" fmla="*/ 0 w 172312"/>
                  <a:gd name="connsiteY5" fmla="*/ 71390 h 130116"/>
                  <a:gd name="connsiteX6" fmla="*/ 10287 w 172312"/>
                  <a:gd name="connsiteY6" fmla="*/ 40528 h 130116"/>
                  <a:gd name="connsiteX7" fmla="*/ 11883 w 172312"/>
                  <a:gd name="connsiteY7" fmla="*/ 36360 h 130116"/>
                  <a:gd name="connsiteX8" fmla="*/ 23856 w 172312"/>
                  <a:gd name="connsiteY8" fmla="*/ 0 h 130116"/>
                  <a:gd name="connsiteX9" fmla="*/ 172313 w 172312"/>
                  <a:gd name="connsiteY9" fmla="*/ 60748 h 1301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72312" h="130116">
                    <a:moveTo>
                      <a:pt x="172313" y="60748"/>
                    </a:moveTo>
                    <a:cubicBezTo>
                      <a:pt x="165777" y="71754"/>
                      <a:pt x="160110" y="83265"/>
                      <a:pt x="155374" y="95158"/>
                    </a:cubicBezTo>
                    <a:cubicBezTo>
                      <a:pt x="154665" y="96488"/>
                      <a:pt x="154133" y="97907"/>
                      <a:pt x="153512" y="99237"/>
                    </a:cubicBezTo>
                    <a:cubicBezTo>
                      <a:pt x="149565" y="109329"/>
                      <a:pt x="144821" y="119085"/>
                      <a:pt x="139323" y="128414"/>
                    </a:cubicBezTo>
                    <a:cubicBezTo>
                      <a:pt x="120255" y="132671"/>
                      <a:pt x="95778" y="129124"/>
                      <a:pt x="63143" y="115732"/>
                    </a:cubicBezTo>
                    <a:cubicBezTo>
                      <a:pt x="30507" y="102341"/>
                      <a:pt x="10553" y="87797"/>
                      <a:pt x="0" y="71390"/>
                    </a:cubicBezTo>
                    <a:cubicBezTo>
                      <a:pt x="2572" y="60837"/>
                      <a:pt x="6013" y="50514"/>
                      <a:pt x="10287" y="40528"/>
                    </a:cubicBezTo>
                    <a:lnTo>
                      <a:pt x="11883" y="36360"/>
                    </a:lnTo>
                    <a:cubicBezTo>
                      <a:pt x="16726" y="24539"/>
                      <a:pt x="20725" y="12389"/>
                      <a:pt x="23856" y="0"/>
                    </a:cubicBezTo>
                    <a:cubicBezTo>
                      <a:pt x="69182" y="29204"/>
                      <a:pt x="119510" y="49796"/>
                      <a:pt x="172313" y="60748"/>
                    </a:cubicBezTo>
                    <a:close/>
                  </a:path>
                </a:pathLst>
              </a:custGeom>
              <a:noFill/>
              <a:ln w="8858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" name="任意多边形: 形状 40">
                <a:extLst>
                  <a:ext uri="{FF2B5EF4-FFF2-40B4-BE49-F238E27FC236}">
                    <a16:creationId xmlns:a16="http://schemas.microsoft.com/office/drawing/2014/main" id="{6BC11EAA-9071-2BD5-9308-0A321BA0F38C}"/>
                  </a:ext>
                </a:extLst>
              </p:cNvPr>
              <p:cNvSpPr/>
              <p:nvPr/>
            </p:nvSpPr>
            <p:spPr>
              <a:xfrm>
                <a:off x="9236248" y="3156158"/>
                <a:ext cx="160429" cy="95069"/>
              </a:xfrm>
              <a:custGeom>
                <a:avLst/>
                <a:gdLst>
                  <a:gd name="connsiteX0" fmla="*/ 160429 w 160429"/>
                  <a:gd name="connsiteY0" fmla="*/ 60660 h 95069"/>
                  <a:gd name="connsiteX1" fmla="*/ 143491 w 160429"/>
                  <a:gd name="connsiteY1" fmla="*/ 95069 h 95069"/>
                  <a:gd name="connsiteX2" fmla="*/ 0 w 160429"/>
                  <a:gd name="connsiteY2" fmla="*/ 36360 h 95069"/>
                  <a:gd name="connsiteX3" fmla="*/ 11973 w 160429"/>
                  <a:gd name="connsiteY3" fmla="*/ 0 h 95069"/>
                  <a:gd name="connsiteX4" fmla="*/ 160429 w 160429"/>
                  <a:gd name="connsiteY4" fmla="*/ 60660 h 950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0429" h="95069">
                    <a:moveTo>
                      <a:pt x="160429" y="60660"/>
                    </a:moveTo>
                    <a:cubicBezTo>
                      <a:pt x="153893" y="71665"/>
                      <a:pt x="148227" y="83177"/>
                      <a:pt x="143491" y="95069"/>
                    </a:cubicBezTo>
                    <a:cubicBezTo>
                      <a:pt x="92178" y="85420"/>
                      <a:pt x="43367" y="65440"/>
                      <a:pt x="0" y="36360"/>
                    </a:cubicBezTo>
                    <a:cubicBezTo>
                      <a:pt x="4842" y="24539"/>
                      <a:pt x="8842" y="12389"/>
                      <a:pt x="11973" y="0"/>
                    </a:cubicBezTo>
                    <a:cubicBezTo>
                      <a:pt x="57308" y="29177"/>
                      <a:pt x="107636" y="49743"/>
                      <a:pt x="160429" y="60660"/>
                    </a:cubicBezTo>
                    <a:close/>
                  </a:path>
                </a:pathLst>
              </a:custGeom>
              <a:noFill/>
              <a:ln w="8858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" name="任意多边形: 形状 41">
                <a:extLst>
                  <a:ext uri="{FF2B5EF4-FFF2-40B4-BE49-F238E27FC236}">
                    <a16:creationId xmlns:a16="http://schemas.microsoft.com/office/drawing/2014/main" id="{D29F770C-F342-DF8E-19F8-FDF667BF2551}"/>
                  </a:ext>
                </a:extLst>
              </p:cNvPr>
              <p:cNvSpPr/>
              <p:nvPr/>
            </p:nvSpPr>
            <p:spPr>
              <a:xfrm>
                <a:off x="9523850" y="2629554"/>
                <a:ext cx="38932" cy="95335"/>
              </a:xfrm>
              <a:custGeom>
                <a:avLst/>
                <a:gdLst>
                  <a:gd name="connsiteX0" fmla="*/ 0 w 38932"/>
                  <a:gd name="connsiteY0" fmla="*/ 95335 h 95335"/>
                  <a:gd name="connsiteX1" fmla="*/ 38932 w 38932"/>
                  <a:gd name="connsiteY1" fmla="*/ 0 h 953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8932" h="95335">
                    <a:moveTo>
                      <a:pt x="0" y="95335"/>
                    </a:moveTo>
                    <a:lnTo>
                      <a:pt x="38932" y="0"/>
                    </a:lnTo>
                  </a:path>
                </a:pathLst>
              </a:custGeom>
              <a:ln w="17717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" name="任意多边形: 形状 42">
                <a:extLst>
                  <a:ext uri="{FF2B5EF4-FFF2-40B4-BE49-F238E27FC236}">
                    <a16:creationId xmlns:a16="http://schemas.microsoft.com/office/drawing/2014/main" id="{E59495FB-9767-2E8E-094E-B4490DE5104F}"/>
                  </a:ext>
                </a:extLst>
              </p:cNvPr>
              <p:cNvSpPr/>
              <p:nvPr/>
            </p:nvSpPr>
            <p:spPr>
              <a:xfrm>
                <a:off x="9675144" y="2857737"/>
                <a:ext cx="93738" cy="13479"/>
              </a:xfrm>
              <a:custGeom>
                <a:avLst/>
                <a:gdLst>
                  <a:gd name="connsiteX0" fmla="*/ 0 w 93738"/>
                  <a:gd name="connsiteY0" fmla="*/ 13480 h 13479"/>
                  <a:gd name="connsiteX1" fmla="*/ 93739 w 93738"/>
                  <a:gd name="connsiteY1" fmla="*/ 0 h 134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3738" h="13479">
                    <a:moveTo>
                      <a:pt x="0" y="13480"/>
                    </a:moveTo>
                    <a:lnTo>
                      <a:pt x="93739" y="0"/>
                    </a:lnTo>
                  </a:path>
                </a:pathLst>
              </a:custGeom>
              <a:ln w="17717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" name="任意多边形: 形状 43">
                <a:extLst>
                  <a:ext uri="{FF2B5EF4-FFF2-40B4-BE49-F238E27FC236}">
                    <a16:creationId xmlns:a16="http://schemas.microsoft.com/office/drawing/2014/main" id="{8172C5AA-6BBE-E790-71EC-0F8C31EC79E9}"/>
                  </a:ext>
                </a:extLst>
              </p:cNvPr>
              <p:cNvSpPr/>
              <p:nvPr/>
            </p:nvSpPr>
            <p:spPr>
              <a:xfrm>
                <a:off x="9174169" y="2651458"/>
                <a:ext cx="83806" cy="89836"/>
              </a:xfrm>
              <a:custGeom>
                <a:avLst/>
                <a:gdLst>
                  <a:gd name="connsiteX0" fmla="*/ 83806 w 83806"/>
                  <a:gd name="connsiteY0" fmla="*/ 89837 h 89836"/>
                  <a:gd name="connsiteX1" fmla="*/ 0 w 83806"/>
                  <a:gd name="connsiteY1" fmla="*/ 0 h 898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806" h="89836">
                    <a:moveTo>
                      <a:pt x="83806" y="89837"/>
                    </a:moveTo>
                    <a:lnTo>
                      <a:pt x="0" y="0"/>
                    </a:lnTo>
                  </a:path>
                </a:pathLst>
              </a:custGeom>
              <a:ln w="17717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" name="任意多边形: 形状 44">
                <a:extLst>
                  <a:ext uri="{FF2B5EF4-FFF2-40B4-BE49-F238E27FC236}">
                    <a16:creationId xmlns:a16="http://schemas.microsoft.com/office/drawing/2014/main" id="{AACAE096-BE57-C2C2-F04F-DE01404566EE}"/>
                  </a:ext>
                </a:extLst>
              </p:cNvPr>
              <p:cNvSpPr/>
              <p:nvPr/>
            </p:nvSpPr>
            <p:spPr>
              <a:xfrm>
                <a:off x="9391977" y="2640284"/>
                <a:ext cx="8868" cy="63320"/>
              </a:xfrm>
              <a:custGeom>
                <a:avLst/>
                <a:gdLst>
                  <a:gd name="connsiteX0" fmla="*/ 0 w 8868"/>
                  <a:gd name="connsiteY0" fmla="*/ 63320 h 63320"/>
                  <a:gd name="connsiteX1" fmla="*/ 0 w 8868"/>
                  <a:gd name="connsiteY1" fmla="*/ 0 h 633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868" h="63320">
                    <a:moveTo>
                      <a:pt x="0" y="63320"/>
                    </a:moveTo>
                    <a:lnTo>
                      <a:pt x="0" y="0"/>
                    </a:lnTo>
                  </a:path>
                </a:pathLst>
              </a:custGeom>
              <a:ln w="8858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" name="任意多边形: 形状 45">
                <a:extLst>
                  <a:ext uri="{FF2B5EF4-FFF2-40B4-BE49-F238E27FC236}">
                    <a16:creationId xmlns:a16="http://schemas.microsoft.com/office/drawing/2014/main" id="{520C581A-8C16-E9E8-1C8C-165828A83763}"/>
                  </a:ext>
                </a:extLst>
              </p:cNvPr>
              <p:cNvSpPr/>
              <p:nvPr/>
            </p:nvSpPr>
            <p:spPr>
              <a:xfrm>
                <a:off x="9103577" y="2892324"/>
                <a:ext cx="70326" cy="10109"/>
              </a:xfrm>
              <a:custGeom>
                <a:avLst/>
                <a:gdLst>
                  <a:gd name="connsiteX0" fmla="*/ 70326 w 70326"/>
                  <a:gd name="connsiteY0" fmla="*/ 0 h 10109"/>
                  <a:gd name="connsiteX1" fmla="*/ 0 w 70326"/>
                  <a:gd name="connsiteY1" fmla="*/ 10110 h 101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0326" h="10109">
                    <a:moveTo>
                      <a:pt x="70326" y="0"/>
                    </a:moveTo>
                    <a:lnTo>
                      <a:pt x="0" y="10110"/>
                    </a:lnTo>
                  </a:path>
                </a:pathLst>
              </a:custGeom>
              <a:ln w="8858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" name="任意多边形: 形状 46">
                <a:extLst>
                  <a:ext uri="{FF2B5EF4-FFF2-40B4-BE49-F238E27FC236}">
                    <a16:creationId xmlns:a16="http://schemas.microsoft.com/office/drawing/2014/main" id="{0DE5F136-6FDE-69FA-2FE5-2FA2532423F4}"/>
                  </a:ext>
                </a:extLst>
              </p:cNvPr>
              <p:cNvSpPr/>
              <p:nvPr/>
            </p:nvSpPr>
            <p:spPr>
              <a:xfrm>
                <a:off x="9638961" y="3067652"/>
                <a:ext cx="25895" cy="44430"/>
              </a:xfrm>
              <a:custGeom>
                <a:avLst/>
                <a:gdLst>
                  <a:gd name="connsiteX0" fmla="*/ 0 w 25895"/>
                  <a:gd name="connsiteY0" fmla="*/ 0 h 44430"/>
                  <a:gd name="connsiteX1" fmla="*/ 25896 w 25895"/>
                  <a:gd name="connsiteY1" fmla="*/ 44431 h 444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5895" h="44430">
                    <a:moveTo>
                      <a:pt x="0" y="0"/>
                    </a:moveTo>
                    <a:lnTo>
                      <a:pt x="25896" y="44431"/>
                    </a:lnTo>
                  </a:path>
                </a:pathLst>
              </a:custGeom>
              <a:ln w="8858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" name="任意多边形: 形状 47">
                <a:extLst>
                  <a:ext uri="{FF2B5EF4-FFF2-40B4-BE49-F238E27FC236}">
                    <a16:creationId xmlns:a16="http://schemas.microsoft.com/office/drawing/2014/main" id="{84739840-97EC-569F-FDC2-AF836AB42442}"/>
                  </a:ext>
                </a:extLst>
              </p:cNvPr>
              <p:cNvSpPr/>
              <p:nvPr/>
            </p:nvSpPr>
            <p:spPr>
              <a:xfrm>
                <a:off x="9620693" y="2773133"/>
                <a:ext cx="50638" cy="24033"/>
              </a:xfrm>
              <a:custGeom>
                <a:avLst/>
                <a:gdLst>
                  <a:gd name="connsiteX0" fmla="*/ 0 w 50638"/>
                  <a:gd name="connsiteY0" fmla="*/ 24033 h 24033"/>
                  <a:gd name="connsiteX1" fmla="*/ 50638 w 50638"/>
                  <a:gd name="connsiteY1" fmla="*/ 0 h 240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50638" h="24033">
                    <a:moveTo>
                      <a:pt x="0" y="24033"/>
                    </a:moveTo>
                    <a:lnTo>
                      <a:pt x="50638" y="0"/>
                    </a:lnTo>
                  </a:path>
                </a:pathLst>
              </a:custGeom>
              <a:ln w="8858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" name="任意多边形: 形状 48">
                <a:extLst>
                  <a:ext uri="{FF2B5EF4-FFF2-40B4-BE49-F238E27FC236}">
                    <a16:creationId xmlns:a16="http://schemas.microsoft.com/office/drawing/2014/main" id="{7E6A4F3C-19C6-E937-D00A-B774D7234562}"/>
                  </a:ext>
                </a:extLst>
              </p:cNvPr>
              <p:cNvSpPr/>
              <p:nvPr/>
            </p:nvSpPr>
            <p:spPr>
              <a:xfrm>
                <a:off x="5858179" y="3219479"/>
                <a:ext cx="242917" cy="235455"/>
              </a:xfrm>
              <a:custGeom>
                <a:avLst/>
                <a:gdLst>
                  <a:gd name="connsiteX0" fmla="*/ 218175 w 242917"/>
                  <a:gd name="connsiteY0" fmla="*/ 0 h 235455"/>
                  <a:gd name="connsiteX1" fmla="*/ 10478 w 242917"/>
                  <a:gd name="connsiteY1" fmla="*/ 0 h 235455"/>
                  <a:gd name="connsiteX2" fmla="*/ 25199 w 242917"/>
                  <a:gd name="connsiteY2" fmla="*/ 235456 h 235455"/>
                  <a:gd name="connsiteX3" fmla="*/ 242918 w 242917"/>
                  <a:gd name="connsiteY3" fmla="*/ 231997 h 235455"/>
                  <a:gd name="connsiteX4" fmla="*/ 218175 w 242917"/>
                  <a:gd name="connsiteY4" fmla="*/ 0 h 2354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42917" h="235455">
                    <a:moveTo>
                      <a:pt x="218175" y="0"/>
                    </a:moveTo>
                    <a:lnTo>
                      <a:pt x="10478" y="0"/>
                    </a:lnTo>
                    <a:cubicBezTo>
                      <a:pt x="-7419" y="78263"/>
                      <a:pt x="-2311" y="160030"/>
                      <a:pt x="25199" y="235456"/>
                    </a:cubicBezTo>
                    <a:lnTo>
                      <a:pt x="242918" y="231997"/>
                    </a:lnTo>
                    <a:cubicBezTo>
                      <a:pt x="242918" y="231997"/>
                      <a:pt x="184209" y="104470"/>
                      <a:pt x="218175" y="0"/>
                    </a:cubicBezTo>
                    <a:close/>
                  </a:path>
                </a:pathLst>
              </a:custGeom>
              <a:noFill/>
              <a:ln w="8858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0" name="任意多边形: 形状 49">
                <a:extLst>
                  <a:ext uri="{FF2B5EF4-FFF2-40B4-BE49-F238E27FC236}">
                    <a16:creationId xmlns:a16="http://schemas.microsoft.com/office/drawing/2014/main" id="{DF14BADC-D409-16DC-BE6E-EA532B2E346D}"/>
                  </a:ext>
                </a:extLst>
              </p:cNvPr>
              <p:cNvSpPr/>
              <p:nvPr/>
            </p:nvSpPr>
            <p:spPr>
              <a:xfrm>
                <a:off x="5923818" y="3278187"/>
                <a:ext cx="105711" cy="8868"/>
              </a:xfrm>
              <a:custGeom>
                <a:avLst/>
                <a:gdLst>
                  <a:gd name="connsiteX0" fmla="*/ 105711 w 105711"/>
                  <a:gd name="connsiteY0" fmla="*/ 0 h 8868"/>
                  <a:gd name="connsiteX1" fmla="*/ 0 w 105711"/>
                  <a:gd name="connsiteY1" fmla="*/ 0 h 88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5711" h="8868">
                    <a:moveTo>
                      <a:pt x="105711" y="0"/>
                    </a:moveTo>
                    <a:lnTo>
                      <a:pt x="0" y="0"/>
                    </a:lnTo>
                  </a:path>
                </a:pathLst>
              </a:custGeom>
              <a:ln w="8858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1" name="任意多边形: 形状 50">
                <a:extLst>
                  <a:ext uri="{FF2B5EF4-FFF2-40B4-BE49-F238E27FC236}">
                    <a16:creationId xmlns:a16="http://schemas.microsoft.com/office/drawing/2014/main" id="{C9DE079F-5510-8439-45CA-0CCAB437B58C}"/>
                  </a:ext>
                </a:extLst>
              </p:cNvPr>
              <p:cNvSpPr/>
              <p:nvPr/>
            </p:nvSpPr>
            <p:spPr>
              <a:xfrm>
                <a:off x="5942885" y="3324037"/>
                <a:ext cx="79904" cy="8868"/>
              </a:xfrm>
              <a:custGeom>
                <a:avLst/>
                <a:gdLst>
                  <a:gd name="connsiteX0" fmla="*/ 79904 w 79904"/>
                  <a:gd name="connsiteY0" fmla="*/ 0 h 8868"/>
                  <a:gd name="connsiteX1" fmla="*/ 0 w 79904"/>
                  <a:gd name="connsiteY1" fmla="*/ 0 h 88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9904" h="8868">
                    <a:moveTo>
                      <a:pt x="79904" y="0"/>
                    </a:moveTo>
                    <a:lnTo>
                      <a:pt x="0" y="0"/>
                    </a:lnTo>
                  </a:path>
                </a:pathLst>
              </a:custGeom>
              <a:ln w="8858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2" name="任意多边形: 形状 51">
                <a:extLst>
                  <a:ext uri="{FF2B5EF4-FFF2-40B4-BE49-F238E27FC236}">
                    <a16:creationId xmlns:a16="http://schemas.microsoft.com/office/drawing/2014/main" id="{4260EEF5-3AC2-842A-3F9A-38D25D9EE2B8}"/>
                  </a:ext>
                </a:extLst>
              </p:cNvPr>
              <p:cNvSpPr/>
              <p:nvPr/>
            </p:nvSpPr>
            <p:spPr>
              <a:xfrm>
                <a:off x="5917166" y="3367758"/>
                <a:ext cx="110766" cy="8868"/>
              </a:xfrm>
              <a:custGeom>
                <a:avLst/>
                <a:gdLst>
                  <a:gd name="connsiteX0" fmla="*/ 110766 w 110766"/>
                  <a:gd name="connsiteY0" fmla="*/ 0 h 8868"/>
                  <a:gd name="connsiteX1" fmla="*/ 0 w 110766"/>
                  <a:gd name="connsiteY1" fmla="*/ 0 h 88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10766" h="8868">
                    <a:moveTo>
                      <a:pt x="110766" y="0"/>
                    </a:moveTo>
                    <a:lnTo>
                      <a:pt x="0" y="0"/>
                    </a:lnTo>
                  </a:path>
                </a:pathLst>
              </a:custGeom>
              <a:ln w="8858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" name="任意多边形: 形状 52">
                <a:extLst>
                  <a:ext uri="{FF2B5EF4-FFF2-40B4-BE49-F238E27FC236}">
                    <a16:creationId xmlns:a16="http://schemas.microsoft.com/office/drawing/2014/main" id="{2B39F218-E617-D41D-1DDE-B91B3BFEB87A}"/>
                  </a:ext>
                </a:extLst>
              </p:cNvPr>
              <p:cNvSpPr/>
              <p:nvPr/>
            </p:nvSpPr>
            <p:spPr>
              <a:xfrm>
                <a:off x="5867326" y="2872547"/>
                <a:ext cx="257627" cy="204682"/>
              </a:xfrm>
              <a:custGeom>
                <a:avLst/>
                <a:gdLst>
                  <a:gd name="connsiteX0" fmla="*/ 51171 w 257627"/>
                  <a:gd name="connsiteY0" fmla="*/ 0 h 204682"/>
                  <a:gd name="connsiteX1" fmla="*/ 251064 w 257627"/>
                  <a:gd name="connsiteY1" fmla="*/ 0 h 204682"/>
                  <a:gd name="connsiteX2" fmla="*/ 216300 w 257627"/>
                  <a:gd name="connsiteY2" fmla="*/ 204682 h 204682"/>
                  <a:gd name="connsiteX3" fmla="*/ 0 w 257627"/>
                  <a:gd name="connsiteY3" fmla="*/ 195814 h 204682"/>
                  <a:gd name="connsiteX4" fmla="*/ 51171 w 257627"/>
                  <a:gd name="connsiteY4" fmla="*/ 0 h 2046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57627" h="204682">
                    <a:moveTo>
                      <a:pt x="51171" y="0"/>
                    </a:moveTo>
                    <a:lnTo>
                      <a:pt x="251064" y="0"/>
                    </a:lnTo>
                    <a:cubicBezTo>
                      <a:pt x="266672" y="70149"/>
                      <a:pt x="254194" y="143623"/>
                      <a:pt x="216300" y="204682"/>
                    </a:cubicBezTo>
                    <a:lnTo>
                      <a:pt x="0" y="195814"/>
                    </a:lnTo>
                    <a:cubicBezTo>
                      <a:pt x="0" y="195814"/>
                      <a:pt x="65981" y="101100"/>
                      <a:pt x="51171" y="0"/>
                    </a:cubicBezTo>
                    <a:close/>
                  </a:path>
                </a:pathLst>
              </a:custGeom>
              <a:noFill/>
              <a:ln w="8858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4" name="任意多边形: 形状 53">
                <a:extLst>
                  <a:ext uri="{FF2B5EF4-FFF2-40B4-BE49-F238E27FC236}">
                    <a16:creationId xmlns:a16="http://schemas.microsoft.com/office/drawing/2014/main" id="{0578CCBD-2424-6F92-7088-9FE3A275D9CB}"/>
                  </a:ext>
                </a:extLst>
              </p:cNvPr>
              <p:cNvSpPr/>
              <p:nvPr/>
            </p:nvSpPr>
            <p:spPr>
              <a:xfrm>
                <a:off x="5955034" y="2920348"/>
                <a:ext cx="130542" cy="8868"/>
              </a:xfrm>
              <a:custGeom>
                <a:avLst/>
                <a:gdLst>
                  <a:gd name="connsiteX0" fmla="*/ 0 w 130542"/>
                  <a:gd name="connsiteY0" fmla="*/ 0 h 8868"/>
                  <a:gd name="connsiteX1" fmla="*/ 130543 w 130542"/>
                  <a:gd name="connsiteY1" fmla="*/ 0 h 88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30542" h="8868">
                    <a:moveTo>
                      <a:pt x="0" y="0"/>
                    </a:moveTo>
                    <a:lnTo>
                      <a:pt x="130543" y="0"/>
                    </a:lnTo>
                  </a:path>
                </a:pathLst>
              </a:custGeom>
              <a:ln w="8858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5" name="任意多边形: 形状 54">
                <a:extLst>
                  <a:ext uri="{FF2B5EF4-FFF2-40B4-BE49-F238E27FC236}">
                    <a16:creationId xmlns:a16="http://schemas.microsoft.com/office/drawing/2014/main" id="{1A88F827-0B08-57A6-13B8-3397E1D6D690}"/>
                  </a:ext>
                </a:extLst>
              </p:cNvPr>
              <p:cNvSpPr/>
              <p:nvPr/>
            </p:nvSpPr>
            <p:spPr>
              <a:xfrm>
                <a:off x="5956897" y="2964158"/>
                <a:ext cx="104203" cy="8868"/>
              </a:xfrm>
              <a:custGeom>
                <a:avLst/>
                <a:gdLst>
                  <a:gd name="connsiteX0" fmla="*/ 0 w 104203"/>
                  <a:gd name="connsiteY0" fmla="*/ 0 h 8868"/>
                  <a:gd name="connsiteX1" fmla="*/ 104204 w 104203"/>
                  <a:gd name="connsiteY1" fmla="*/ 0 h 88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4203" h="8868">
                    <a:moveTo>
                      <a:pt x="0" y="0"/>
                    </a:moveTo>
                    <a:lnTo>
                      <a:pt x="104204" y="0"/>
                    </a:lnTo>
                  </a:path>
                </a:pathLst>
              </a:custGeom>
              <a:ln w="8858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6" name="任意多边形: 形状 55">
                <a:extLst>
                  <a:ext uri="{FF2B5EF4-FFF2-40B4-BE49-F238E27FC236}">
                    <a16:creationId xmlns:a16="http://schemas.microsoft.com/office/drawing/2014/main" id="{C20AE49B-9953-4DE3-1DA2-340B7E8C8A8F}"/>
                  </a:ext>
                </a:extLst>
              </p:cNvPr>
              <p:cNvSpPr/>
              <p:nvPr/>
            </p:nvSpPr>
            <p:spPr>
              <a:xfrm>
                <a:off x="5955034" y="3021447"/>
                <a:ext cx="49219" cy="8868"/>
              </a:xfrm>
              <a:custGeom>
                <a:avLst/>
                <a:gdLst>
                  <a:gd name="connsiteX0" fmla="*/ 0 w 49219"/>
                  <a:gd name="connsiteY0" fmla="*/ 0 h 8868"/>
                  <a:gd name="connsiteX1" fmla="*/ 49220 w 49219"/>
                  <a:gd name="connsiteY1" fmla="*/ 0 h 88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9219" h="8868">
                    <a:moveTo>
                      <a:pt x="0" y="0"/>
                    </a:moveTo>
                    <a:lnTo>
                      <a:pt x="49220" y="0"/>
                    </a:lnTo>
                  </a:path>
                </a:pathLst>
              </a:custGeom>
              <a:ln w="8858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7" name="任意多边形: 形状 56">
                <a:extLst>
                  <a:ext uri="{FF2B5EF4-FFF2-40B4-BE49-F238E27FC236}">
                    <a16:creationId xmlns:a16="http://schemas.microsoft.com/office/drawing/2014/main" id="{9B47AF8D-DE36-581C-A418-5D94B1115712}"/>
                  </a:ext>
                </a:extLst>
              </p:cNvPr>
              <p:cNvSpPr/>
              <p:nvPr/>
            </p:nvSpPr>
            <p:spPr>
              <a:xfrm>
                <a:off x="6015428" y="3021447"/>
                <a:ext cx="32724" cy="8868"/>
              </a:xfrm>
              <a:custGeom>
                <a:avLst/>
                <a:gdLst>
                  <a:gd name="connsiteX0" fmla="*/ 0 w 32724"/>
                  <a:gd name="connsiteY0" fmla="*/ 0 h 8868"/>
                  <a:gd name="connsiteX1" fmla="*/ 32724 w 32724"/>
                  <a:gd name="connsiteY1" fmla="*/ 0 h 88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2724" h="8868">
                    <a:moveTo>
                      <a:pt x="0" y="0"/>
                    </a:moveTo>
                    <a:lnTo>
                      <a:pt x="32724" y="0"/>
                    </a:lnTo>
                  </a:path>
                </a:pathLst>
              </a:custGeom>
              <a:ln w="8858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8" name="任意多边形: 形状 57">
                <a:extLst>
                  <a:ext uri="{FF2B5EF4-FFF2-40B4-BE49-F238E27FC236}">
                    <a16:creationId xmlns:a16="http://schemas.microsoft.com/office/drawing/2014/main" id="{238A6EC2-7364-9656-5113-C4A8690CC0E2}"/>
                  </a:ext>
                </a:extLst>
              </p:cNvPr>
              <p:cNvSpPr/>
              <p:nvPr/>
            </p:nvSpPr>
            <p:spPr>
              <a:xfrm>
                <a:off x="6360319" y="3528453"/>
                <a:ext cx="257264" cy="205037"/>
              </a:xfrm>
              <a:custGeom>
                <a:avLst/>
                <a:gdLst>
                  <a:gd name="connsiteX0" fmla="*/ 50639 w 257264"/>
                  <a:gd name="connsiteY0" fmla="*/ 0 h 205037"/>
                  <a:gd name="connsiteX1" fmla="*/ 250621 w 257264"/>
                  <a:gd name="connsiteY1" fmla="*/ 443 h 205037"/>
                  <a:gd name="connsiteX2" fmla="*/ 216211 w 257264"/>
                  <a:gd name="connsiteY2" fmla="*/ 205037 h 205037"/>
                  <a:gd name="connsiteX3" fmla="*/ 0 w 257264"/>
                  <a:gd name="connsiteY3" fmla="*/ 196169 h 205037"/>
                  <a:gd name="connsiteX4" fmla="*/ 50639 w 257264"/>
                  <a:gd name="connsiteY4" fmla="*/ 0 h 2050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57264" h="205037">
                    <a:moveTo>
                      <a:pt x="50639" y="0"/>
                    </a:moveTo>
                    <a:lnTo>
                      <a:pt x="250621" y="443"/>
                    </a:lnTo>
                    <a:cubicBezTo>
                      <a:pt x="266309" y="70521"/>
                      <a:pt x="253964" y="143952"/>
                      <a:pt x="216211" y="205037"/>
                    </a:cubicBezTo>
                    <a:lnTo>
                      <a:pt x="0" y="196169"/>
                    </a:lnTo>
                    <a:cubicBezTo>
                      <a:pt x="0" y="196169"/>
                      <a:pt x="65449" y="100922"/>
                      <a:pt x="50639" y="0"/>
                    </a:cubicBezTo>
                    <a:close/>
                  </a:path>
                </a:pathLst>
              </a:custGeom>
              <a:noFill/>
              <a:ln w="8858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9" name="任意多边形: 形状 58">
                <a:extLst>
                  <a:ext uri="{FF2B5EF4-FFF2-40B4-BE49-F238E27FC236}">
                    <a16:creationId xmlns:a16="http://schemas.microsoft.com/office/drawing/2014/main" id="{B21B7DDA-0AA9-4573-6E31-4E833B8D309D}"/>
                  </a:ext>
                </a:extLst>
              </p:cNvPr>
              <p:cNvSpPr/>
              <p:nvPr/>
            </p:nvSpPr>
            <p:spPr>
              <a:xfrm>
                <a:off x="6447496" y="3576342"/>
                <a:ext cx="130542" cy="8868"/>
              </a:xfrm>
              <a:custGeom>
                <a:avLst/>
                <a:gdLst>
                  <a:gd name="connsiteX0" fmla="*/ 0 w 130542"/>
                  <a:gd name="connsiteY0" fmla="*/ 0 h 8868"/>
                  <a:gd name="connsiteX1" fmla="*/ 130543 w 130542"/>
                  <a:gd name="connsiteY1" fmla="*/ 0 h 88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30542" h="8868">
                    <a:moveTo>
                      <a:pt x="0" y="0"/>
                    </a:moveTo>
                    <a:lnTo>
                      <a:pt x="130543" y="0"/>
                    </a:lnTo>
                  </a:path>
                </a:pathLst>
              </a:custGeom>
              <a:ln w="8858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0" name="任意多边形: 形状 59">
                <a:extLst>
                  <a:ext uri="{FF2B5EF4-FFF2-40B4-BE49-F238E27FC236}">
                    <a16:creationId xmlns:a16="http://schemas.microsoft.com/office/drawing/2014/main" id="{61B14456-BC5D-88D4-B0B5-F7286F8B4F08}"/>
                  </a:ext>
                </a:extLst>
              </p:cNvPr>
              <p:cNvSpPr/>
              <p:nvPr/>
            </p:nvSpPr>
            <p:spPr>
              <a:xfrm>
                <a:off x="6449358" y="3620063"/>
                <a:ext cx="104203" cy="8868"/>
              </a:xfrm>
              <a:custGeom>
                <a:avLst/>
                <a:gdLst>
                  <a:gd name="connsiteX0" fmla="*/ 0 w 104203"/>
                  <a:gd name="connsiteY0" fmla="*/ 0 h 8868"/>
                  <a:gd name="connsiteX1" fmla="*/ 104204 w 104203"/>
                  <a:gd name="connsiteY1" fmla="*/ 0 h 88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4203" h="8868">
                    <a:moveTo>
                      <a:pt x="0" y="0"/>
                    </a:moveTo>
                    <a:lnTo>
                      <a:pt x="104204" y="0"/>
                    </a:lnTo>
                  </a:path>
                </a:pathLst>
              </a:custGeom>
              <a:ln w="8858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1" name="任意多边形: 形状 60">
                <a:extLst>
                  <a:ext uri="{FF2B5EF4-FFF2-40B4-BE49-F238E27FC236}">
                    <a16:creationId xmlns:a16="http://schemas.microsoft.com/office/drawing/2014/main" id="{DC755B8E-E1D9-D08C-19BE-2AB01D9F814F}"/>
                  </a:ext>
                </a:extLst>
              </p:cNvPr>
              <p:cNvSpPr/>
              <p:nvPr/>
            </p:nvSpPr>
            <p:spPr>
              <a:xfrm>
                <a:off x="6447496" y="3677353"/>
                <a:ext cx="49219" cy="8868"/>
              </a:xfrm>
              <a:custGeom>
                <a:avLst/>
                <a:gdLst>
                  <a:gd name="connsiteX0" fmla="*/ 0 w 49219"/>
                  <a:gd name="connsiteY0" fmla="*/ 0 h 8868"/>
                  <a:gd name="connsiteX1" fmla="*/ 49220 w 49219"/>
                  <a:gd name="connsiteY1" fmla="*/ 0 h 88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9219" h="8868">
                    <a:moveTo>
                      <a:pt x="0" y="0"/>
                    </a:moveTo>
                    <a:lnTo>
                      <a:pt x="49220" y="0"/>
                    </a:lnTo>
                  </a:path>
                </a:pathLst>
              </a:custGeom>
              <a:ln w="8858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2" name="任意多边形: 形状 61">
                <a:extLst>
                  <a:ext uri="{FF2B5EF4-FFF2-40B4-BE49-F238E27FC236}">
                    <a16:creationId xmlns:a16="http://schemas.microsoft.com/office/drawing/2014/main" id="{A57D10FE-1634-8EFD-7E40-0A1A81E89D06}"/>
                  </a:ext>
                </a:extLst>
              </p:cNvPr>
              <p:cNvSpPr/>
              <p:nvPr/>
            </p:nvSpPr>
            <p:spPr>
              <a:xfrm>
                <a:off x="6507889" y="3677353"/>
                <a:ext cx="32724" cy="8868"/>
              </a:xfrm>
              <a:custGeom>
                <a:avLst/>
                <a:gdLst>
                  <a:gd name="connsiteX0" fmla="*/ 0 w 32724"/>
                  <a:gd name="connsiteY0" fmla="*/ 0 h 8868"/>
                  <a:gd name="connsiteX1" fmla="*/ 32724 w 32724"/>
                  <a:gd name="connsiteY1" fmla="*/ 0 h 88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2724" h="8868">
                    <a:moveTo>
                      <a:pt x="0" y="0"/>
                    </a:moveTo>
                    <a:lnTo>
                      <a:pt x="32724" y="0"/>
                    </a:lnTo>
                  </a:path>
                </a:pathLst>
              </a:custGeom>
              <a:ln w="8858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3" name="任意多边形: 形状 62">
                <a:extLst>
                  <a:ext uri="{FF2B5EF4-FFF2-40B4-BE49-F238E27FC236}">
                    <a16:creationId xmlns:a16="http://schemas.microsoft.com/office/drawing/2014/main" id="{3CCCD5C0-CD6F-174A-492F-A39E5297E396}"/>
                  </a:ext>
                </a:extLst>
              </p:cNvPr>
              <p:cNvSpPr/>
              <p:nvPr/>
            </p:nvSpPr>
            <p:spPr>
              <a:xfrm>
                <a:off x="8024117" y="3630972"/>
                <a:ext cx="257611" cy="204593"/>
              </a:xfrm>
              <a:custGeom>
                <a:avLst/>
                <a:gdLst>
                  <a:gd name="connsiteX0" fmla="*/ 51170 w 257611"/>
                  <a:gd name="connsiteY0" fmla="*/ 0 h 204593"/>
                  <a:gd name="connsiteX1" fmla="*/ 251064 w 257611"/>
                  <a:gd name="connsiteY1" fmla="*/ 0 h 204593"/>
                  <a:gd name="connsiteX2" fmla="*/ 216300 w 257611"/>
                  <a:gd name="connsiteY2" fmla="*/ 204594 h 204593"/>
                  <a:gd name="connsiteX3" fmla="*/ 0 w 257611"/>
                  <a:gd name="connsiteY3" fmla="*/ 195725 h 204593"/>
                  <a:gd name="connsiteX4" fmla="*/ 51170 w 257611"/>
                  <a:gd name="connsiteY4" fmla="*/ 0 h 2045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57611" h="204593">
                    <a:moveTo>
                      <a:pt x="51170" y="0"/>
                    </a:moveTo>
                    <a:lnTo>
                      <a:pt x="251064" y="0"/>
                    </a:lnTo>
                    <a:cubicBezTo>
                      <a:pt x="266646" y="70122"/>
                      <a:pt x="254168" y="143553"/>
                      <a:pt x="216300" y="204594"/>
                    </a:cubicBezTo>
                    <a:lnTo>
                      <a:pt x="0" y="195725"/>
                    </a:lnTo>
                    <a:cubicBezTo>
                      <a:pt x="0" y="195725"/>
                      <a:pt x="65892" y="100922"/>
                      <a:pt x="51170" y="0"/>
                    </a:cubicBezTo>
                    <a:close/>
                  </a:path>
                </a:pathLst>
              </a:custGeom>
              <a:noFill/>
              <a:ln w="8858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4" name="任意多边形: 形状 63">
                <a:extLst>
                  <a:ext uri="{FF2B5EF4-FFF2-40B4-BE49-F238E27FC236}">
                    <a16:creationId xmlns:a16="http://schemas.microsoft.com/office/drawing/2014/main" id="{4979E007-4CC5-91CD-5780-ECCC46524E2C}"/>
                  </a:ext>
                </a:extLst>
              </p:cNvPr>
              <p:cNvSpPr/>
              <p:nvPr/>
            </p:nvSpPr>
            <p:spPr>
              <a:xfrm>
                <a:off x="8111737" y="3678861"/>
                <a:ext cx="130542" cy="8868"/>
              </a:xfrm>
              <a:custGeom>
                <a:avLst/>
                <a:gdLst>
                  <a:gd name="connsiteX0" fmla="*/ 0 w 130542"/>
                  <a:gd name="connsiteY0" fmla="*/ 0 h 8868"/>
                  <a:gd name="connsiteX1" fmla="*/ 130543 w 130542"/>
                  <a:gd name="connsiteY1" fmla="*/ 0 h 88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30542" h="8868">
                    <a:moveTo>
                      <a:pt x="0" y="0"/>
                    </a:moveTo>
                    <a:lnTo>
                      <a:pt x="130543" y="0"/>
                    </a:lnTo>
                  </a:path>
                </a:pathLst>
              </a:custGeom>
              <a:ln w="8858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5" name="任意多边形: 形状 64">
                <a:extLst>
                  <a:ext uri="{FF2B5EF4-FFF2-40B4-BE49-F238E27FC236}">
                    <a16:creationId xmlns:a16="http://schemas.microsoft.com/office/drawing/2014/main" id="{7373A7EE-920C-3619-7D3C-DFF692E53C77}"/>
                  </a:ext>
                </a:extLst>
              </p:cNvPr>
              <p:cNvSpPr/>
              <p:nvPr/>
            </p:nvSpPr>
            <p:spPr>
              <a:xfrm>
                <a:off x="8113599" y="3722582"/>
                <a:ext cx="104203" cy="8868"/>
              </a:xfrm>
              <a:custGeom>
                <a:avLst/>
                <a:gdLst>
                  <a:gd name="connsiteX0" fmla="*/ 0 w 104203"/>
                  <a:gd name="connsiteY0" fmla="*/ 0 h 8868"/>
                  <a:gd name="connsiteX1" fmla="*/ 104204 w 104203"/>
                  <a:gd name="connsiteY1" fmla="*/ 0 h 88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4203" h="8868">
                    <a:moveTo>
                      <a:pt x="0" y="0"/>
                    </a:moveTo>
                    <a:lnTo>
                      <a:pt x="104204" y="0"/>
                    </a:lnTo>
                  </a:path>
                </a:pathLst>
              </a:custGeom>
              <a:ln w="8858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6" name="任意多边形: 形状 65">
                <a:extLst>
                  <a:ext uri="{FF2B5EF4-FFF2-40B4-BE49-F238E27FC236}">
                    <a16:creationId xmlns:a16="http://schemas.microsoft.com/office/drawing/2014/main" id="{9481E73A-F313-0EA9-9C3D-BED901166C96}"/>
                  </a:ext>
                </a:extLst>
              </p:cNvPr>
              <p:cNvSpPr/>
              <p:nvPr/>
            </p:nvSpPr>
            <p:spPr>
              <a:xfrm>
                <a:off x="8111737" y="3779872"/>
                <a:ext cx="49219" cy="8868"/>
              </a:xfrm>
              <a:custGeom>
                <a:avLst/>
                <a:gdLst>
                  <a:gd name="connsiteX0" fmla="*/ 0 w 49219"/>
                  <a:gd name="connsiteY0" fmla="*/ 0 h 8868"/>
                  <a:gd name="connsiteX1" fmla="*/ 49220 w 49219"/>
                  <a:gd name="connsiteY1" fmla="*/ 0 h 88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9219" h="8868">
                    <a:moveTo>
                      <a:pt x="0" y="0"/>
                    </a:moveTo>
                    <a:lnTo>
                      <a:pt x="49220" y="0"/>
                    </a:lnTo>
                  </a:path>
                </a:pathLst>
              </a:custGeom>
              <a:ln w="8858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7" name="任意多边形: 形状 66">
                <a:extLst>
                  <a:ext uri="{FF2B5EF4-FFF2-40B4-BE49-F238E27FC236}">
                    <a16:creationId xmlns:a16="http://schemas.microsoft.com/office/drawing/2014/main" id="{EAD6C6F8-186E-59FC-C58C-11E1B0EAB282}"/>
                  </a:ext>
                </a:extLst>
              </p:cNvPr>
              <p:cNvSpPr/>
              <p:nvPr/>
            </p:nvSpPr>
            <p:spPr>
              <a:xfrm>
                <a:off x="8172131" y="3779872"/>
                <a:ext cx="32724" cy="8868"/>
              </a:xfrm>
              <a:custGeom>
                <a:avLst/>
                <a:gdLst>
                  <a:gd name="connsiteX0" fmla="*/ 0 w 32724"/>
                  <a:gd name="connsiteY0" fmla="*/ 0 h 8868"/>
                  <a:gd name="connsiteX1" fmla="*/ 32724 w 32724"/>
                  <a:gd name="connsiteY1" fmla="*/ 0 h 88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2724" h="8868">
                    <a:moveTo>
                      <a:pt x="0" y="0"/>
                    </a:moveTo>
                    <a:lnTo>
                      <a:pt x="32724" y="0"/>
                    </a:lnTo>
                  </a:path>
                </a:pathLst>
              </a:custGeom>
              <a:ln w="8858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8" name="任意多边形: 形状 67">
                <a:extLst>
                  <a:ext uri="{FF2B5EF4-FFF2-40B4-BE49-F238E27FC236}">
                    <a16:creationId xmlns:a16="http://schemas.microsoft.com/office/drawing/2014/main" id="{701D2A73-C882-CA6D-6FF2-A156DC8ADD6D}"/>
                  </a:ext>
                </a:extLst>
              </p:cNvPr>
              <p:cNvSpPr/>
              <p:nvPr/>
            </p:nvSpPr>
            <p:spPr>
              <a:xfrm>
                <a:off x="8542844" y="2853658"/>
                <a:ext cx="257611" cy="205037"/>
              </a:xfrm>
              <a:custGeom>
                <a:avLst/>
                <a:gdLst>
                  <a:gd name="connsiteX0" fmla="*/ 206441 w 257611"/>
                  <a:gd name="connsiteY0" fmla="*/ 0 h 205037"/>
                  <a:gd name="connsiteX1" fmla="*/ 6548 w 257611"/>
                  <a:gd name="connsiteY1" fmla="*/ 443 h 205037"/>
                  <a:gd name="connsiteX2" fmla="*/ 41312 w 257611"/>
                  <a:gd name="connsiteY2" fmla="*/ 205037 h 205037"/>
                  <a:gd name="connsiteX3" fmla="*/ 257612 w 257611"/>
                  <a:gd name="connsiteY3" fmla="*/ 196169 h 205037"/>
                  <a:gd name="connsiteX4" fmla="*/ 206441 w 257611"/>
                  <a:gd name="connsiteY4" fmla="*/ 0 h 2050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57611" h="205037">
                    <a:moveTo>
                      <a:pt x="206441" y="0"/>
                    </a:moveTo>
                    <a:lnTo>
                      <a:pt x="6548" y="443"/>
                    </a:lnTo>
                    <a:cubicBezTo>
                      <a:pt x="-9034" y="70566"/>
                      <a:pt x="3444" y="143996"/>
                      <a:pt x="41312" y="205037"/>
                    </a:cubicBezTo>
                    <a:lnTo>
                      <a:pt x="257612" y="196169"/>
                    </a:lnTo>
                    <a:cubicBezTo>
                      <a:pt x="257612" y="196169"/>
                      <a:pt x="191808" y="100922"/>
                      <a:pt x="206441" y="0"/>
                    </a:cubicBezTo>
                    <a:close/>
                  </a:path>
                </a:pathLst>
              </a:custGeom>
              <a:noFill/>
              <a:ln w="8858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9" name="任意多边形: 形状 68">
                <a:extLst>
                  <a:ext uri="{FF2B5EF4-FFF2-40B4-BE49-F238E27FC236}">
                    <a16:creationId xmlns:a16="http://schemas.microsoft.com/office/drawing/2014/main" id="{8AD05979-66B3-343B-E9E9-A16A7FCACB30}"/>
                  </a:ext>
                </a:extLst>
              </p:cNvPr>
              <p:cNvSpPr/>
              <p:nvPr/>
            </p:nvSpPr>
            <p:spPr>
              <a:xfrm>
                <a:off x="8582382" y="2901547"/>
                <a:ext cx="130542" cy="8868"/>
              </a:xfrm>
              <a:custGeom>
                <a:avLst/>
                <a:gdLst>
                  <a:gd name="connsiteX0" fmla="*/ 130543 w 130542"/>
                  <a:gd name="connsiteY0" fmla="*/ 0 h 8868"/>
                  <a:gd name="connsiteX1" fmla="*/ 0 w 130542"/>
                  <a:gd name="connsiteY1" fmla="*/ 0 h 88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30542" h="8868">
                    <a:moveTo>
                      <a:pt x="130543" y="0"/>
                    </a:moveTo>
                    <a:lnTo>
                      <a:pt x="0" y="0"/>
                    </a:lnTo>
                  </a:path>
                </a:pathLst>
              </a:custGeom>
              <a:ln w="8858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0" name="任意多边形: 形状 69">
                <a:extLst>
                  <a:ext uri="{FF2B5EF4-FFF2-40B4-BE49-F238E27FC236}">
                    <a16:creationId xmlns:a16="http://schemas.microsoft.com/office/drawing/2014/main" id="{1BCCD931-50B1-4852-0180-44A6E46582AF}"/>
                  </a:ext>
                </a:extLst>
              </p:cNvPr>
              <p:cNvSpPr/>
              <p:nvPr/>
            </p:nvSpPr>
            <p:spPr>
              <a:xfrm>
                <a:off x="8606947" y="2945268"/>
                <a:ext cx="104114" cy="8868"/>
              </a:xfrm>
              <a:custGeom>
                <a:avLst/>
                <a:gdLst>
                  <a:gd name="connsiteX0" fmla="*/ 104115 w 104114"/>
                  <a:gd name="connsiteY0" fmla="*/ 0 h 8868"/>
                  <a:gd name="connsiteX1" fmla="*/ 0 w 104114"/>
                  <a:gd name="connsiteY1" fmla="*/ 0 h 88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4114" h="8868">
                    <a:moveTo>
                      <a:pt x="104115" y="0"/>
                    </a:moveTo>
                    <a:lnTo>
                      <a:pt x="0" y="0"/>
                    </a:lnTo>
                  </a:path>
                </a:pathLst>
              </a:custGeom>
              <a:ln w="8858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1" name="任意多边形: 形状 70">
                <a:extLst>
                  <a:ext uri="{FF2B5EF4-FFF2-40B4-BE49-F238E27FC236}">
                    <a16:creationId xmlns:a16="http://schemas.microsoft.com/office/drawing/2014/main" id="{13F33ECC-E7DA-1CC7-3135-9C1344C01375}"/>
                  </a:ext>
                </a:extLst>
              </p:cNvPr>
              <p:cNvSpPr/>
              <p:nvPr/>
            </p:nvSpPr>
            <p:spPr>
              <a:xfrm>
                <a:off x="8663705" y="3002558"/>
                <a:ext cx="49219" cy="8868"/>
              </a:xfrm>
              <a:custGeom>
                <a:avLst/>
                <a:gdLst>
                  <a:gd name="connsiteX0" fmla="*/ 49219 w 49219"/>
                  <a:gd name="connsiteY0" fmla="*/ 0 h 8868"/>
                  <a:gd name="connsiteX1" fmla="*/ 0 w 49219"/>
                  <a:gd name="connsiteY1" fmla="*/ 0 h 88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9219" h="8868">
                    <a:moveTo>
                      <a:pt x="49219" y="0"/>
                    </a:moveTo>
                    <a:lnTo>
                      <a:pt x="0" y="0"/>
                    </a:lnTo>
                  </a:path>
                </a:pathLst>
              </a:custGeom>
              <a:ln w="8858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2" name="任意多边形: 形状 71">
                <a:extLst>
                  <a:ext uri="{FF2B5EF4-FFF2-40B4-BE49-F238E27FC236}">
                    <a16:creationId xmlns:a16="http://schemas.microsoft.com/office/drawing/2014/main" id="{EEF444E9-960F-068C-4272-3B8B755EFAC3}"/>
                  </a:ext>
                </a:extLst>
              </p:cNvPr>
              <p:cNvSpPr/>
              <p:nvPr/>
            </p:nvSpPr>
            <p:spPr>
              <a:xfrm>
                <a:off x="8619807" y="3002558"/>
                <a:ext cx="32724" cy="8868"/>
              </a:xfrm>
              <a:custGeom>
                <a:avLst/>
                <a:gdLst>
                  <a:gd name="connsiteX0" fmla="*/ 32724 w 32724"/>
                  <a:gd name="connsiteY0" fmla="*/ 0 h 8868"/>
                  <a:gd name="connsiteX1" fmla="*/ 0 w 32724"/>
                  <a:gd name="connsiteY1" fmla="*/ 0 h 88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2724" h="8868">
                    <a:moveTo>
                      <a:pt x="32724" y="0"/>
                    </a:moveTo>
                    <a:lnTo>
                      <a:pt x="0" y="0"/>
                    </a:lnTo>
                  </a:path>
                </a:pathLst>
              </a:custGeom>
              <a:ln w="8858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3" name="任意多边形: 形状 72">
                <a:extLst>
                  <a:ext uri="{FF2B5EF4-FFF2-40B4-BE49-F238E27FC236}">
                    <a16:creationId xmlns:a16="http://schemas.microsoft.com/office/drawing/2014/main" id="{0A98A38B-1012-6483-AA91-F807EF6C90BF}"/>
                  </a:ext>
                </a:extLst>
              </p:cNvPr>
              <p:cNvSpPr/>
              <p:nvPr/>
            </p:nvSpPr>
            <p:spPr>
              <a:xfrm>
                <a:off x="7436675" y="2605077"/>
                <a:ext cx="8868" cy="2093027"/>
              </a:xfrm>
              <a:custGeom>
                <a:avLst/>
                <a:gdLst>
                  <a:gd name="connsiteX0" fmla="*/ 0 w 8868"/>
                  <a:gd name="connsiteY0" fmla="*/ 0 h 2093027"/>
                  <a:gd name="connsiteX1" fmla="*/ 0 w 8868"/>
                  <a:gd name="connsiteY1" fmla="*/ 2093028 h 20930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868" h="2093027">
                    <a:moveTo>
                      <a:pt x="0" y="0"/>
                    </a:moveTo>
                    <a:lnTo>
                      <a:pt x="0" y="2093028"/>
                    </a:lnTo>
                  </a:path>
                </a:pathLst>
              </a:custGeom>
              <a:ln w="8858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74" name="图形 9">
              <a:extLst>
                <a:ext uri="{FF2B5EF4-FFF2-40B4-BE49-F238E27FC236}">
                  <a16:creationId xmlns:a16="http://schemas.microsoft.com/office/drawing/2014/main" id="{2375A259-CD67-80EE-6D81-118D4207493C}"/>
                </a:ext>
              </a:extLst>
            </p:cNvPr>
            <p:cNvGrpSpPr/>
            <p:nvPr/>
          </p:nvGrpSpPr>
          <p:grpSpPr>
            <a:xfrm>
              <a:off x="8142865" y="2719471"/>
              <a:ext cx="2762614" cy="3279004"/>
              <a:chOff x="8142865" y="2719471"/>
              <a:chExt cx="2762614" cy="3279004"/>
            </a:xfrm>
          </p:grpSpPr>
          <p:grpSp>
            <p:nvGrpSpPr>
              <p:cNvPr id="75" name="图形 9">
                <a:extLst>
                  <a:ext uri="{FF2B5EF4-FFF2-40B4-BE49-F238E27FC236}">
                    <a16:creationId xmlns:a16="http://schemas.microsoft.com/office/drawing/2014/main" id="{C354C3CA-93B5-908F-BC47-6AE551229723}"/>
                  </a:ext>
                </a:extLst>
              </p:cNvPr>
              <p:cNvGrpSpPr/>
              <p:nvPr/>
            </p:nvGrpSpPr>
            <p:grpSpPr>
              <a:xfrm>
                <a:off x="8142865" y="2719471"/>
                <a:ext cx="956174" cy="1450790"/>
                <a:chOff x="8142865" y="2719471"/>
                <a:chExt cx="956174" cy="1450790"/>
              </a:xfrm>
            </p:grpSpPr>
            <p:sp>
              <p:nvSpPr>
                <p:cNvPr id="76" name="任意多边形: 形状 75">
                  <a:extLst>
                    <a:ext uri="{FF2B5EF4-FFF2-40B4-BE49-F238E27FC236}">
                      <a16:creationId xmlns:a16="http://schemas.microsoft.com/office/drawing/2014/main" id="{C916D882-783D-6459-0A15-6E9ACC74F1FE}"/>
                    </a:ext>
                  </a:extLst>
                </p:cNvPr>
                <p:cNvSpPr/>
                <p:nvPr/>
              </p:nvSpPr>
              <p:spPr>
                <a:xfrm>
                  <a:off x="8189154" y="2719471"/>
                  <a:ext cx="291329" cy="581064"/>
                </a:xfrm>
                <a:custGeom>
                  <a:avLst/>
                  <a:gdLst>
                    <a:gd name="connsiteX0" fmla="*/ 291330 w 291329"/>
                    <a:gd name="connsiteY0" fmla="*/ 412920 h 581064"/>
                    <a:gd name="connsiteX1" fmla="*/ 193778 w 291329"/>
                    <a:gd name="connsiteY1" fmla="*/ 186687 h 581064"/>
                    <a:gd name="connsiteX2" fmla="*/ 87800 w 291329"/>
                    <a:gd name="connsiteY2" fmla="*/ 122480 h 581064"/>
                    <a:gd name="connsiteX3" fmla="*/ 13395 w 291329"/>
                    <a:gd name="connsiteY3" fmla="*/ 97 h 581064"/>
                    <a:gd name="connsiteX4" fmla="*/ 40887 w 291329"/>
                    <a:gd name="connsiteY4" fmla="*/ 172409 h 581064"/>
                    <a:gd name="connsiteX5" fmla="*/ 4172 w 291329"/>
                    <a:gd name="connsiteY5" fmla="*/ 337539 h 581064"/>
                    <a:gd name="connsiteX6" fmla="*/ 31752 w 291329"/>
                    <a:gd name="connsiteY6" fmla="*/ 399617 h 581064"/>
                    <a:gd name="connsiteX7" fmla="*/ 160166 w 291329"/>
                    <a:gd name="connsiteY7" fmla="*/ 581065 h 581064"/>
                    <a:gd name="connsiteX8" fmla="*/ 291330 w 291329"/>
                    <a:gd name="connsiteY8" fmla="*/ 412920 h 5810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91329" h="581064">
                      <a:moveTo>
                        <a:pt x="291330" y="412920"/>
                      </a:moveTo>
                      <a:cubicBezTo>
                        <a:pt x="242820" y="269252"/>
                        <a:pt x="221447" y="217815"/>
                        <a:pt x="193778" y="186687"/>
                      </a:cubicBezTo>
                      <a:cubicBezTo>
                        <a:pt x="166108" y="155559"/>
                        <a:pt x="87800" y="122480"/>
                        <a:pt x="87800" y="122480"/>
                      </a:cubicBezTo>
                      <a:cubicBezTo>
                        <a:pt x="87800" y="122480"/>
                        <a:pt x="55165" y="-3983"/>
                        <a:pt x="13395" y="97"/>
                      </a:cubicBezTo>
                      <a:cubicBezTo>
                        <a:pt x="-28375" y="4176"/>
                        <a:pt x="40887" y="172409"/>
                        <a:pt x="40887" y="172409"/>
                      </a:cubicBezTo>
                      <a:lnTo>
                        <a:pt x="4172" y="337539"/>
                      </a:lnTo>
                      <a:cubicBezTo>
                        <a:pt x="16073" y="356916"/>
                        <a:pt x="25349" y="377792"/>
                        <a:pt x="31752" y="399617"/>
                      </a:cubicBezTo>
                      <a:cubicBezTo>
                        <a:pt x="60309" y="493445"/>
                        <a:pt x="138616" y="502313"/>
                        <a:pt x="160166" y="581065"/>
                      </a:cubicBezTo>
                      <a:cubicBezTo>
                        <a:pt x="158836" y="576542"/>
                        <a:pt x="290887" y="497436"/>
                        <a:pt x="291330" y="412920"/>
                      </a:cubicBezTo>
                      <a:close/>
                    </a:path>
                  </a:pathLst>
                </a:custGeom>
                <a:solidFill>
                  <a:srgbClr val="FEBD9D"/>
                </a:solidFill>
                <a:ln w="885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7" name="任意多边形: 形状 76">
                  <a:extLst>
                    <a:ext uri="{FF2B5EF4-FFF2-40B4-BE49-F238E27FC236}">
                      <a16:creationId xmlns:a16="http://schemas.microsoft.com/office/drawing/2014/main" id="{CE908900-D357-0377-AD1A-13F08575BDD4}"/>
                    </a:ext>
                  </a:extLst>
                </p:cNvPr>
                <p:cNvSpPr/>
                <p:nvPr/>
              </p:nvSpPr>
              <p:spPr>
                <a:xfrm>
                  <a:off x="8189154" y="2719471"/>
                  <a:ext cx="291329" cy="581064"/>
                </a:xfrm>
                <a:custGeom>
                  <a:avLst/>
                  <a:gdLst>
                    <a:gd name="connsiteX0" fmla="*/ 291330 w 291329"/>
                    <a:gd name="connsiteY0" fmla="*/ 412920 h 581064"/>
                    <a:gd name="connsiteX1" fmla="*/ 193778 w 291329"/>
                    <a:gd name="connsiteY1" fmla="*/ 186687 h 581064"/>
                    <a:gd name="connsiteX2" fmla="*/ 87800 w 291329"/>
                    <a:gd name="connsiteY2" fmla="*/ 122480 h 581064"/>
                    <a:gd name="connsiteX3" fmla="*/ 13395 w 291329"/>
                    <a:gd name="connsiteY3" fmla="*/ 97 h 581064"/>
                    <a:gd name="connsiteX4" fmla="*/ 40887 w 291329"/>
                    <a:gd name="connsiteY4" fmla="*/ 172409 h 581064"/>
                    <a:gd name="connsiteX5" fmla="*/ 4172 w 291329"/>
                    <a:gd name="connsiteY5" fmla="*/ 337539 h 581064"/>
                    <a:gd name="connsiteX6" fmla="*/ 31752 w 291329"/>
                    <a:gd name="connsiteY6" fmla="*/ 399617 h 581064"/>
                    <a:gd name="connsiteX7" fmla="*/ 160166 w 291329"/>
                    <a:gd name="connsiteY7" fmla="*/ 581065 h 581064"/>
                    <a:gd name="connsiteX8" fmla="*/ 291330 w 291329"/>
                    <a:gd name="connsiteY8" fmla="*/ 412920 h 5810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91329" h="581064">
                      <a:moveTo>
                        <a:pt x="291330" y="412920"/>
                      </a:moveTo>
                      <a:cubicBezTo>
                        <a:pt x="242820" y="269252"/>
                        <a:pt x="221447" y="217815"/>
                        <a:pt x="193778" y="186687"/>
                      </a:cubicBezTo>
                      <a:cubicBezTo>
                        <a:pt x="166108" y="155559"/>
                        <a:pt x="87800" y="122480"/>
                        <a:pt x="87800" y="122480"/>
                      </a:cubicBezTo>
                      <a:cubicBezTo>
                        <a:pt x="87800" y="122480"/>
                        <a:pt x="55165" y="-3983"/>
                        <a:pt x="13395" y="97"/>
                      </a:cubicBezTo>
                      <a:cubicBezTo>
                        <a:pt x="-28375" y="4176"/>
                        <a:pt x="40887" y="172409"/>
                        <a:pt x="40887" y="172409"/>
                      </a:cubicBezTo>
                      <a:lnTo>
                        <a:pt x="4172" y="337539"/>
                      </a:lnTo>
                      <a:cubicBezTo>
                        <a:pt x="16073" y="356916"/>
                        <a:pt x="25349" y="377792"/>
                        <a:pt x="31752" y="399617"/>
                      </a:cubicBezTo>
                      <a:cubicBezTo>
                        <a:pt x="60309" y="493445"/>
                        <a:pt x="138616" y="502313"/>
                        <a:pt x="160166" y="581065"/>
                      </a:cubicBezTo>
                      <a:cubicBezTo>
                        <a:pt x="158836" y="576542"/>
                        <a:pt x="290887" y="497436"/>
                        <a:pt x="291330" y="412920"/>
                      </a:cubicBezTo>
                      <a:close/>
                    </a:path>
                  </a:pathLst>
                </a:custGeom>
                <a:solidFill>
                  <a:srgbClr val="FEBD9D"/>
                </a:solidFill>
                <a:ln w="885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8" name="任意多边形: 形状 77">
                  <a:extLst>
                    <a:ext uri="{FF2B5EF4-FFF2-40B4-BE49-F238E27FC236}">
                      <a16:creationId xmlns:a16="http://schemas.microsoft.com/office/drawing/2014/main" id="{20CF829A-1A21-728E-F284-5261BBE15717}"/>
                    </a:ext>
                  </a:extLst>
                </p:cNvPr>
                <p:cNvSpPr/>
                <p:nvPr/>
              </p:nvSpPr>
              <p:spPr>
                <a:xfrm>
                  <a:off x="8189243" y="2719471"/>
                  <a:ext cx="193777" cy="337538"/>
                </a:xfrm>
                <a:custGeom>
                  <a:avLst/>
                  <a:gdLst>
                    <a:gd name="connsiteX0" fmla="*/ 193778 w 193777"/>
                    <a:gd name="connsiteY0" fmla="*/ 186687 h 337538"/>
                    <a:gd name="connsiteX1" fmla="*/ 87801 w 193777"/>
                    <a:gd name="connsiteY1" fmla="*/ 122480 h 337538"/>
                    <a:gd name="connsiteX2" fmla="*/ 13395 w 193777"/>
                    <a:gd name="connsiteY2" fmla="*/ 97 h 337538"/>
                    <a:gd name="connsiteX3" fmla="*/ 40887 w 193777"/>
                    <a:gd name="connsiteY3" fmla="*/ 172409 h 337538"/>
                    <a:gd name="connsiteX4" fmla="*/ 4172 w 193777"/>
                    <a:gd name="connsiteY4" fmla="*/ 337539 h 3375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3777" h="337538">
                      <a:moveTo>
                        <a:pt x="193778" y="186687"/>
                      </a:moveTo>
                      <a:cubicBezTo>
                        <a:pt x="166286" y="155027"/>
                        <a:pt x="87801" y="122480"/>
                        <a:pt x="87801" y="122480"/>
                      </a:cubicBezTo>
                      <a:cubicBezTo>
                        <a:pt x="87801" y="122480"/>
                        <a:pt x="55165" y="-3983"/>
                        <a:pt x="13395" y="97"/>
                      </a:cubicBezTo>
                      <a:cubicBezTo>
                        <a:pt x="-28375" y="4176"/>
                        <a:pt x="40887" y="172409"/>
                        <a:pt x="40887" y="172409"/>
                      </a:cubicBezTo>
                      <a:lnTo>
                        <a:pt x="4172" y="337539"/>
                      </a:lnTo>
                    </a:path>
                  </a:pathLst>
                </a:custGeom>
                <a:noFill/>
                <a:ln w="6644" cap="rnd">
                  <a:solidFill>
                    <a:srgbClr val="EF8A66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9" name="任意多边形: 形状 78">
                  <a:extLst>
                    <a:ext uri="{FF2B5EF4-FFF2-40B4-BE49-F238E27FC236}">
                      <a16:creationId xmlns:a16="http://schemas.microsoft.com/office/drawing/2014/main" id="{37D240A8-F9C7-686B-82A2-621AAAB6B8EC}"/>
                    </a:ext>
                  </a:extLst>
                </p:cNvPr>
                <p:cNvSpPr/>
                <p:nvPr/>
              </p:nvSpPr>
              <p:spPr>
                <a:xfrm>
                  <a:off x="8142865" y="2987681"/>
                  <a:ext cx="78039" cy="107380"/>
                </a:xfrm>
                <a:custGeom>
                  <a:avLst/>
                  <a:gdLst>
                    <a:gd name="connsiteX0" fmla="*/ 9046 w 78039"/>
                    <a:gd name="connsiteY0" fmla="*/ 4678 h 107380"/>
                    <a:gd name="connsiteX1" fmla="*/ 66956 w 78039"/>
                    <a:gd name="connsiteY1" fmla="*/ 104714 h 107380"/>
                    <a:gd name="connsiteX2" fmla="*/ 9046 w 78039"/>
                    <a:gd name="connsiteY2" fmla="*/ 4678 h 1073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78039" h="107380">
                      <a:moveTo>
                        <a:pt x="9046" y="4678"/>
                      </a:moveTo>
                      <a:cubicBezTo>
                        <a:pt x="43544" y="-22636"/>
                        <a:pt x="102696" y="77399"/>
                        <a:pt x="66956" y="104714"/>
                      </a:cubicBezTo>
                      <a:cubicBezTo>
                        <a:pt x="41327" y="124313"/>
                        <a:pt x="-23767" y="30308"/>
                        <a:pt x="9046" y="4678"/>
                      </a:cubicBezTo>
                      <a:close/>
                    </a:path>
                  </a:pathLst>
                </a:custGeom>
                <a:solidFill>
                  <a:srgbClr val="FEBD9D"/>
                </a:solidFill>
                <a:ln w="8858" cap="flat">
                  <a:solidFill>
                    <a:srgbClr val="EF8A66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0" name="任意多边形: 形状 79">
                  <a:extLst>
                    <a:ext uri="{FF2B5EF4-FFF2-40B4-BE49-F238E27FC236}">
                      <a16:creationId xmlns:a16="http://schemas.microsoft.com/office/drawing/2014/main" id="{61EFD026-77CF-C4A7-D82F-EA6F63E6AECF}"/>
                    </a:ext>
                  </a:extLst>
                </p:cNvPr>
                <p:cNvSpPr/>
                <p:nvPr/>
              </p:nvSpPr>
              <p:spPr>
                <a:xfrm>
                  <a:off x="8254067" y="2840332"/>
                  <a:ext cx="80797" cy="269178"/>
                </a:xfrm>
                <a:custGeom>
                  <a:avLst/>
                  <a:gdLst>
                    <a:gd name="connsiteX0" fmla="*/ 22976 w 80797"/>
                    <a:gd name="connsiteY0" fmla="*/ 1619 h 269178"/>
                    <a:gd name="connsiteX1" fmla="*/ 16059 w 80797"/>
                    <a:gd name="connsiteY1" fmla="*/ 54829 h 269178"/>
                    <a:gd name="connsiteX2" fmla="*/ 58893 w 80797"/>
                    <a:gd name="connsiteY2" fmla="*/ 87465 h 269178"/>
                    <a:gd name="connsiteX3" fmla="*/ 69180 w 80797"/>
                    <a:gd name="connsiteY3" fmla="*/ 133669 h 269178"/>
                    <a:gd name="connsiteX4" fmla="*/ 80798 w 80797"/>
                    <a:gd name="connsiteY4" fmla="*/ 269178 h 2691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0797" h="269178">
                      <a:moveTo>
                        <a:pt x="22976" y="1619"/>
                      </a:moveTo>
                      <a:cubicBezTo>
                        <a:pt x="-4516" y="-9200"/>
                        <a:pt x="-7974" y="37093"/>
                        <a:pt x="16059" y="54829"/>
                      </a:cubicBezTo>
                      <a:cubicBezTo>
                        <a:pt x="40092" y="72566"/>
                        <a:pt x="55434" y="76291"/>
                        <a:pt x="58893" y="87465"/>
                      </a:cubicBezTo>
                      <a:cubicBezTo>
                        <a:pt x="62352" y="98639"/>
                        <a:pt x="69180" y="133669"/>
                        <a:pt x="69180" y="133669"/>
                      </a:cubicBezTo>
                      <a:cubicBezTo>
                        <a:pt x="53590" y="178437"/>
                        <a:pt x="57820" y="227719"/>
                        <a:pt x="80798" y="269178"/>
                      </a:cubicBezTo>
                    </a:path>
                  </a:pathLst>
                </a:custGeom>
                <a:noFill/>
                <a:ln w="6644" cap="rnd">
                  <a:solidFill>
                    <a:srgbClr val="EF8A66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1" name="任意多边形: 形状 80">
                  <a:extLst>
                    <a:ext uri="{FF2B5EF4-FFF2-40B4-BE49-F238E27FC236}">
                      <a16:creationId xmlns:a16="http://schemas.microsoft.com/office/drawing/2014/main" id="{A1C43E4B-61E1-B286-6B42-713E96E06F5B}"/>
                    </a:ext>
                  </a:extLst>
                </p:cNvPr>
                <p:cNvSpPr/>
                <p:nvPr/>
              </p:nvSpPr>
              <p:spPr>
                <a:xfrm>
                  <a:off x="8169871" y="2931277"/>
                  <a:ext cx="89278" cy="130732"/>
                </a:xfrm>
                <a:custGeom>
                  <a:avLst/>
                  <a:gdLst>
                    <a:gd name="connsiteX0" fmla="*/ 7846 w 89278"/>
                    <a:gd name="connsiteY0" fmla="*/ 3881 h 130732"/>
                    <a:gd name="connsiteX1" fmla="*/ 79680 w 89278"/>
                    <a:gd name="connsiteY1" fmla="*/ 128571 h 130732"/>
                    <a:gd name="connsiteX2" fmla="*/ 7846 w 89278"/>
                    <a:gd name="connsiteY2" fmla="*/ 3881 h 1307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89278" h="130732">
                      <a:moveTo>
                        <a:pt x="7846" y="3881"/>
                      </a:moveTo>
                      <a:cubicBezTo>
                        <a:pt x="42344" y="-23434"/>
                        <a:pt x="115420" y="101433"/>
                        <a:pt x="79680" y="128571"/>
                      </a:cubicBezTo>
                      <a:cubicBezTo>
                        <a:pt x="54139" y="148081"/>
                        <a:pt x="-24967" y="29777"/>
                        <a:pt x="7846" y="3881"/>
                      </a:cubicBezTo>
                      <a:close/>
                    </a:path>
                  </a:pathLst>
                </a:custGeom>
                <a:solidFill>
                  <a:srgbClr val="FEBD9D"/>
                </a:solidFill>
                <a:ln w="8858" cap="flat">
                  <a:solidFill>
                    <a:srgbClr val="EF8A66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2" name="任意多边形: 形状 81">
                  <a:extLst>
                    <a:ext uri="{FF2B5EF4-FFF2-40B4-BE49-F238E27FC236}">
                      <a16:creationId xmlns:a16="http://schemas.microsoft.com/office/drawing/2014/main" id="{5EB50A69-6C79-8F67-B713-2BEE52E29F99}"/>
                    </a:ext>
                  </a:extLst>
                </p:cNvPr>
                <p:cNvSpPr/>
                <p:nvPr/>
              </p:nvSpPr>
              <p:spPr>
                <a:xfrm>
                  <a:off x="8199884" y="2890837"/>
                  <a:ext cx="89321" cy="130729"/>
                </a:xfrm>
                <a:custGeom>
                  <a:avLst/>
                  <a:gdLst>
                    <a:gd name="connsiteX0" fmla="*/ 7809 w 89321"/>
                    <a:gd name="connsiteY0" fmla="*/ 3881 h 130729"/>
                    <a:gd name="connsiteX1" fmla="*/ 79731 w 89321"/>
                    <a:gd name="connsiteY1" fmla="*/ 128571 h 130729"/>
                    <a:gd name="connsiteX2" fmla="*/ 7809 w 89321"/>
                    <a:gd name="connsiteY2" fmla="*/ 3881 h 1307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89321" h="130729">
                      <a:moveTo>
                        <a:pt x="7809" y="3881"/>
                      </a:moveTo>
                      <a:cubicBezTo>
                        <a:pt x="42307" y="-23434"/>
                        <a:pt x="115471" y="101433"/>
                        <a:pt x="79731" y="128571"/>
                      </a:cubicBezTo>
                      <a:cubicBezTo>
                        <a:pt x="54190" y="148081"/>
                        <a:pt x="-24916" y="29599"/>
                        <a:pt x="7809" y="3881"/>
                      </a:cubicBezTo>
                      <a:close/>
                    </a:path>
                  </a:pathLst>
                </a:custGeom>
                <a:solidFill>
                  <a:srgbClr val="FEBD9D"/>
                </a:solidFill>
                <a:ln w="8858" cap="flat">
                  <a:solidFill>
                    <a:srgbClr val="EF8A66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3" name="任意多边形: 形状 82">
                  <a:extLst>
                    <a:ext uri="{FF2B5EF4-FFF2-40B4-BE49-F238E27FC236}">
                      <a16:creationId xmlns:a16="http://schemas.microsoft.com/office/drawing/2014/main" id="{C90CF79E-0143-3665-42E1-44380D0B7F6B}"/>
                    </a:ext>
                  </a:extLst>
                </p:cNvPr>
                <p:cNvSpPr/>
                <p:nvPr/>
              </p:nvSpPr>
              <p:spPr>
                <a:xfrm>
                  <a:off x="8307640" y="3132125"/>
                  <a:ext cx="211954" cy="259874"/>
                </a:xfrm>
                <a:custGeom>
                  <a:avLst/>
                  <a:gdLst>
                    <a:gd name="connsiteX0" fmla="*/ 46559 w 211954"/>
                    <a:gd name="connsiteY0" fmla="*/ 259400 h 259874"/>
                    <a:gd name="connsiteX1" fmla="*/ 0 w 211954"/>
                    <a:gd name="connsiteY1" fmla="*/ 168499 h 259874"/>
                    <a:gd name="connsiteX2" fmla="*/ 172845 w 211954"/>
                    <a:gd name="connsiteY2" fmla="*/ 0 h 259874"/>
                    <a:gd name="connsiteX3" fmla="*/ 211954 w 211954"/>
                    <a:gd name="connsiteY3" fmla="*/ 65537 h 259874"/>
                    <a:gd name="connsiteX4" fmla="*/ 46559 w 211954"/>
                    <a:gd name="connsiteY4" fmla="*/ 259400 h 2598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11954" h="259874">
                      <a:moveTo>
                        <a:pt x="46559" y="259400"/>
                      </a:moveTo>
                      <a:lnTo>
                        <a:pt x="0" y="168499"/>
                      </a:lnTo>
                      <a:cubicBezTo>
                        <a:pt x="0" y="168499"/>
                        <a:pt x="113870" y="90546"/>
                        <a:pt x="172845" y="0"/>
                      </a:cubicBezTo>
                      <a:lnTo>
                        <a:pt x="211954" y="65537"/>
                      </a:lnTo>
                      <a:cubicBezTo>
                        <a:pt x="211954" y="65537"/>
                        <a:pt x="165218" y="271018"/>
                        <a:pt x="46559" y="25940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885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4" name="任意多边形: 形状 83">
                  <a:extLst>
                    <a:ext uri="{FF2B5EF4-FFF2-40B4-BE49-F238E27FC236}">
                      <a16:creationId xmlns:a16="http://schemas.microsoft.com/office/drawing/2014/main" id="{C852A747-7F52-584D-33A6-A172D0AAACCB}"/>
                    </a:ext>
                  </a:extLst>
                </p:cNvPr>
                <p:cNvSpPr/>
                <p:nvPr/>
              </p:nvSpPr>
              <p:spPr>
                <a:xfrm>
                  <a:off x="8307640" y="3185158"/>
                  <a:ext cx="791399" cy="985104"/>
                </a:xfrm>
                <a:custGeom>
                  <a:avLst/>
                  <a:gdLst>
                    <a:gd name="connsiteX0" fmla="*/ 727208 w 791399"/>
                    <a:gd name="connsiteY0" fmla="*/ 644465 h 985104"/>
                    <a:gd name="connsiteX1" fmla="*/ 336023 w 791399"/>
                    <a:gd name="connsiteY1" fmla="*/ 158833 h 985104"/>
                    <a:gd name="connsiteX2" fmla="*/ 275718 w 791399"/>
                    <a:gd name="connsiteY2" fmla="*/ 126020 h 985104"/>
                    <a:gd name="connsiteX3" fmla="*/ 204771 w 791399"/>
                    <a:gd name="connsiteY3" fmla="*/ 0 h 985104"/>
                    <a:gd name="connsiteX4" fmla="*/ 0 w 791399"/>
                    <a:gd name="connsiteY4" fmla="*/ 177368 h 985104"/>
                    <a:gd name="connsiteX5" fmla="*/ 64384 w 791399"/>
                    <a:gd name="connsiteY5" fmla="*/ 300816 h 985104"/>
                    <a:gd name="connsiteX6" fmla="*/ 87974 w 791399"/>
                    <a:gd name="connsiteY6" fmla="*/ 406704 h 985104"/>
                    <a:gd name="connsiteX7" fmla="*/ 383469 w 791399"/>
                    <a:gd name="connsiteY7" fmla="*/ 913710 h 985104"/>
                    <a:gd name="connsiteX8" fmla="*/ 727208 w 791399"/>
                    <a:gd name="connsiteY8" fmla="*/ 644465 h 9851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791399" h="985104">
                      <a:moveTo>
                        <a:pt x="727208" y="644465"/>
                      </a:moveTo>
                      <a:cubicBezTo>
                        <a:pt x="568375" y="415573"/>
                        <a:pt x="364934" y="190315"/>
                        <a:pt x="336023" y="158833"/>
                      </a:cubicBezTo>
                      <a:cubicBezTo>
                        <a:pt x="320716" y="140759"/>
                        <a:pt x="299210" y="129053"/>
                        <a:pt x="275718" y="126020"/>
                      </a:cubicBezTo>
                      <a:lnTo>
                        <a:pt x="204771" y="0"/>
                      </a:lnTo>
                      <a:cubicBezTo>
                        <a:pt x="204771" y="0"/>
                        <a:pt x="127350" y="115289"/>
                        <a:pt x="0" y="177368"/>
                      </a:cubicBezTo>
                      <a:lnTo>
                        <a:pt x="64384" y="300816"/>
                      </a:lnTo>
                      <a:cubicBezTo>
                        <a:pt x="64384" y="300816"/>
                        <a:pt x="44696" y="315803"/>
                        <a:pt x="87974" y="406704"/>
                      </a:cubicBezTo>
                      <a:cubicBezTo>
                        <a:pt x="131252" y="497605"/>
                        <a:pt x="298776" y="844802"/>
                        <a:pt x="383469" y="913710"/>
                      </a:cubicBezTo>
                      <a:cubicBezTo>
                        <a:pt x="586023" y="1078484"/>
                        <a:pt x="935969" y="945370"/>
                        <a:pt x="727208" y="644465"/>
                      </a:cubicBezTo>
                      <a:close/>
                    </a:path>
                  </a:pathLst>
                </a:custGeom>
                <a:solidFill>
                  <a:srgbClr val="A7CAF0"/>
                </a:solidFill>
                <a:ln w="885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5" name="任意多边形: 形状 84">
                  <a:extLst>
                    <a:ext uri="{FF2B5EF4-FFF2-40B4-BE49-F238E27FC236}">
                      <a16:creationId xmlns:a16="http://schemas.microsoft.com/office/drawing/2014/main" id="{316A3BB0-C950-88DB-4D58-9D6B2C3BDF7C}"/>
                    </a:ext>
                  </a:extLst>
                </p:cNvPr>
                <p:cNvSpPr/>
                <p:nvPr/>
              </p:nvSpPr>
              <p:spPr>
                <a:xfrm>
                  <a:off x="8403507" y="3300624"/>
                  <a:ext cx="71656" cy="114934"/>
                </a:xfrm>
                <a:custGeom>
                  <a:avLst/>
                  <a:gdLst>
                    <a:gd name="connsiteX0" fmla="*/ 71657 w 71656"/>
                    <a:gd name="connsiteY0" fmla="*/ 114934 h 114934"/>
                    <a:gd name="connsiteX1" fmla="*/ 0 w 71656"/>
                    <a:gd name="connsiteY1" fmla="*/ 0 h 1149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71656" h="114934">
                      <a:moveTo>
                        <a:pt x="71657" y="114934"/>
                      </a:moveTo>
                      <a:lnTo>
                        <a:pt x="0" y="0"/>
                      </a:lnTo>
                    </a:path>
                  </a:pathLst>
                </a:custGeom>
                <a:ln w="6644" cap="rnd">
                  <a:solidFill>
                    <a:srgbClr val="83ADDF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6" name="任意多边形: 形状 85">
                  <a:extLst>
                    <a:ext uri="{FF2B5EF4-FFF2-40B4-BE49-F238E27FC236}">
                      <a16:creationId xmlns:a16="http://schemas.microsoft.com/office/drawing/2014/main" id="{C68589E0-1331-7A6A-45EF-D5F67A1833F1}"/>
                    </a:ext>
                  </a:extLst>
                </p:cNvPr>
                <p:cNvSpPr/>
                <p:nvPr/>
              </p:nvSpPr>
              <p:spPr>
                <a:xfrm>
                  <a:off x="8362003" y="3331220"/>
                  <a:ext cx="70414" cy="112894"/>
                </a:xfrm>
                <a:custGeom>
                  <a:avLst/>
                  <a:gdLst>
                    <a:gd name="connsiteX0" fmla="*/ 70415 w 70414"/>
                    <a:gd name="connsiteY0" fmla="*/ 112895 h 112894"/>
                    <a:gd name="connsiteX1" fmla="*/ 0 w 70414"/>
                    <a:gd name="connsiteY1" fmla="*/ 0 h 1128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70414" h="112894">
                      <a:moveTo>
                        <a:pt x="70415" y="112895"/>
                      </a:moveTo>
                      <a:lnTo>
                        <a:pt x="0" y="0"/>
                      </a:lnTo>
                    </a:path>
                  </a:pathLst>
                </a:custGeom>
                <a:ln w="6644" cap="rnd">
                  <a:solidFill>
                    <a:srgbClr val="83ADDF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7" name="任意多边形: 形状 86">
                  <a:extLst>
                    <a:ext uri="{FF2B5EF4-FFF2-40B4-BE49-F238E27FC236}">
                      <a16:creationId xmlns:a16="http://schemas.microsoft.com/office/drawing/2014/main" id="{8D68B2BC-1ED1-E6B1-0CD3-3027890738D2}"/>
                    </a:ext>
                  </a:extLst>
                </p:cNvPr>
                <p:cNvSpPr/>
                <p:nvPr/>
              </p:nvSpPr>
              <p:spPr>
                <a:xfrm>
                  <a:off x="8480484" y="3225864"/>
                  <a:ext cx="75558" cy="121230"/>
                </a:xfrm>
                <a:custGeom>
                  <a:avLst/>
                  <a:gdLst>
                    <a:gd name="connsiteX0" fmla="*/ 0 w 75558"/>
                    <a:gd name="connsiteY0" fmla="*/ 0 h 121230"/>
                    <a:gd name="connsiteX1" fmla="*/ 75559 w 75558"/>
                    <a:gd name="connsiteY1" fmla="*/ 121231 h 12123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75558" h="121230">
                      <a:moveTo>
                        <a:pt x="0" y="0"/>
                      </a:moveTo>
                      <a:lnTo>
                        <a:pt x="75559" y="121231"/>
                      </a:lnTo>
                    </a:path>
                  </a:pathLst>
                </a:custGeom>
                <a:ln w="6644" cap="rnd">
                  <a:solidFill>
                    <a:srgbClr val="83ADDF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8" name="任意多边形: 形状 87">
                  <a:extLst>
                    <a:ext uri="{FF2B5EF4-FFF2-40B4-BE49-F238E27FC236}">
                      <a16:creationId xmlns:a16="http://schemas.microsoft.com/office/drawing/2014/main" id="{19110E39-FAA1-393C-0307-A928BAE505E3}"/>
                    </a:ext>
                  </a:extLst>
                </p:cNvPr>
                <p:cNvSpPr/>
                <p:nvPr/>
              </p:nvSpPr>
              <p:spPr>
                <a:xfrm>
                  <a:off x="8442616" y="3264086"/>
                  <a:ext cx="75647" cy="121230"/>
                </a:xfrm>
                <a:custGeom>
                  <a:avLst/>
                  <a:gdLst>
                    <a:gd name="connsiteX0" fmla="*/ 0 w 75647"/>
                    <a:gd name="connsiteY0" fmla="*/ 0 h 121230"/>
                    <a:gd name="connsiteX1" fmla="*/ 75647 w 75647"/>
                    <a:gd name="connsiteY1" fmla="*/ 121231 h 12123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75647" h="121230">
                      <a:moveTo>
                        <a:pt x="0" y="0"/>
                      </a:moveTo>
                      <a:lnTo>
                        <a:pt x="75647" y="121231"/>
                      </a:lnTo>
                    </a:path>
                  </a:pathLst>
                </a:custGeom>
                <a:ln w="6644" cap="rnd">
                  <a:solidFill>
                    <a:srgbClr val="83ADDF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9" name="任意多边形: 形状 88">
                  <a:extLst>
                    <a:ext uri="{FF2B5EF4-FFF2-40B4-BE49-F238E27FC236}">
                      <a16:creationId xmlns:a16="http://schemas.microsoft.com/office/drawing/2014/main" id="{0A0A167F-DFD8-5438-60F6-7DDCFFC0C10D}"/>
                    </a:ext>
                  </a:extLst>
                </p:cNvPr>
                <p:cNvSpPr/>
                <p:nvPr/>
              </p:nvSpPr>
              <p:spPr>
                <a:xfrm>
                  <a:off x="8512411" y="3185158"/>
                  <a:ext cx="522436" cy="644465"/>
                </a:xfrm>
                <a:custGeom>
                  <a:avLst/>
                  <a:gdLst>
                    <a:gd name="connsiteX0" fmla="*/ 522437 w 522436"/>
                    <a:gd name="connsiteY0" fmla="*/ 644465 h 644465"/>
                    <a:gd name="connsiteX1" fmla="*/ 131252 w 522436"/>
                    <a:gd name="connsiteY1" fmla="*/ 158833 h 644465"/>
                    <a:gd name="connsiteX2" fmla="*/ 70947 w 522436"/>
                    <a:gd name="connsiteY2" fmla="*/ 126020 h 644465"/>
                    <a:gd name="connsiteX3" fmla="*/ 0 w 522436"/>
                    <a:gd name="connsiteY3" fmla="*/ 0 h 6444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522436" h="644465">
                      <a:moveTo>
                        <a:pt x="522437" y="644465"/>
                      </a:moveTo>
                      <a:cubicBezTo>
                        <a:pt x="363604" y="415573"/>
                        <a:pt x="160163" y="190315"/>
                        <a:pt x="131252" y="158833"/>
                      </a:cubicBezTo>
                      <a:cubicBezTo>
                        <a:pt x="115945" y="140759"/>
                        <a:pt x="94439" y="129053"/>
                        <a:pt x="70947" y="126020"/>
                      </a:cubicBezTo>
                      <a:lnTo>
                        <a:pt x="0" y="0"/>
                      </a:lnTo>
                    </a:path>
                  </a:pathLst>
                </a:custGeom>
                <a:noFill/>
                <a:ln w="6644" cap="rnd">
                  <a:solidFill>
                    <a:srgbClr val="83ADDF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90" name="图形 9">
                <a:extLst>
                  <a:ext uri="{FF2B5EF4-FFF2-40B4-BE49-F238E27FC236}">
                    <a16:creationId xmlns:a16="http://schemas.microsoft.com/office/drawing/2014/main" id="{17C908A0-044F-AED2-256C-BEC79CDE8E4C}"/>
                  </a:ext>
                </a:extLst>
              </p:cNvPr>
              <p:cNvGrpSpPr/>
              <p:nvPr/>
            </p:nvGrpSpPr>
            <p:grpSpPr>
              <a:xfrm>
                <a:off x="8671793" y="3498629"/>
                <a:ext cx="2071725" cy="2499846"/>
                <a:chOff x="8671793" y="3498629"/>
                <a:chExt cx="2071725" cy="2499846"/>
              </a:xfrm>
            </p:grpSpPr>
            <p:sp>
              <p:nvSpPr>
                <p:cNvPr id="91" name="任意多边形: 形状 90">
                  <a:extLst>
                    <a:ext uri="{FF2B5EF4-FFF2-40B4-BE49-F238E27FC236}">
                      <a16:creationId xmlns:a16="http://schemas.microsoft.com/office/drawing/2014/main" id="{FA0C7E97-2F69-BA85-47C6-AA206954C05A}"/>
                    </a:ext>
                  </a:extLst>
                </p:cNvPr>
                <p:cNvSpPr/>
                <p:nvPr/>
              </p:nvSpPr>
              <p:spPr>
                <a:xfrm>
                  <a:off x="9638873" y="5296632"/>
                  <a:ext cx="876905" cy="701843"/>
                </a:xfrm>
                <a:custGeom>
                  <a:avLst/>
                  <a:gdLst>
                    <a:gd name="connsiteX0" fmla="*/ 876906 w 876905"/>
                    <a:gd name="connsiteY0" fmla="*/ 701844 h 701843"/>
                    <a:gd name="connsiteX1" fmla="*/ 0 w 876905"/>
                    <a:gd name="connsiteY1" fmla="*/ 701844 h 701843"/>
                    <a:gd name="connsiteX2" fmla="*/ 0 w 876905"/>
                    <a:gd name="connsiteY2" fmla="*/ 10908 h 701843"/>
                    <a:gd name="connsiteX3" fmla="*/ 784231 w 876905"/>
                    <a:gd name="connsiteY3" fmla="*/ 0 h 701843"/>
                    <a:gd name="connsiteX4" fmla="*/ 876906 w 876905"/>
                    <a:gd name="connsiteY4" fmla="*/ 701844 h 7018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76905" h="701843">
                      <a:moveTo>
                        <a:pt x="876906" y="701844"/>
                      </a:moveTo>
                      <a:lnTo>
                        <a:pt x="0" y="701844"/>
                      </a:lnTo>
                      <a:lnTo>
                        <a:pt x="0" y="10908"/>
                      </a:lnTo>
                      <a:lnTo>
                        <a:pt x="784231" y="0"/>
                      </a:lnTo>
                      <a:cubicBezTo>
                        <a:pt x="844625" y="254789"/>
                        <a:pt x="876906" y="701844"/>
                        <a:pt x="876906" y="701844"/>
                      </a:cubicBezTo>
                      <a:close/>
                    </a:path>
                  </a:pathLst>
                </a:custGeom>
                <a:solidFill>
                  <a:srgbClr val="683F1D"/>
                </a:solidFill>
                <a:ln w="885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2" name="任意多边形: 形状 91">
                  <a:extLst>
                    <a:ext uri="{FF2B5EF4-FFF2-40B4-BE49-F238E27FC236}">
                      <a16:creationId xmlns:a16="http://schemas.microsoft.com/office/drawing/2014/main" id="{84786563-C876-9E50-0773-625A5C52362E}"/>
                    </a:ext>
                  </a:extLst>
                </p:cNvPr>
                <p:cNvSpPr/>
                <p:nvPr/>
              </p:nvSpPr>
              <p:spPr>
                <a:xfrm>
                  <a:off x="9955829" y="5663051"/>
                  <a:ext cx="109968" cy="335424"/>
                </a:xfrm>
                <a:custGeom>
                  <a:avLst/>
                  <a:gdLst>
                    <a:gd name="connsiteX0" fmla="*/ 109968 w 109968"/>
                    <a:gd name="connsiteY0" fmla="*/ 335424 h 335424"/>
                    <a:gd name="connsiteX1" fmla="*/ 78308 w 109968"/>
                    <a:gd name="connsiteY1" fmla="*/ 30618 h 335424"/>
                    <a:gd name="connsiteX2" fmla="*/ 50993 w 109968"/>
                    <a:gd name="connsiteY2" fmla="*/ 2594 h 335424"/>
                    <a:gd name="connsiteX3" fmla="*/ 0 w 109968"/>
                    <a:gd name="connsiteY3" fmla="*/ 2594 h 33542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09968" h="335424">
                      <a:moveTo>
                        <a:pt x="109968" y="335424"/>
                      </a:moveTo>
                      <a:cubicBezTo>
                        <a:pt x="109968" y="335424"/>
                        <a:pt x="81235" y="57135"/>
                        <a:pt x="78308" y="30618"/>
                      </a:cubicBezTo>
                      <a:cubicBezTo>
                        <a:pt x="76552" y="16189"/>
                        <a:pt x="65369" y="4722"/>
                        <a:pt x="50993" y="2594"/>
                      </a:cubicBezTo>
                      <a:cubicBezTo>
                        <a:pt x="34170" y="-865"/>
                        <a:pt x="16824" y="-865"/>
                        <a:pt x="0" y="2594"/>
                      </a:cubicBezTo>
                    </a:path>
                  </a:pathLst>
                </a:custGeom>
                <a:noFill/>
                <a:ln w="6644" cap="rnd">
                  <a:solidFill>
                    <a:srgbClr val="91613D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3" name="任意多边形: 形状 92">
                  <a:extLst>
                    <a:ext uri="{FF2B5EF4-FFF2-40B4-BE49-F238E27FC236}">
                      <a16:creationId xmlns:a16="http://schemas.microsoft.com/office/drawing/2014/main" id="{876206D9-72C5-6356-3081-B15D26BFDB9D}"/>
                    </a:ext>
                  </a:extLst>
                </p:cNvPr>
                <p:cNvSpPr/>
                <p:nvPr/>
              </p:nvSpPr>
              <p:spPr>
                <a:xfrm>
                  <a:off x="8671793" y="3778090"/>
                  <a:ext cx="1911082" cy="1597268"/>
                </a:xfrm>
                <a:custGeom>
                  <a:avLst/>
                  <a:gdLst>
                    <a:gd name="connsiteX0" fmla="*/ 1907129 w 1911082"/>
                    <a:gd name="connsiteY0" fmla="*/ 542043 h 1597268"/>
                    <a:gd name="connsiteX1" fmla="*/ 1811794 w 1911082"/>
                    <a:gd name="connsiteY1" fmla="*/ 1362281 h 1597268"/>
                    <a:gd name="connsiteX2" fmla="*/ 1779336 w 1911082"/>
                    <a:gd name="connsiteY2" fmla="*/ 1579024 h 1597268"/>
                    <a:gd name="connsiteX3" fmla="*/ 1065785 w 1911082"/>
                    <a:gd name="connsiteY3" fmla="*/ 1596761 h 1597268"/>
                    <a:gd name="connsiteX4" fmla="*/ 896665 w 1911082"/>
                    <a:gd name="connsiteY4" fmla="*/ 1519960 h 1597268"/>
                    <a:gd name="connsiteX5" fmla="*/ 899237 w 1911082"/>
                    <a:gd name="connsiteY5" fmla="*/ 691032 h 1597268"/>
                    <a:gd name="connsiteX6" fmla="*/ 38117 w 1911082"/>
                    <a:gd name="connsiteY6" fmla="*/ 334612 h 1597268"/>
                    <a:gd name="connsiteX7" fmla="*/ 338134 w 1911082"/>
                    <a:gd name="connsiteY7" fmla="*/ 8167 h 1597268"/>
                    <a:gd name="connsiteX8" fmla="*/ 548935 w 1911082"/>
                    <a:gd name="connsiteY8" fmla="*/ 54815 h 1597268"/>
                    <a:gd name="connsiteX9" fmla="*/ 1265856 w 1911082"/>
                    <a:gd name="connsiteY9" fmla="*/ 188816 h 1597268"/>
                    <a:gd name="connsiteX10" fmla="*/ 1893028 w 1911082"/>
                    <a:gd name="connsiteY10" fmla="*/ 320777 h 1597268"/>
                    <a:gd name="connsiteX11" fmla="*/ 1907129 w 1911082"/>
                    <a:gd name="connsiteY11" fmla="*/ 542043 h 15972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911082" h="1597268">
                      <a:moveTo>
                        <a:pt x="1907129" y="542043"/>
                      </a:moveTo>
                      <a:cubicBezTo>
                        <a:pt x="1893117" y="773420"/>
                        <a:pt x="1845050" y="1133121"/>
                        <a:pt x="1811794" y="1362281"/>
                      </a:cubicBezTo>
                      <a:cubicBezTo>
                        <a:pt x="1793081" y="1491315"/>
                        <a:pt x="1779336" y="1579024"/>
                        <a:pt x="1779336" y="1579024"/>
                      </a:cubicBezTo>
                      <a:cubicBezTo>
                        <a:pt x="1779336" y="1579024"/>
                        <a:pt x="1218233" y="1600840"/>
                        <a:pt x="1065785" y="1596761"/>
                      </a:cubicBezTo>
                      <a:cubicBezTo>
                        <a:pt x="913338" y="1592681"/>
                        <a:pt x="896665" y="1581418"/>
                        <a:pt x="896665" y="1519960"/>
                      </a:cubicBezTo>
                      <a:cubicBezTo>
                        <a:pt x="896665" y="1458503"/>
                        <a:pt x="899237" y="691032"/>
                        <a:pt x="899237" y="691032"/>
                      </a:cubicBezTo>
                      <a:cubicBezTo>
                        <a:pt x="899237" y="691032"/>
                        <a:pt x="146488" y="424981"/>
                        <a:pt x="38117" y="334612"/>
                      </a:cubicBezTo>
                      <a:cubicBezTo>
                        <a:pt x="-70255" y="244243"/>
                        <a:pt x="59489" y="-52759"/>
                        <a:pt x="338134" y="8167"/>
                      </a:cubicBezTo>
                      <a:cubicBezTo>
                        <a:pt x="408194" y="23509"/>
                        <a:pt x="477811" y="39117"/>
                        <a:pt x="548935" y="54815"/>
                      </a:cubicBezTo>
                      <a:cubicBezTo>
                        <a:pt x="760358" y="101728"/>
                        <a:pt x="984639" y="148908"/>
                        <a:pt x="1265856" y="188816"/>
                      </a:cubicBezTo>
                      <a:cubicBezTo>
                        <a:pt x="1571283" y="232448"/>
                        <a:pt x="1762485" y="234931"/>
                        <a:pt x="1893028" y="320777"/>
                      </a:cubicBezTo>
                      <a:cubicBezTo>
                        <a:pt x="1912361" y="333459"/>
                        <a:pt x="1914578" y="419926"/>
                        <a:pt x="1907129" y="542043"/>
                      </a:cubicBezTo>
                      <a:close/>
                    </a:path>
                  </a:pathLst>
                </a:custGeom>
                <a:solidFill>
                  <a:srgbClr val="A7CAF0"/>
                </a:solidFill>
                <a:ln w="885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4" name="任意多边形: 形状 93">
                  <a:extLst>
                    <a:ext uri="{FF2B5EF4-FFF2-40B4-BE49-F238E27FC236}">
                      <a16:creationId xmlns:a16="http://schemas.microsoft.com/office/drawing/2014/main" id="{FAB3E90D-07BE-9342-ACC3-D9DE4164D004}"/>
                    </a:ext>
                  </a:extLst>
                </p:cNvPr>
                <p:cNvSpPr/>
                <p:nvPr/>
              </p:nvSpPr>
              <p:spPr>
                <a:xfrm>
                  <a:off x="10086460" y="4552751"/>
                  <a:ext cx="450158" cy="562965"/>
                </a:xfrm>
                <a:custGeom>
                  <a:avLst/>
                  <a:gdLst>
                    <a:gd name="connsiteX0" fmla="*/ 289819 w 450158"/>
                    <a:gd name="connsiteY0" fmla="*/ 0 h 562965"/>
                    <a:gd name="connsiteX1" fmla="*/ 217364 w 450158"/>
                    <a:gd name="connsiteY1" fmla="*/ 262948 h 562965"/>
                    <a:gd name="connsiteX2" fmla="*/ 0 w 450158"/>
                    <a:gd name="connsiteY2" fmla="*/ 562965 h 562965"/>
                    <a:gd name="connsiteX3" fmla="*/ 450159 w 450158"/>
                    <a:gd name="connsiteY3" fmla="*/ 456012 h 5629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50158" h="562965">
                      <a:moveTo>
                        <a:pt x="289819" y="0"/>
                      </a:moveTo>
                      <a:cubicBezTo>
                        <a:pt x="171249" y="75204"/>
                        <a:pt x="170982" y="181004"/>
                        <a:pt x="217364" y="262948"/>
                      </a:cubicBezTo>
                      <a:cubicBezTo>
                        <a:pt x="324316" y="451578"/>
                        <a:pt x="13391" y="329017"/>
                        <a:pt x="0" y="562965"/>
                      </a:cubicBezTo>
                      <a:lnTo>
                        <a:pt x="450159" y="456012"/>
                      </a:lnTo>
                      <a:close/>
                    </a:path>
                  </a:pathLst>
                </a:custGeom>
                <a:solidFill>
                  <a:srgbClr val="93BEE5"/>
                </a:solidFill>
                <a:ln w="885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5" name="任意多边形: 形状 94">
                  <a:extLst>
                    <a:ext uri="{FF2B5EF4-FFF2-40B4-BE49-F238E27FC236}">
                      <a16:creationId xmlns:a16="http://schemas.microsoft.com/office/drawing/2014/main" id="{DA2EC765-44BB-02CB-7D00-80C688A87931}"/>
                    </a:ext>
                  </a:extLst>
                </p:cNvPr>
                <p:cNvSpPr/>
                <p:nvPr/>
              </p:nvSpPr>
              <p:spPr>
                <a:xfrm>
                  <a:off x="9220728" y="3833525"/>
                  <a:ext cx="1522790" cy="736155"/>
                </a:xfrm>
                <a:custGeom>
                  <a:avLst/>
                  <a:gdLst>
                    <a:gd name="connsiteX0" fmla="*/ 1522791 w 1522790"/>
                    <a:gd name="connsiteY0" fmla="*/ 559063 h 736155"/>
                    <a:gd name="connsiteX1" fmla="*/ 1358193 w 1522790"/>
                    <a:gd name="connsiteY1" fmla="*/ 486963 h 736155"/>
                    <a:gd name="connsiteX2" fmla="*/ 1108903 w 1522790"/>
                    <a:gd name="connsiteY2" fmla="*/ 529088 h 736155"/>
                    <a:gd name="connsiteX3" fmla="*/ 1080436 w 1522790"/>
                    <a:gd name="connsiteY3" fmla="*/ 566424 h 736155"/>
                    <a:gd name="connsiteX4" fmla="*/ 418145 w 1522790"/>
                    <a:gd name="connsiteY4" fmla="*/ 505498 h 736155"/>
                    <a:gd name="connsiteX5" fmla="*/ 0 w 1522790"/>
                    <a:gd name="connsiteY5" fmla="*/ 0 h 736155"/>
                    <a:gd name="connsiteX6" fmla="*/ 716921 w 1522790"/>
                    <a:gd name="connsiteY6" fmla="*/ 133381 h 736155"/>
                    <a:gd name="connsiteX7" fmla="*/ 1344092 w 1522790"/>
                    <a:gd name="connsiteY7" fmla="*/ 265342 h 736155"/>
                    <a:gd name="connsiteX8" fmla="*/ 1522791 w 1522790"/>
                    <a:gd name="connsiteY8" fmla="*/ 559063 h 7361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522790" h="736155">
                      <a:moveTo>
                        <a:pt x="1522791" y="559063"/>
                      </a:moveTo>
                      <a:cubicBezTo>
                        <a:pt x="1471372" y="527829"/>
                        <a:pt x="1416015" y="503582"/>
                        <a:pt x="1358193" y="486963"/>
                      </a:cubicBezTo>
                      <a:cubicBezTo>
                        <a:pt x="1262504" y="460358"/>
                        <a:pt x="1170184" y="465945"/>
                        <a:pt x="1108903" y="529088"/>
                      </a:cubicBezTo>
                      <a:cubicBezTo>
                        <a:pt x="1097942" y="540342"/>
                        <a:pt x="1088391" y="552882"/>
                        <a:pt x="1080436" y="566424"/>
                      </a:cubicBezTo>
                      <a:cubicBezTo>
                        <a:pt x="926924" y="823607"/>
                        <a:pt x="497694" y="776693"/>
                        <a:pt x="418145" y="505498"/>
                      </a:cubicBezTo>
                      <a:cubicBezTo>
                        <a:pt x="350479" y="274920"/>
                        <a:pt x="246098" y="131607"/>
                        <a:pt x="0" y="0"/>
                      </a:cubicBezTo>
                      <a:cubicBezTo>
                        <a:pt x="211423" y="46293"/>
                        <a:pt x="435704" y="93473"/>
                        <a:pt x="716921" y="133381"/>
                      </a:cubicBezTo>
                      <a:cubicBezTo>
                        <a:pt x="1022348" y="177013"/>
                        <a:pt x="1213550" y="179496"/>
                        <a:pt x="1344092" y="265342"/>
                      </a:cubicBezTo>
                      <a:cubicBezTo>
                        <a:pt x="1404575" y="290883"/>
                        <a:pt x="1467630" y="407768"/>
                        <a:pt x="1522791" y="559063"/>
                      </a:cubicBezTo>
                      <a:close/>
                    </a:path>
                  </a:pathLst>
                </a:custGeom>
                <a:solidFill>
                  <a:srgbClr val="C3DCF8"/>
                </a:solidFill>
                <a:ln w="885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6" name="任意多边形: 形状 95">
                  <a:extLst>
                    <a:ext uri="{FF2B5EF4-FFF2-40B4-BE49-F238E27FC236}">
                      <a16:creationId xmlns:a16="http://schemas.microsoft.com/office/drawing/2014/main" id="{A2917A3E-6BDD-628C-5677-F3A37ECC1018}"/>
                    </a:ext>
                  </a:extLst>
                </p:cNvPr>
                <p:cNvSpPr/>
                <p:nvPr/>
              </p:nvSpPr>
              <p:spPr>
                <a:xfrm>
                  <a:off x="9785112" y="3950145"/>
                  <a:ext cx="362539" cy="285297"/>
                </a:xfrm>
                <a:custGeom>
                  <a:avLst/>
                  <a:gdLst>
                    <a:gd name="connsiteX0" fmla="*/ 181181 w 362539"/>
                    <a:gd name="connsiteY0" fmla="*/ 0 h 285297"/>
                    <a:gd name="connsiteX1" fmla="*/ 0 w 362539"/>
                    <a:gd name="connsiteY1" fmla="*/ 142693 h 285297"/>
                    <a:gd name="connsiteX2" fmla="*/ 66158 w 362539"/>
                    <a:gd name="connsiteY2" fmla="*/ 252927 h 285297"/>
                    <a:gd name="connsiteX3" fmla="*/ 130099 w 362539"/>
                    <a:gd name="connsiteY3" fmla="*/ 279532 h 285297"/>
                    <a:gd name="connsiteX4" fmla="*/ 181181 w 362539"/>
                    <a:gd name="connsiteY4" fmla="*/ 285296 h 285297"/>
                    <a:gd name="connsiteX5" fmla="*/ 192444 w 362539"/>
                    <a:gd name="connsiteY5" fmla="*/ 285296 h 285297"/>
                    <a:gd name="connsiteX6" fmla="*/ 262770 w 362539"/>
                    <a:gd name="connsiteY6" fmla="*/ 270308 h 285297"/>
                    <a:gd name="connsiteX7" fmla="*/ 320326 w 362539"/>
                    <a:gd name="connsiteY7" fmla="*/ 234835 h 285297"/>
                    <a:gd name="connsiteX8" fmla="*/ 362540 w 362539"/>
                    <a:gd name="connsiteY8" fmla="*/ 143225 h 285297"/>
                    <a:gd name="connsiteX9" fmla="*/ 181181 w 362539"/>
                    <a:gd name="connsiteY9" fmla="*/ 0 h 285297"/>
                    <a:gd name="connsiteX10" fmla="*/ 241220 w 362539"/>
                    <a:gd name="connsiteY10" fmla="*/ 211866 h 285297"/>
                    <a:gd name="connsiteX11" fmla="*/ 186591 w 362539"/>
                    <a:gd name="connsiteY11" fmla="*/ 220734 h 285297"/>
                    <a:gd name="connsiteX12" fmla="*/ 181181 w 362539"/>
                    <a:gd name="connsiteY12" fmla="*/ 220734 h 285297"/>
                    <a:gd name="connsiteX13" fmla="*/ 137992 w 362539"/>
                    <a:gd name="connsiteY13" fmla="*/ 216300 h 285297"/>
                    <a:gd name="connsiteX14" fmla="*/ 86201 w 362539"/>
                    <a:gd name="connsiteY14" fmla="*/ 196612 h 285297"/>
                    <a:gd name="connsiteX15" fmla="*/ 44519 w 362539"/>
                    <a:gd name="connsiteY15" fmla="*/ 135154 h 285297"/>
                    <a:gd name="connsiteX16" fmla="*/ 181181 w 362539"/>
                    <a:gd name="connsiteY16" fmla="*/ 49486 h 285297"/>
                    <a:gd name="connsiteX17" fmla="*/ 317932 w 362539"/>
                    <a:gd name="connsiteY17" fmla="*/ 135154 h 285297"/>
                    <a:gd name="connsiteX18" fmla="*/ 286183 w 362539"/>
                    <a:gd name="connsiteY18" fmla="*/ 189961 h 285297"/>
                    <a:gd name="connsiteX19" fmla="*/ 241220 w 362539"/>
                    <a:gd name="connsiteY19" fmla="*/ 211866 h 2852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362539" h="285297">
                      <a:moveTo>
                        <a:pt x="181181" y="0"/>
                      </a:moveTo>
                      <a:cubicBezTo>
                        <a:pt x="81146" y="0"/>
                        <a:pt x="0" y="63941"/>
                        <a:pt x="0" y="142693"/>
                      </a:cubicBezTo>
                      <a:cubicBezTo>
                        <a:pt x="0" y="187034"/>
                        <a:pt x="25719" y="226765"/>
                        <a:pt x="66158" y="252927"/>
                      </a:cubicBezTo>
                      <a:cubicBezTo>
                        <a:pt x="85722" y="265528"/>
                        <a:pt x="107369" y="274539"/>
                        <a:pt x="130099" y="279532"/>
                      </a:cubicBezTo>
                      <a:cubicBezTo>
                        <a:pt x="146852" y="283416"/>
                        <a:pt x="163986" y="285349"/>
                        <a:pt x="181181" y="285296"/>
                      </a:cubicBezTo>
                      <a:cubicBezTo>
                        <a:pt x="184994" y="285296"/>
                        <a:pt x="188720" y="285296"/>
                        <a:pt x="192444" y="285296"/>
                      </a:cubicBezTo>
                      <a:cubicBezTo>
                        <a:pt x="216557" y="284250"/>
                        <a:pt x="240324" y="279177"/>
                        <a:pt x="262770" y="270308"/>
                      </a:cubicBezTo>
                      <a:cubicBezTo>
                        <a:pt x="284019" y="262221"/>
                        <a:pt x="303547" y="250186"/>
                        <a:pt x="320326" y="234835"/>
                      </a:cubicBezTo>
                      <a:cubicBezTo>
                        <a:pt x="346585" y="211538"/>
                        <a:pt x="361892" y="178317"/>
                        <a:pt x="362540" y="143225"/>
                      </a:cubicBezTo>
                      <a:cubicBezTo>
                        <a:pt x="362540" y="63941"/>
                        <a:pt x="281394" y="0"/>
                        <a:pt x="181181" y="0"/>
                      </a:cubicBezTo>
                      <a:close/>
                      <a:moveTo>
                        <a:pt x="241220" y="211866"/>
                      </a:moveTo>
                      <a:cubicBezTo>
                        <a:pt x="223510" y="217338"/>
                        <a:pt x="205126" y="220326"/>
                        <a:pt x="186591" y="220734"/>
                      </a:cubicBezTo>
                      <a:lnTo>
                        <a:pt x="181181" y="220734"/>
                      </a:lnTo>
                      <a:cubicBezTo>
                        <a:pt x="166672" y="220788"/>
                        <a:pt x="152190" y="219306"/>
                        <a:pt x="137992" y="216300"/>
                      </a:cubicBezTo>
                      <a:cubicBezTo>
                        <a:pt x="119732" y="212735"/>
                        <a:pt x="102217" y="206075"/>
                        <a:pt x="86201" y="196612"/>
                      </a:cubicBezTo>
                      <a:cubicBezTo>
                        <a:pt x="60482" y="181093"/>
                        <a:pt x="44519" y="159276"/>
                        <a:pt x="44519" y="135154"/>
                      </a:cubicBezTo>
                      <a:cubicBezTo>
                        <a:pt x="44519" y="87797"/>
                        <a:pt x="105711" y="49486"/>
                        <a:pt x="181181" y="49486"/>
                      </a:cubicBezTo>
                      <a:cubicBezTo>
                        <a:pt x="256651" y="49486"/>
                        <a:pt x="317932" y="87797"/>
                        <a:pt x="317932" y="135154"/>
                      </a:cubicBezTo>
                      <a:cubicBezTo>
                        <a:pt x="317932" y="155995"/>
                        <a:pt x="306048" y="175062"/>
                        <a:pt x="286183" y="189961"/>
                      </a:cubicBezTo>
                      <a:cubicBezTo>
                        <a:pt x="272588" y="199832"/>
                        <a:pt x="257369" y="207245"/>
                        <a:pt x="241220" y="211866"/>
                      </a:cubicBezTo>
                      <a:close/>
                    </a:path>
                  </a:pathLst>
                </a:custGeom>
                <a:noFill/>
                <a:ln w="6644" cap="rnd">
                  <a:solidFill>
                    <a:srgbClr val="83ADDF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7" name="任意多边形: 形状 96">
                  <a:extLst>
                    <a:ext uri="{FF2B5EF4-FFF2-40B4-BE49-F238E27FC236}">
                      <a16:creationId xmlns:a16="http://schemas.microsoft.com/office/drawing/2014/main" id="{55F05A33-559C-BD01-745F-476FB0A3A8B0}"/>
                    </a:ext>
                  </a:extLst>
                </p:cNvPr>
                <p:cNvSpPr/>
                <p:nvPr/>
              </p:nvSpPr>
              <p:spPr>
                <a:xfrm>
                  <a:off x="9770894" y="3913696"/>
                  <a:ext cx="155847" cy="234715"/>
                </a:xfrm>
                <a:custGeom>
                  <a:avLst/>
                  <a:gdLst>
                    <a:gd name="connsiteX0" fmla="*/ 105297 w 155847"/>
                    <a:gd name="connsiteY0" fmla="*/ 0 h 234715"/>
                    <a:gd name="connsiteX1" fmla="*/ 14840 w 155847"/>
                    <a:gd name="connsiteY1" fmla="*/ 50195 h 234715"/>
                    <a:gd name="connsiteX2" fmla="*/ 12357 w 155847"/>
                    <a:gd name="connsiteY2" fmla="*/ 232706 h 234715"/>
                    <a:gd name="connsiteX3" fmla="*/ 155847 w 155847"/>
                    <a:gd name="connsiteY3" fmla="*/ 142249 h 2347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55847" h="234715">
                      <a:moveTo>
                        <a:pt x="105297" y="0"/>
                      </a:moveTo>
                      <a:cubicBezTo>
                        <a:pt x="71420" y="6474"/>
                        <a:pt x="33729" y="17737"/>
                        <a:pt x="14840" y="50195"/>
                      </a:cubicBezTo>
                      <a:cubicBezTo>
                        <a:pt x="-4050" y="82653"/>
                        <a:pt x="-4937" y="217896"/>
                        <a:pt x="12357" y="232706"/>
                      </a:cubicBezTo>
                      <a:cubicBezTo>
                        <a:pt x="29650" y="247517"/>
                        <a:pt x="52708" y="176747"/>
                        <a:pt x="155847" y="14224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885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8" name="任意多边形: 形状 97">
                  <a:extLst>
                    <a:ext uri="{FF2B5EF4-FFF2-40B4-BE49-F238E27FC236}">
                      <a16:creationId xmlns:a16="http://schemas.microsoft.com/office/drawing/2014/main" id="{B1438EF7-39DD-C314-106D-293B6469321D}"/>
                    </a:ext>
                  </a:extLst>
                </p:cNvPr>
                <p:cNvSpPr/>
                <p:nvPr/>
              </p:nvSpPr>
              <p:spPr>
                <a:xfrm>
                  <a:off x="10013473" y="3895959"/>
                  <a:ext cx="172050" cy="274610"/>
                </a:xfrm>
                <a:custGeom>
                  <a:avLst/>
                  <a:gdLst>
                    <a:gd name="connsiteX0" fmla="*/ 0 w 172050"/>
                    <a:gd name="connsiteY0" fmla="*/ 166371 h 274610"/>
                    <a:gd name="connsiteX1" fmla="*/ 105268 w 172050"/>
                    <a:gd name="connsiteY1" fmla="*/ 0 h 274610"/>
                    <a:gd name="connsiteX2" fmla="*/ 170184 w 172050"/>
                    <a:gd name="connsiteY2" fmla="*/ 83097 h 274610"/>
                    <a:gd name="connsiteX3" fmla="*/ 110412 w 172050"/>
                    <a:gd name="connsiteY3" fmla="*/ 267471 h 274610"/>
                    <a:gd name="connsiteX4" fmla="*/ 0 w 172050"/>
                    <a:gd name="connsiteY4" fmla="*/ 166371 h 2746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2050" h="274610">
                      <a:moveTo>
                        <a:pt x="0" y="166371"/>
                      </a:moveTo>
                      <a:lnTo>
                        <a:pt x="105268" y="0"/>
                      </a:lnTo>
                      <a:cubicBezTo>
                        <a:pt x="105268" y="0"/>
                        <a:pt x="161138" y="29620"/>
                        <a:pt x="170184" y="83097"/>
                      </a:cubicBezTo>
                      <a:cubicBezTo>
                        <a:pt x="179230" y="136573"/>
                        <a:pt x="154753" y="311901"/>
                        <a:pt x="110412" y="267471"/>
                      </a:cubicBezTo>
                      <a:cubicBezTo>
                        <a:pt x="78929" y="236431"/>
                        <a:pt x="86023" y="210801"/>
                        <a:pt x="0" y="16637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885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9" name="任意多边形: 形状 98">
                  <a:extLst>
                    <a:ext uri="{FF2B5EF4-FFF2-40B4-BE49-F238E27FC236}">
                      <a16:creationId xmlns:a16="http://schemas.microsoft.com/office/drawing/2014/main" id="{0C71F374-82CD-7F59-EFB8-D54C26FAFBA6}"/>
                    </a:ext>
                  </a:extLst>
                </p:cNvPr>
                <p:cNvSpPr/>
                <p:nvPr/>
              </p:nvSpPr>
              <p:spPr>
                <a:xfrm>
                  <a:off x="9851271" y="4146491"/>
                  <a:ext cx="20042" cy="56580"/>
                </a:xfrm>
                <a:custGeom>
                  <a:avLst/>
                  <a:gdLst>
                    <a:gd name="connsiteX0" fmla="*/ 0 w 20042"/>
                    <a:gd name="connsiteY0" fmla="*/ 56580 h 56580"/>
                    <a:gd name="connsiteX1" fmla="*/ 20043 w 20042"/>
                    <a:gd name="connsiteY1" fmla="*/ 0 h 565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0042" h="56580">
                      <a:moveTo>
                        <a:pt x="0" y="56580"/>
                      </a:moveTo>
                      <a:lnTo>
                        <a:pt x="20043" y="0"/>
                      </a:lnTo>
                    </a:path>
                  </a:pathLst>
                </a:custGeom>
                <a:ln w="6644" cap="rnd">
                  <a:solidFill>
                    <a:srgbClr val="83ADDF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0" name="任意多边形: 形状 99">
                  <a:extLst>
                    <a:ext uri="{FF2B5EF4-FFF2-40B4-BE49-F238E27FC236}">
                      <a16:creationId xmlns:a16="http://schemas.microsoft.com/office/drawing/2014/main" id="{B70D1F82-1FF2-865D-2424-FB98B91708B4}"/>
                    </a:ext>
                  </a:extLst>
                </p:cNvPr>
                <p:cNvSpPr/>
                <p:nvPr/>
              </p:nvSpPr>
              <p:spPr>
                <a:xfrm>
                  <a:off x="9915212" y="4166179"/>
                  <a:ext cx="7892" cy="63586"/>
                </a:xfrm>
                <a:custGeom>
                  <a:avLst/>
                  <a:gdLst>
                    <a:gd name="connsiteX0" fmla="*/ 0 w 7892"/>
                    <a:gd name="connsiteY0" fmla="*/ 63586 h 63586"/>
                    <a:gd name="connsiteX1" fmla="*/ 7893 w 7892"/>
                    <a:gd name="connsiteY1" fmla="*/ 0 h 635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7892" h="63586">
                      <a:moveTo>
                        <a:pt x="0" y="63586"/>
                      </a:moveTo>
                      <a:lnTo>
                        <a:pt x="7893" y="0"/>
                      </a:lnTo>
                    </a:path>
                  </a:pathLst>
                </a:custGeom>
                <a:ln w="6644" cap="rnd">
                  <a:solidFill>
                    <a:srgbClr val="83ADDF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1" name="任意多边形: 形状 100">
                  <a:extLst>
                    <a:ext uri="{FF2B5EF4-FFF2-40B4-BE49-F238E27FC236}">
                      <a16:creationId xmlns:a16="http://schemas.microsoft.com/office/drawing/2014/main" id="{8F916C4A-CDE3-57FF-1A41-AFD5A89C5CFC}"/>
                    </a:ext>
                  </a:extLst>
                </p:cNvPr>
                <p:cNvSpPr/>
                <p:nvPr/>
              </p:nvSpPr>
              <p:spPr>
                <a:xfrm>
                  <a:off x="9971703" y="4170524"/>
                  <a:ext cx="5853" cy="64739"/>
                </a:xfrm>
                <a:custGeom>
                  <a:avLst/>
                  <a:gdLst>
                    <a:gd name="connsiteX0" fmla="*/ 5853 w 5853"/>
                    <a:gd name="connsiteY0" fmla="*/ 64739 h 64739"/>
                    <a:gd name="connsiteX1" fmla="*/ 0 w 5853"/>
                    <a:gd name="connsiteY1" fmla="*/ 0 h 647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5853" h="64739">
                      <a:moveTo>
                        <a:pt x="5853" y="64739"/>
                      </a:moveTo>
                      <a:lnTo>
                        <a:pt x="0" y="0"/>
                      </a:lnTo>
                    </a:path>
                  </a:pathLst>
                </a:custGeom>
                <a:ln w="6644" cap="rnd">
                  <a:solidFill>
                    <a:srgbClr val="83ADDF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2" name="任意多边形: 形状 101">
                  <a:extLst>
                    <a:ext uri="{FF2B5EF4-FFF2-40B4-BE49-F238E27FC236}">
                      <a16:creationId xmlns:a16="http://schemas.microsoft.com/office/drawing/2014/main" id="{0759F1D1-D4C6-E086-B18F-DB5C4FDFF18A}"/>
                    </a:ext>
                  </a:extLst>
                </p:cNvPr>
                <p:cNvSpPr/>
                <p:nvPr/>
              </p:nvSpPr>
              <p:spPr>
                <a:xfrm>
                  <a:off x="10026333" y="4161833"/>
                  <a:ext cx="21550" cy="58442"/>
                </a:xfrm>
                <a:custGeom>
                  <a:avLst/>
                  <a:gdLst>
                    <a:gd name="connsiteX0" fmla="*/ 21550 w 21550"/>
                    <a:gd name="connsiteY0" fmla="*/ 58443 h 58442"/>
                    <a:gd name="connsiteX1" fmla="*/ 0 w 21550"/>
                    <a:gd name="connsiteY1" fmla="*/ 0 h 584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1550" h="58442">
                      <a:moveTo>
                        <a:pt x="21550" y="58443"/>
                      </a:moveTo>
                      <a:lnTo>
                        <a:pt x="0" y="0"/>
                      </a:lnTo>
                    </a:path>
                  </a:pathLst>
                </a:custGeom>
                <a:ln w="6644" cap="rnd">
                  <a:solidFill>
                    <a:srgbClr val="83ADDF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3" name="任意多边形: 形状 102">
                  <a:extLst>
                    <a:ext uri="{FF2B5EF4-FFF2-40B4-BE49-F238E27FC236}">
                      <a16:creationId xmlns:a16="http://schemas.microsoft.com/office/drawing/2014/main" id="{5F77B560-7BF3-E79A-FA2C-1D5BE81C9060}"/>
                    </a:ext>
                  </a:extLst>
                </p:cNvPr>
                <p:cNvSpPr/>
                <p:nvPr/>
              </p:nvSpPr>
              <p:spPr>
                <a:xfrm>
                  <a:off x="10071295" y="4139839"/>
                  <a:ext cx="34143" cy="44607"/>
                </a:xfrm>
                <a:custGeom>
                  <a:avLst/>
                  <a:gdLst>
                    <a:gd name="connsiteX0" fmla="*/ 34143 w 34143"/>
                    <a:gd name="connsiteY0" fmla="*/ 44608 h 44607"/>
                    <a:gd name="connsiteX1" fmla="*/ 0 w 34143"/>
                    <a:gd name="connsiteY1" fmla="*/ 0 h 446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34143" h="44607">
                      <a:moveTo>
                        <a:pt x="34143" y="44608"/>
                      </a:moveTo>
                      <a:lnTo>
                        <a:pt x="0" y="0"/>
                      </a:lnTo>
                    </a:path>
                  </a:pathLst>
                </a:custGeom>
                <a:ln w="6644" cap="rnd">
                  <a:solidFill>
                    <a:srgbClr val="83ADDF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4" name="任意多边形: 形状 103">
                  <a:extLst>
                    <a:ext uri="{FF2B5EF4-FFF2-40B4-BE49-F238E27FC236}">
                      <a16:creationId xmlns:a16="http://schemas.microsoft.com/office/drawing/2014/main" id="{A425430F-A4FE-2E47-1B28-7D0955DF5BB8}"/>
                    </a:ext>
                  </a:extLst>
                </p:cNvPr>
                <p:cNvSpPr/>
                <p:nvPr/>
              </p:nvSpPr>
              <p:spPr>
                <a:xfrm>
                  <a:off x="9841850" y="3498629"/>
                  <a:ext cx="292865" cy="589065"/>
                </a:xfrm>
                <a:custGeom>
                  <a:avLst/>
                  <a:gdLst>
                    <a:gd name="connsiteX0" fmla="*/ 292854 w 292865"/>
                    <a:gd name="connsiteY0" fmla="*/ 419855 h 589065"/>
                    <a:gd name="connsiteX1" fmla="*/ 133933 w 292865"/>
                    <a:gd name="connsiteY1" fmla="*/ 588355 h 589065"/>
                    <a:gd name="connsiteX2" fmla="*/ 20 w 292865"/>
                    <a:gd name="connsiteY2" fmla="*/ 438213 h 589065"/>
                    <a:gd name="connsiteX3" fmla="*/ 3213 w 292865"/>
                    <a:gd name="connsiteY3" fmla="*/ 370724 h 589065"/>
                    <a:gd name="connsiteX4" fmla="*/ 10928 w 292865"/>
                    <a:gd name="connsiteY4" fmla="*/ 225194 h 589065"/>
                    <a:gd name="connsiteX5" fmla="*/ 11461 w 292865"/>
                    <a:gd name="connsiteY5" fmla="*/ 213843 h 589065"/>
                    <a:gd name="connsiteX6" fmla="*/ 267136 w 292865"/>
                    <a:gd name="connsiteY6" fmla="*/ 132342 h 589065"/>
                    <a:gd name="connsiteX7" fmla="*/ 292854 w 292865"/>
                    <a:gd name="connsiteY7" fmla="*/ 419855 h 5890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92865" h="589065">
                      <a:moveTo>
                        <a:pt x="292854" y="419855"/>
                      </a:moveTo>
                      <a:cubicBezTo>
                        <a:pt x="293653" y="440607"/>
                        <a:pt x="251350" y="577003"/>
                        <a:pt x="133933" y="588355"/>
                      </a:cubicBezTo>
                      <a:cubicBezTo>
                        <a:pt x="16516" y="599706"/>
                        <a:pt x="-689" y="471824"/>
                        <a:pt x="20" y="438213"/>
                      </a:cubicBezTo>
                      <a:cubicBezTo>
                        <a:pt x="20" y="424644"/>
                        <a:pt x="1528" y="400700"/>
                        <a:pt x="3213" y="370724"/>
                      </a:cubicBezTo>
                      <a:cubicBezTo>
                        <a:pt x="5519" y="329575"/>
                        <a:pt x="8623" y="277163"/>
                        <a:pt x="10928" y="225194"/>
                      </a:cubicBezTo>
                      <a:lnTo>
                        <a:pt x="11461" y="213843"/>
                      </a:lnTo>
                      <a:cubicBezTo>
                        <a:pt x="24409" y="-87682"/>
                        <a:pt x="283277" y="-27466"/>
                        <a:pt x="267136" y="132342"/>
                      </a:cubicBezTo>
                      <a:cubicBezTo>
                        <a:pt x="257292" y="230870"/>
                        <a:pt x="291879" y="399192"/>
                        <a:pt x="292854" y="419855"/>
                      </a:cubicBezTo>
                      <a:close/>
                    </a:path>
                  </a:pathLst>
                </a:custGeom>
                <a:solidFill>
                  <a:srgbClr val="FEBD9D"/>
                </a:solidFill>
                <a:ln w="885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5" name="任意多边形: 形状 104">
                  <a:extLst>
                    <a:ext uri="{FF2B5EF4-FFF2-40B4-BE49-F238E27FC236}">
                      <a16:creationId xmlns:a16="http://schemas.microsoft.com/office/drawing/2014/main" id="{A0BEA5C0-2246-C780-E724-B18DC88860B7}"/>
                    </a:ext>
                  </a:extLst>
                </p:cNvPr>
                <p:cNvSpPr/>
                <p:nvPr/>
              </p:nvSpPr>
              <p:spPr>
                <a:xfrm>
                  <a:off x="9845063" y="3701653"/>
                  <a:ext cx="151530" cy="167754"/>
                </a:xfrm>
                <a:custGeom>
                  <a:avLst/>
                  <a:gdLst>
                    <a:gd name="connsiteX0" fmla="*/ 0 w 151530"/>
                    <a:gd name="connsiteY0" fmla="*/ 167701 h 167754"/>
                    <a:gd name="connsiteX1" fmla="*/ 7715 w 151530"/>
                    <a:gd name="connsiteY1" fmla="*/ 22171 h 167754"/>
                    <a:gd name="connsiteX2" fmla="*/ 151117 w 151530"/>
                    <a:gd name="connsiteY2" fmla="*/ 0 h 167754"/>
                    <a:gd name="connsiteX3" fmla="*/ 0 w 151530"/>
                    <a:gd name="connsiteY3" fmla="*/ 167701 h 1677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51530" h="167754">
                      <a:moveTo>
                        <a:pt x="0" y="167701"/>
                      </a:moveTo>
                      <a:cubicBezTo>
                        <a:pt x="2306" y="126552"/>
                        <a:pt x="5410" y="74140"/>
                        <a:pt x="7715" y="22171"/>
                      </a:cubicBezTo>
                      <a:lnTo>
                        <a:pt x="151117" y="0"/>
                      </a:lnTo>
                      <a:cubicBezTo>
                        <a:pt x="156350" y="91433"/>
                        <a:pt x="112185" y="170096"/>
                        <a:pt x="0" y="167701"/>
                      </a:cubicBezTo>
                      <a:close/>
                    </a:path>
                  </a:pathLst>
                </a:custGeom>
                <a:solidFill>
                  <a:srgbClr val="F4A789"/>
                </a:solidFill>
                <a:ln w="885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6" name="任意多边形: 形状 105">
                  <a:extLst>
                    <a:ext uri="{FF2B5EF4-FFF2-40B4-BE49-F238E27FC236}">
                      <a16:creationId xmlns:a16="http://schemas.microsoft.com/office/drawing/2014/main" id="{D4299C08-4ED8-8B2E-AE1A-156C82E70273}"/>
                    </a:ext>
                  </a:extLst>
                </p:cNvPr>
                <p:cNvSpPr/>
                <p:nvPr/>
              </p:nvSpPr>
              <p:spPr>
                <a:xfrm>
                  <a:off x="10336460" y="4501315"/>
                  <a:ext cx="88950" cy="483326"/>
                </a:xfrm>
                <a:custGeom>
                  <a:avLst/>
                  <a:gdLst>
                    <a:gd name="connsiteX0" fmla="*/ 88950 w 88950"/>
                    <a:gd name="connsiteY0" fmla="*/ 483327 h 483326"/>
                    <a:gd name="connsiteX1" fmla="*/ 87531 w 88950"/>
                    <a:gd name="connsiteY1" fmla="*/ 477917 h 483326"/>
                    <a:gd name="connsiteX2" fmla="*/ 0 w 88950"/>
                    <a:gd name="connsiteY2" fmla="*/ 0 h 4833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88950" h="483326">
                      <a:moveTo>
                        <a:pt x="88950" y="483327"/>
                      </a:moveTo>
                      <a:cubicBezTo>
                        <a:pt x="88950" y="481553"/>
                        <a:pt x="87975" y="479779"/>
                        <a:pt x="87531" y="477917"/>
                      </a:cubicBezTo>
                      <a:cubicBezTo>
                        <a:pt x="47357" y="316424"/>
                        <a:pt x="14012" y="147481"/>
                        <a:pt x="0" y="0"/>
                      </a:cubicBezTo>
                    </a:path>
                  </a:pathLst>
                </a:custGeom>
                <a:noFill/>
                <a:ln w="6644" cap="rnd">
                  <a:solidFill>
                    <a:srgbClr val="83ADDF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7" name="任意多边形: 形状 106">
                  <a:extLst>
                    <a:ext uri="{FF2B5EF4-FFF2-40B4-BE49-F238E27FC236}">
                      <a16:creationId xmlns:a16="http://schemas.microsoft.com/office/drawing/2014/main" id="{24EEB3AB-6EED-49A0-73E0-5AA17B78C7AA}"/>
                    </a:ext>
                  </a:extLst>
                </p:cNvPr>
                <p:cNvSpPr/>
                <p:nvPr/>
              </p:nvSpPr>
              <p:spPr>
                <a:xfrm>
                  <a:off x="9766311" y="4651423"/>
                  <a:ext cx="224814" cy="130487"/>
                </a:xfrm>
                <a:custGeom>
                  <a:avLst/>
                  <a:gdLst>
                    <a:gd name="connsiteX0" fmla="*/ 2839 w 224814"/>
                    <a:gd name="connsiteY0" fmla="*/ 130487 h 130487"/>
                    <a:gd name="connsiteX1" fmla="*/ 53300 w 224814"/>
                    <a:gd name="connsiteY1" fmla="*/ 47656 h 130487"/>
                    <a:gd name="connsiteX2" fmla="*/ 91611 w 224814"/>
                    <a:gd name="connsiteY2" fmla="*/ 565 h 130487"/>
                    <a:gd name="connsiteX3" fmla="*/ 136929 w 224814"/>
                    <a:gd name="connsiteY3" fmla="*/ 28146 h 130487"/>
                    <a:gd name="connsiteX4" fmla="*/ 224815 w 224814"/>
                    <a:gd name="connsiteY4" fmla="*/ 75769 h 13048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24814" h="130487">
                      <a:moveTo>
                        <a:pt x="2839" y="130487"/>
                      </a:moveTo>
                      <a:cubicBezTo>
                        <a:pt x="-10109" y="74262"/>
                        <a:pt x="23768" y="57766"/>
                        <a:pt x="53300" y="47656"/>
                      </a:cubicBezTo>
                      <a:cubicBezTo>
                        <a:pt x="50551" y="31782"/>
                        <a:pt x="56404" y="6064"/>
                        <a:pt x="91611" y="565"/>
                      </a:cubicBezTo>
                      <a:cubicBezTo>
                        <a:pt x="124956" y="-4667"/>
                        <a:pt x="136929" y="28146"/>
                        <a:pt x="136929" y="28146"/>
                      </a:cubicBezTo>
                      <a:cubicBezTo>
                        <a:pt x="136929" y="28146"/>
                        <a:pt x="207078" y="4379"/>
                        <a:pt x="224815" y="75769"/>
                      </a:cubicBezTo>
                      <a:close/>
                    </a:path>
                  </a:pathLst>
                </a:custGeom>
                <a:solidFill>
                  <a:srgbClr val="DDDDDD"/>
                </a:solidFill>
                <a:ln w="885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8" name="任意多边形: 形状 107">
                  <a:extLst>
                    <a:ext uri="{FF2B5EF4-FFF2-40B4-BE49-F238E27FC236}">
                      <a16:creationId xmlns:a16="http://schemas.microsoft.com/office/drawing/2014/main" id="{86424B03-684B-A1C7-66D9-BE4CA1D0970B}"/>
                    </a:ext>
                  </a:extLst>
                </p:cNvPr>
                <p:cNvSpPr/>
                <p:nvPr/>
              </p:nvSpPr>
              <p:spPr>
                <a:xfrm>
                  <a:off x="9598787" y="4675135"/>
                  <a:ext cx="730843" cy="959027"/>
                </a:xfrm>
                <a:custGeom>
                  <a:avLst/>
                  <a:gdLst>
                    <a:gd name="connsiteX0" fmla="*/ 0 w 730843"/>
                    <a:gd name="connsiteY0" fmla="*/ 122473 h 959027"/>
                    <a:gd name="connsiteX1" fmla="*/ 529886 w 730843"/>
                    <a:gd name="connsiteY1" fmla="*/ 0 h 959027"/>
                    <a:gd name="connsiteX2" fmla="*/ 730844 w 730843"/>
                    <a:gd name="connsiteY2" fmla="*/ 851454 h 959027"/>
                    <a:gd name="connsiteX3" fmla="*/ 196346 w 730843"/>
                    <a:gd name="connsiteY3" fmla="*/ 959027 h 959027"/>
                    <a:gd name="connsiteX4" fmla="*/ 0 w 730843"/>
                    <a:gd name="connsiteY4" fmla="*/ 122473 h 9590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30843" h="959027">
                      <a:moveTo>
                        <a:pt x="0" y="122473"/>
                      </a:moveTo>
                      <a:lnTo>
                        <a:pt x="529886" y="0"/>
                      </a:lnTo>
                      <a:lnTo>
                        <a:pt x="730844" y="851454"/>
                      </a:lnTo>
                      <a:lnTo>
                        <a:pt x="196346" y="959027"/>
                      </a:lnTo>
                      <a:lnTo>
                        <a:pt x="0" y="122473"/>
                      </a:lnTo>
                      <a:close/>
                    </a:path>
                  </a:pathLst>
                </a:custGeom>
                <a:solidFill>
                  <a:srgbClr val="F9F9F9"/>
                </a:solidFill>
                <a:ln w="8858" cap="rnd">
                  <a:solidFill>
                    <a:srgbClr val="DDDDDD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9" name="任意多边形: 形状 108">
                  <a:extLst>
                    <a:ext uri="{FF2B5EF4-FFF2-40B4-BE49-F238E27FC236}">
                      <a16:creationId xmlns:a16="http://schemas.microsoft.com/office/drawing/2014/main" id="{B731D3F8-7384-7AEA-1080-60BEDF262D6F}"/>
                    </a:ext>
                  </a:extLst>
                </p:cNvPr>
                <p:cNvSpPr/>
                <p:nvPr/>
              </p:nvSpPr>
              <p:spPr>
                <a:xfrm>
                  <a:off x="9840096" y="4671411"/>
                  <a:ext cx="47712" cy="47712"/>
                </a:xfrm>
                <a:custGeom>
                  <a:avLst/>
                  <a:gdLst>
                    <a:gd name="connsiteX0" fmla="*/ 0 w 47712"/>
                    <a:gd name="connsiteY0" fmla="*/ 23767 h 47712"/>
                    <a:gd name="connsiteX1" fmla="*/ 23767 w 47712"/>
                    <a:gd name="connsiteY1" fmla="*/ 47712 h 47712"/>
                    <a:gd name="connsiteX2" fmla="*/ 47712 w 47712"/>
                    <a:gd name="connsiteY2" fmla="*/ 23945 h 47712"/>
                    <a:gd name="connsiteX3" fmla="*/ 23945 w 47712"/>
                    <a:gd name="connsiteY3" fmla="*/ 0 h 47712"/>
                    <a:gd name="connsiteX4" fmla="*/ 23856 w 47712"/>
                    <a:gd name="connsiteY4" fmla="*/ 0 h 47712"/>
                    <a:gd name="connsiteX5" fmla="*/ 0 w 47712"/>
                    <a:gd name="connsiteY5" fmla="*/ 23767 h 477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47712" h="47712">
                      <a:moveTo>
                        <a:pt x="0" y="23767"/>
                      </a:moveTo>
                      <a:cubicBezTo>
                        <a:pt x="-44" y="36946"/>
                        <a:pt x="10589" y="47659"/>
                        <a:pt x="23767" y="47712"/>
                      </a:cubicBezTo>
                      <a:cubicBezTo>
                        <a:pt x="36946" y="47765"/>
                        <a:pt x="47659" y="37123"/>
                        <a:pt x="47712" y="23945"/>
                      </a:cubicBezTo>
                      <a:cubicBezTo>
                        <a:pt x="47756" y="10766"/>
                        <a:pt x="37123" y="53"/>
                        <a:pt x="23945" y="0"/>
                      </a:cubicBezTo>
                      <a:cubicBezTo>
                        <a:pt x="23918" y="0"/>
                        <a:pt x="23883" y="0"/>
                        <a:pt x="23856" y="0"/>
                      </a:cubicBezTo>
                      <a:cubicBezTo>
                        <a:pt x="10713" y="0"/>
                        <a:pt x="45" y="10624"/>
                        <a:pt x="0" y="23767"/>
                      </a:cubicBezTo>
                      <a:close/>
                    </a:path>
                  </a:pathLst>
                </a:custGeom>
                <a:solidFill>
                  <a:srgbClr val="F9F9F9"/>
                </a:solidFill>
                <a:ln w="8858" cap="rnd">
                  <a:solidFill>
                    <a:srgbClr val="DDDDDD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10" name="图形 9">
                <a:extLst>
                  <a:ext uri="{FF2B5EF4-FFF2-40B4-BE49-F238E27FC236}">
                    <a16:creationId xmlns:a16="http://schemas.microsoft.com/office/drawing/2014/main" id="{D0AEDD6D-6A32-A139-BD97-68B65924190A}"/>
                  </a:ext>
                </a:extLst>
              </p:cNvPr>
              <p:cNvGrpSpPr/>
              <p:nvPr/>
            </p:nvGrpSpPr>
            <p:grpSpPr>
              <a:xfrm>
                <a:off x="10329274" y="4078242"/>
                <a:ext cx="576121" cy="1239659"/>
                <a:chOff x="10329274" y="4078242"/>
                <a:chExt cx="576121" cy="1239659"/>
              </a:xfrm>
            </p:grpSpPr>
            <p:sp>
              <p:nvSpPr>
                <p:cNvPr id="111" name="任意多边形: 形状 110">
                  <a:extLst>
                    <a:ext uri="{FF2B5EF4-FFF2-40B4-BE49-F238E27FC236}">
                      <a16:creationId xmlns:a16="http://schemas.microsoft.com/office/drawing/2014/main" id="{DC575AE6-C6B4-1AD4-2CD9-FB1104DBC405}"/>
                    </a:ext>
                  </a:extLst>
                </p:cNvPr>
                <p:cNvSpPr/>
                <p:nvPr/>
              </p:nvSpPr>
              <p:spPr>
                <a:xfrm>
                  <a:off x="10329274" y="4078242"/>
                  <a:ext cx="575051" cy="1239393"/>
                </a:xfrm>
                <a:custGeom>
                  <a:avLst/>
                  <a:gdLst>
                    <a:gd name="connsiteX0" fmla="*/ 575029 w 575051"/>
                    <a:gd name="connsiteY0" fmla="*/ 1079954 h 1239393"/>
                    <a:gd name="connsiteX1" fmla="*/ 575029 w 575051"/>
                    <a:gd name="connsiteY1" fmla="*/ 1079954 h 1239393"/>
                    <a:gd name="connsiteX2" fmla="*/ 572723 w 575051"/>
                    <a:gd name="connsiteY2" fmla="*/ 1130504 h 1239393"/>
                    <a:gd name="connsiteX3" fmla="*/ 572723 w 575051"/>
                    <a:gd name="connsiteY3" fmla="*/ 1132987 h 1239393"/>
                    <a:gd name="connsiteX4" fmla="*/ 570417 w 575051"/>
                    <a:gd name="connsiteY4" fmla="*/ 1143097 h 1239393"/>
                    <a:gd name="connsiteX5" fmla="*/ 284678 w 575051"/>
                    <a:gd name="connsiteY5" fmla="*/ 1207393 h 1239393"/>
                    <a:gd name="connsiteX6" fmla="*/ 252751 w 575051"/>
                    <a:gd name="connsiteY6" fmla="*/ 1185665 h 1239393"/>
                    <a:gd name="connsiteX7" fmla="*/ 154224 w 575051"/>
                    <a:gd name="connsiteY7" fmla="*/ 1061508 h 1239393"/>
                    <a:gd name="connsiteX8" fmla="*/ 96136 w 575051"/>
                    <a:gd name="connsiteY8" fmla="*/ 906400 h 1239393"/>
                    <a:gd name="connsiteX9" fmla="*/ 94717 w 575051"/>
                    <a:gd name="connsiteY9" fmla="*/ 900990 h 1239393"/>
                    <a:gd name="connsiteX10" fmla="*/ 2 w 575051"/>
                    <a:gd name="connsiteY10" fmla="*/ 284017 h 1239393"/>
                    <a:gd name="connsiteX11" fmla="*/ 235547 w 575051"/>
                    <a:gd name="connsiteY11" fmla="*/ 20803 h 1239393"/>
                    <a:gd name="connsiteX12" fmla="*/ 413890 w 575051"/>
                    <a:gd name="connsiteY12" fmla="*/ 313992 h 1239393"/>
                    <a:gd name="connsiteX13" fmla="*/ 526607 w 575051"/>
                    <a:gd name="connsiteY13" fmla="*/ 715464 h 1239393"/>
                    <a:gd name="connsiteX14" fmla="*/ 575029 w 575051"/>
                    <a:gd name="connsiteY14" fmla="*/ 1079954 h 12393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575051" h="1239393">
                      <a:moveTo>
                        <a:pt x="575029" y="1079954"/>
                      </a:moveTo>
                      <a:lnTo>
                        <a:pt x="575029" y="1079954"/>
                      </a:lnTo>
                      <a:cubicBezTo>
                        <a:pt x="575197" y="1096831"/>
                        <a:pt x="574426" y="1113707"/>
                        <a:pt x="572723" y="1130504"/>
                      </a:cubicBezTo>
                      <a:lnTo>
                        <a:pt x="572723" y="1132987"/>
                      </a:lnTo>
                      <a:cubicBezTo>
                        <a:pt x="572164" y="1136402"/>
                        <a:pt x="571393" y="1139780"/>
                        <a:pt x="570417" y="1143097"/>
                      </a:cubicBezTo>
                      <a:cubicBezTo>
                        <a:pt x="548778" y="1214044"/>
                        <a:pt x="411850" y="1281001"/>
                        <a:pt x="284678" y="1207393"/>
                      </a:cubicBezTo>
                      <a:cubicBezTo>
                        <a:pt x="273530" y="1200928"/>
                        <a:pt x="262853" y="1193665"/>
                        <a:pt x="252751" y="1185665"/>
                      </a:cubicBezTo>
                      <a:cubicBezTo>
                        <a:pt x="211558" y="1151655"/>
                        <a:pt x="177982" y="1109353"/>
                        <a:pt x="154224" y="1061508"/>
                      </a:cubicBezTo>
                      <a:cubicBezTo>
                        <a:pt x="128905" y="1012235"/>
                        <a:pt x="109403" y="960187"/>
                        <a:pt x="96136" y="906400"/>
                      </a:cubicBezTo>
                      <a:cubicBezTo>
                        <a:pt x="96136" y="904626"/>
                        <a:pt x="95160" y="902852"/>
                        <a:pt x="94717" y="900990"/>
                      </a:cubicBezTo>
                      <a:cubicBezTo>
                        <a:pt x="41507" y="685666"/>
                        <a:pt x="-352" y="457039"/>
                        <a:pt x="2" y="284017"/>
                      </a:cubicBezTo>
                      <a:cubicBezTo>
                        <a:pt x="2" y="75432"/>
                        <a:pt x="61461" y="-52450"/>
                        <a:pt x="235547" y="20803"/>
                      </a:cubicBezTo>
                      <a:cubicBezTo>
                        <a:pt x="295674" y="46167"/>
                        <a:pt x="358729" y="162697"/>
                        <a:pt x="413890" y="313992"/>
                      </a:cubicBezTo>
                      <a:cubicBezTo>
                        <a:pt x="460573" y="445093"/>
                        <a:pt x="498229" y="579228"/>
                        <a:pt x="526607" y="715464"/>
                      </a:cubicBezTo>
                      <a:cubicBezTo>
                        <a:pt x="557292" y="857092"/>
                        <a:pt x="575029" y="989940"/>
                        <a:pt x="575029" y="1079954"/>
                      </a:cubicBezTo>
                      <a:close/>
                    </a:path>
                  </a:pathLst>
                </a:custGeom>
                <a:solidFill>
                  <a:srgbClr val="A7CAF0"/>
                </a:solidFill>
                <a:ln w="885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2" name="任意多边形: 形状 111">
                  <a:extLst>
                    <a:ext uri="{FF2B5EF4-FFF2-40B4-BE49-F238E27FC236}">
                      <a16:creationId xmlns:a16="http://schemas.microsoft.com/office/drawing/2014/main" id="{4A6CE50A-0B3B-2E88-0BAA-030196E1BBCC}"/>
                    </a:ext>
                  </a:extLst>
                </p:cNvPr>
                <p:cNvSpPr/>
                <p:nvPr/>
              </p:nvSpPr>
              <p:spPr>
                <a:xfrm>
                  <a:off x="10582380" y="4793706"/>
                  <a:ext cx="323015" cy="524195"/>
                </a:xfrm>
                <a:custGeom>
                  <a:avLst/>
                  <a:gdLst>
                    <a:gd name="connsiteX0" fmla="*/ 319971 w 323015"/>
                    <a:gd name="connsiteY0" fmla="*/ 415306 h 524195"/>
                    <a:gd name="connsiteX1" fmla="*/ 319971 w 323015"/>
                    <a:gd name="connsiteY1" fmla="*/ 417790 h 524195"/>
                    <a:gd name="connsiteX2" fmla="*/ 317666 w 323015"/>
                    <a:gd name="connsiteY2" fmla="*/ 427900 h 524195"/>
                    <a:gd name="connsiteX3" fmla="*/ 31926 w 323015"/>
                    <a:gd name="connsiteY3" fmla="*/ 492195 h 524195"/>
                    <a:gd name="connsiteX4" fmla="*/ 0 w 323015"/>
                    <a:gd name="connsiteY4" fmla="*/ 470468 h 524195"/>
                    <a:gd name="connsiteX5" fmla="*/ 125931 w 323015"/>
                    <a:gd name="connsiteY5" fmla="*/ 445370 h 524195"/>
                    <a:gd name="connsiteX6" fmla="*/ 274122 w 323015"/>
                    <a:gd name="connsiteY6" fmla="*/ 0 h 524195"/>
                    <a:gd name="connsiteX7" fmla="*/ 322543 w 323015"/>
                    <a:gd name="connsiteY7" fmla="*/ 364490 h 524195"/>
                    <a:gd name="connsiteX8" fmla="*/ 322543 w 323015"/>
                    <a:gd name="connsiteY8" fmla="*/ 364490 h 524195"/>
                    <a:gd name="connsiteX9" fmla="*/ 319971 w 323015"/>
                    <a:gd name="connsiteY9" fmla="*/ 415306 h 5241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323015" h="524195">
                      <a:moveTo>
                        <a:pt x="319971" y="415306"/>
                      </a:moveTo>
                      <a:lnTo>
                        <a:pt x="319971" y="417790"/>
                      </a:lnTo>
                      <a:cubicBezTo>
                        <a:pt x="319412" y="421204"/>
                        <a:pt x="318641" y="424583"/>
                        <a:pt x="317666" y="427900"/>
                      </a:cubicBezTo>
                      <a:cubicBezTo>
                        <a:pt x="296027" y="498847"/>
                        <a:pt x="159099" y="565803"/>
                        <a:pt x="31926" y="492195"/>
                      </a:cubicBezTo>
                      <a:cubicBezTo>
                        <a:pt x="20779" y="485730"/>
                        <a:pt x="10101" y="478467"/>
                        <a:pt x="0" y="470468"/>
                      </a:cubicBezTo>
                      <a:cubicBezTo>
                        <a:pt x="38790" y="450443"/>
                        <a:pt x="82431" y="441743"/>
                        <a:pt x="125931" y="445370"/>
                      </a:cubicBezTo>
                      <a:cubicBezTo>
                        <a:pt x="359967" y="466477"/>
                        <a:pt x="111653" y="207963"/>
                        <a:pt x="274122" y="0"/>
                      </a:cubicBezTo>
                      <a:cubicBezTo>
                        <a:pt x="304008" y="141894"/>
                        <a:pt x="322277" y="274476"/>
                        <a:pt x="322543" y="364490"/>
                      </a:cubicBezTo>
                      <a:lnTo>
                        <a:pt x="322543" y="364490"/>
                      </a:lnTo>
                      <a:cubicBezTo>
                        <a:pt x="323660" y="381473"/>
                        <a:pt x="322792" y="398527"/>
                        <a:pt x="319971" y="415306"/>
                      </a:cubicBezTo>
                      <a:close/>
                    </a:path>
                  </a:pathLst>
                </a:custGeom>
                <a:solidFill>
                  <a:srgbClr val="93BEE5"/>
                </a:solidFill>
                <a:ln w="885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3" name="任意多边形: 形状 112">
                  <a:extLst>
                    <a:ext uri="{FF2B5EF4-FFF2-40B4-BE49-F238E27FC236}">
                      <a16:creationId xmlns:a16="http://schemas.microsoft.com/office/drawing/2014/main" id="{02EC2978-B162-DEB9-17BD-4E327354DD2F}"/>
                    </a:ext>
                  </a:extLst>
                </p:cNvPr>
                <p:cNvSpPr/>
                <p:nvPr/>
              </p:nvSpPr>
              <p:spPr>
                <a:xfrm>
                  <a:off x="10329631" y="4078597"/>
                  <a:ext cx="413887" cy="313991"/>
                </a:xfrm>
                <a:custGeom>
                  <a:avLst/>
                  <a:gdLst>
                    <a:gd name="connsiteX0" fmla="*/ 413887 w 413887"/>
                    <a:gd name="connsiteY0" fmla="*/ 313992 h 313991"/>
                    <a:gd name="connsiteX1" fmla="*/ 249290 w 413887"/>
                    <a:gd name="connsiteY1" fmla="*/ 241892 h 313991"/>
                    <a:gd name="connsiteX2" fmla="*/ 0 w 413887"/>
                    <a:gd name="connsiteY2" fmla="*/ 284017 h 313991"/>
                    <a:gd name="connsiteX3" fmla="*/ 235544 w 413887"/>
                    <a:gd name="connsiteY3" fmla="*/ 20803 h 313991"/>
                    <a:gd name="connsiteX4" fmla="*/ 413887 w 413887"/>
                    <a:gd name="connsiteY4" fmla="*/ 313992 h 3139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13887" h="313991">
                      <a:moveTo>
                        <a:pt x="413887" y="313992"/>
                      </a:moveTo>
                      <a:cubicBezTo>
                        <a:pt x="362469" y="282757"/>
                        <a:pt x="307112" y="258511"/>
                        <a:pt x="249290" y="241892"/>
                      </a:cubicBezTo>
                      <a:cubicBezTo>
                        <a:pt x="153601" y="215287"/>
                        <a:pt x="61280" y="220874"/>
                        <a:pt x="0" y="284017"/>
                      </a:cubicBezTo>
                      <a:cubicBezTo>
                        <a:pt x="0" y="75432"/>
                        <a:pt x="61458" y="-52450"/>
                        <a:pt x="235544" y="20803"/>
                      </a:cubicBezTo>
                      <a:cubicBezTo>
                        <a:pt x="295672" y="45812"/>
                        <a:pt x="358726" y="162697"/>
                        <a:pt x="413887" y="313992"/>
                      </a:cubicBezTo>
                      <a:close/>
                    </a:path>
                  </a:pathLst>
                </a:custGeom>
                <a:solidFill>
                  <a:srgbClr val="C3DCF8"/>
                </a:solidFill>
                <a:ln w="885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14" name="图形 9">
                <a:extLst>
                  <a:ext uri="{FF2B5EF4-FFF2-40B4-BE49-F238E27FC236}">
                    <a16:creationId xmlns:a16="http://schemas.microsoft.com/office/drawing/2014/main" id="{8565B9DA-3E40-2699-C538-47FC5C1864CC}"/>
                  </a:ext>
                </a:extLst>
              </p:cNvPr>
              <p:cNvGrpSpPr/>
              <p:nvPr/>
            </p:nvGrpSpPr>
            <p:grpSpPr>
              <a:xfrm>
                <a:off x="9536013" y="4964381"/>
                <a:ext cx="1369466" cy="436666"/>
                <a:chOff x="9536013" y="4964381"/>
                <a:chExt cx="1369466" cy="436666"/>
              </a:xfrm>
            </p:grpSpPr>
            <p:sp>
              <p:nvSpPr>
                <p:cNvPr id="115" name="任意多边形: 形状 114">
                  <a:extLst>
                    <a:ext uri="{FF2B5EF4-FFF2-40B4-BE49-F238E27FC236}">
                      <a16:creationId xmlns:a16="http://schemas.microsoft.com/office/drawing/2014/main" id="{DF571A1C-309E-3E9D-51E2-617FC81035A7}"/>
                    </a:ext>
                  </a:extLst>
                </p:cNvPr>
                <p:cNvSpPr/>
                <p:nvPr/>
              </p:nvSpPr>
              <p:spPr>
                <a:xfrm>
                  <a:off x="9536013" y="5102009"/>
                  <a:ext cx="372902" cy="299039"/>
                </a:xfrm>
                <a:custGeom>
                  <a:avLst/>
                  <a:gdLst>
                    <a:gd name="connsiteX0" fmla="*/ 322441 w 372902"/>
                    <a:gd name="connsiteY0" fmla="*/ 60001 h 299039"/>
                    <a:gd name="connsiteX1" fmla="*/ 197574 w 372902"/>
                    <a:gd name="connsiteY1" fmla="*/ 51 h 299039"/>
                    <a:gd name="connsiteX2" fmla="*/ 119798 w 372902"/>
                    <a:gd name="connsiteY2" fmla="*/ 35081 h 299039"/>
                    <a:gd name="connsiteX3" fmla="*/ 3091 w 372902"/>
                    <a:gd name="connsiteY3" fmla="*/ 60001 h 299039"/>
                    <a:gd name="connsiteX4" fmla="*/ 33155 w 372902"/>
                    <a:gd name="connsiteY4" fmla="*/ 114453 h 299039"/>
                    <a:gd name="connsiteX5" fmla="*/ 36525 w 372902"/>
                    <a:gd name="connsiteY5" fmla="*/ 158795 h 299039"/>
                    <a:gd name="connsiteX6" fmla="*/ 60646 w 372902"/>
                    <a:gd name="connsiteY6" fmla="*/ 196131 h 299039"/>
                    <a:gd name="connsiteX7" fmla="*/ 76964 w 372902"/>
                    <a:gd name="connsiteY7" fmla="*/ 243310 h 299039"/>
                    <a:gd name="connsiteX8" fmla="*/ 97982 w 372902"/>
                    <a:gd name="connsiteY8" fmla="*/ 286322 h 299039"/>
                    <a:gd name="connsiteX9" fmla="*/ 372902 w 372902"/>
                    <a:gd name="connsiteY9" fmla="*/ 266102 h 2990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372902" h="299039">
                      <a:moveTo>
                        <a:pt x="322441" y="60001"/>
                      </a:moveTo>
                      <a:cubicBezTo>
                        <a:pt x="307986" y="51133"/>
                        <a:pt x="222406" y="1647"/>
                        <a:pt x="197574" y="51"/>
                      </a:cubicBezTo>
                      <a:cubicBezTo>
                        <a:pt x="172743" y="-1546"/>
                        <a:pt x="119798" y="35081"/>
                        <a:pt x="119798" y="35081"/>
                      </a:cubicBezTo>
                      <a:cubicBezTo>
                        <a:pt x="119798" y="35081"/>
                        <a:pt x="14708" y="41289"/>
                        <a:pt x="3091" y="60001"/>
                      </a:cubicBezTo>
                      <a:cubicBezTo>
                        <a:pt x="-8527" y="78713"/>
                        <a:pt x="15063" y="105052"/>
                        <a:pt x="33155" y="114453"/>
                      </a:cubicBezTo>
                      <a:cubicBezTo>
                        <a:pt x="51246" y="123853"/>
                        <a:pt x="34219" y="143187"/>
                        <a:pt x="36525" y="158795"/>
                      </a:cubicBezTo>
                      <a:cubicBezTo>
                        <a:pt x="38830" y="174403"/>
                        <a:pt x="58340" y="185400"/>
                        <a:pt x="60646" y="196131"/>
                      </a:cubicBezTo>
                      <a:cubicBezTo>
                        <a:pt x="62952" y="206862"/>
                        <a:pt x="52842" y="236127"/>
                        <a:pt x="76964" y="243310"/>
                      </a:cubicBezTo>
                      <a:cubicBezTo>
                        <a:pt x="101086" y="250494"/>
                        <a:pt x="85833" y="265304"/>
                        <a:pt x="97982" y="286322"/>
                      </a:cubicBezTo>
                      <a:cubicBezTo>
                        <a:pt x="110132" y="307340"/>
                        <a:pt x="184360" y="303438"/>
                        <a:pt x="372902" y="266102"/>
                      </a:cubicBezTo>
                      <a:close/>
                    </a:path>
                  </a:pathLst>
                </a:custGeom>
                <a:solidFill>
                  <a:srgbClr val="FEBD9D"/>
                </a:solidFill>
                <a:ln w="885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6" name="任意多边形: 形状 115">
                  <a:extLst>
                    <a:ext uri="{FF2B5EF4-FFF2-40B4-BE49-F238E27FC236}">
                      <a16:creationId xmlns:a16="http://schemas.microsoft.com/office/drawing/2014/main" id="{5BF4609D-29CC-BFFD-DD52-74F86D69E2E4}"/>
                    </a:ext>
                  </a:extLst>
                </p:cNvPr>
                <p:cNvSpPr/>
                <p:nvPr/>
              </p:nvSpPr>
              <p:spPr>
                <a:xfrm>
                  <a:off x="9536102" y="5102014"/>
                  <a:ext cx="197574" cy="298998"/>
                </a:xfrm>
                <a:custGeom>
                  <a:avLst/>
                  <a:gdLst>
                    <a:gd name="connsiteX0" fmla="*/ 197574 w 197574"/>
                    <a:gd name="connsiteY0" fmla="*/ 45 h 298998"/>
                    <a:gd name="connsiteX1" fmla="*/ 119798 w 197574"/>
                    <a:gd name="connsiteY1" fmla="*/ 35076 h 298998"/>
                    <a:gd name="connsiteX2" fmla="*/ 3091 w 197574"/>
                    <a:gd name="connsiteY2" fmla="*/ 59996 h 298998"/>
                    <a:gd name="connsiteX3" fmla="*/ 33155 w 197574"/>
                    <a:gd name="connsiteY3" fmla="*/ 114448 h 298998"/>
                    <a:gd name="connsiteX4" fmla="*/ 36525 w 197574"/>
                    <a:gd name="connsiteY4" fmla="*/ 158789 h 298998"/>
                    <a:gd name="connsiteX5" fmla="*/ 60646 w 197574"/>
                    <a:gd name="connsiteY5" fmla="*/ 196125 h 298998"/>
                    <a:gd name="connsiteX6" fmla="*/ 76964 w 197574"/>
                    <a:gd name="connsiteY6" fmla="*/ 243305 h 298998"/>
                    <a:gd name="connsiteX7" fmla="*/ 97982 w 197574"/>
                    <a:gd name="connsiteY7" fmla="*/ 286317 h 298998"/>
                    <a:gd name="connsiteX8" fmla="*/ 144453 w 197574"/>
                    <a:gd name="connsiteY8" fmla="*/ 298999 h 2989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97574" h="298998">
                      <a:moveTo>
                        <a:pt x="197574" y="45"/>
                      </a:moveTo>
                      <a:cubicBezTo>
                        <a:pt x="172654" y="-1462"/>
                        <a:pt x="119798" y="35076"/>
                        <a:pt x="119798" y="35076"/>
                      </a:cubicBezTo>
                      <a:cubicBezTo>
                        <a:pt x="119798" y="35076"/>
                        <a:pt x="14708" y="41283"/>
                        <a:pt x="3091" y="59996"/>
                      </a:cubicBezTo>
                      <a:cubicBezTo>
                        <a:pt x="-8527" y="78708"/>
                        <a:pt x="15063" y="105047"/>
                        <a:pt x="33155" y="114448"/>
                      </a:cubicBezTo>
                      <a:cubicBezTo>
                        <a:pt x="51246" y="123848"/>
                        <a:pt x="34219" y="143181"/>
                        <a:pt x="36525" y="158789"/>
                      </a:cubicBezTo>
                      <a:cubicBezTo>
                        <a:pt x="38830" y="174398"/>
                        <a:pt x="58340" y="185395"/>
                        <a:pt x="60646" y="196125"/>
                      </a:cubicBezTo>
                      <a:cubicBezTo>
                        <a:pt x="62952" y="206856"/>
                        <a:pt x="52842" y="236122"/>
                        <a:pt x="76964" y="243305"/>
                      </a:cubicBezTo>
                      <a:cubicBezTo>
                        <a:pt x="101086" y="250489"/>
                        <a:pt x="85833" y="265299"/>
                        <a:pt x="97982" y="286317"/>
                      </a:cubicBezTo>
                      <a:cubicBezTo>
                        <a:pt x="102860" y="294564"/>
                        <a:pt x="117315" y="298999"/>
                        <a:pt x="144453" y="298999"/>
                      </a:cubicBezTo>
                    </a:path>
                  </a:pathLst>
                </a:custGeom>
                <a:noFill/>
                <a:ln w="6644" cap="rnd">
                  <a:solidFill>
                    <a:srgbClr val="EF8A66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7" name="任意多边形: 形状 116">
                  <a:extLst>
                    <a:ext uri="{FF2B5EF4-FFF2-40B4-BE49-F238E27FC236}">
                      <a16:creationId xmlns:a16="http://schemas.microsoft.com/office/drawing/2014/main" id="{00540ED7-C469-1058-C554-258F0E0548B8}"/>
                    </a:ext>
                  </a:extLst>
                </p:cNvPr>
                <p:cNvSpPr/>
                <p:nvPr/>
              </p:nvSpPr>
              <p:spPr>
                <a:xfrm>
                  <a:off x="9845240" y="5139041"/>
                  <a:ext cx="117771" cy="248226"/>
                </a:xfrm>
                <a:custGeom>
                  <a:avLst/>
                  <a:gdLst>
                    <a:gd name="connsiteX0" fmla="*/ 0 w 117771"/>
                    <a:gd name="connsiteY0" fmla="*/ 5942 h 248226"/>
                    <a:gd name="connsiteX1" fmla="*/ 37868 w 117771"/>
                    <a:gd name="connsiteY1" fmla="*/ 248226 h 248226"/>
                    <a:gd name="connsiteX2" fmla="*/ 117772 w 117771"/>
                    <a:gd name="connsiteY2" fmla="*/ 236431 h 248226"/>
                    <a:gd name="connsiteX3" fmla="*/ 92941 w 117771"/>
                    <a:gd name="connsiteY3" fmla="*/ 0 h 248226"/>
                    <a:gd name="connsiteX4" fmla="*/ 0 w 117771"/>
                    <a:gd name="connsiteY4" fmla="*/ 5942 h 2482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17771" h="248226">
                      <a:moveTo>
                        <a:pt x="0" y="5942"/>
                      </a:moveTo>
                      <a:lnTo>
                        <a:pt x="37868" y="248226"/>
                      </a:lnTo>
                      <a:lnTo>
                        <a:pt x="117772" y="236431"/>
                      </a:lnTo>
                      <a:lnTo>
                        <a:pt x="92941" y="0"/>
                      </a:lnTo>
                      <a:lnTo>
                        <a:pt x="0" y="5942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885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8" name="任意多边形: 形状 117">
                  <a:extLst>
                    <a:ext uri="{FF2B5EF4-FFF2-40B4-BE49-F238E27FC236}">
                      <a16:creationId xmlns:a16="http://schemas.microsoft.com/office/drawing/2014/main" id="{F463F872-5B47-F2CB-D691-97C8CFEA6407}"/>
                    </a:ext>
                  </a:extLst>
                </p:cNvPr>
                <p:cNvSpPr/>
                <p:nvPr/>
              </p:nvSpPr>
              <p:spPr>
                <a:xfrm>
                  <a:off x="9904836" y="4964381"/>
                  <a:ext cx="1000643" cy="428073"/>
                </a:xfrm>
                <a:custGeom>
                  <a:avLst/>
                  <a:gdLst>
                    <a:gd name="connsiteX0" fmla="*/ 997250 w 1000643"/>
                    <a:gd name="connsiteY0" fmla="*/ 247114 h 428073"/>
                    <a:gd name="connsiteX1" fmla="*/ 994944 w 1000643"/>
                    <a:gd name="connsiteY1" fmla="*/ 257224 h 428073"/>
                    <a:gd name="connsiteX2" fmla="*/ 640741 w 1000643"/>
                    <a:gd name="connsiteY2" fmla="*/ 411090 h 428073"/>
                    <a:gd name="connsiteX3" fmla="*/ 577509 w 1000643"/>
                    <a:gd name="connsiteY3" fmla="*/ 415170 h 428073"/>
                    <a:gd name="connsiteX4" fmla="*/ 37691 w 1000643"/>
                    <a:gd name="connsiteY4" fmla="*/ 427408 h 428073"/>
                    <a:gd name="connsiteX5" fmla="*/ 0 w 1000643"/>
                    <a:gd name="connsiteY5" fmla="*/ 168540 h 428073"/>
                    <a:gd name="connsiteX6" fmla="*/ 520929 w 1000643"/>
                    <a:gd name="connsiteY6" fmla="*/ 20261 h 428073"/>
                    <a:gd name="connsiteX7" fmla="*/ 700070 w 1000643"/>
                    <a:gd name="connsiteY7" fmla="*/ 750 h 428073"/>
                    <a:gd name="connsiteX8" fmla="*/ 853848 w 1000643"/>
                    <a:gd name="connsiteY8" fmla="*/ 26025 h 428073"/>
                    <a:gd name="connsiteX9" fmla="*/ 893047 w 1000643"/>
                    <a:gd name="connsiteY9" fmla="*/ 40126 h 428073"/>
                    <a:gd name="connsiteX10" fmla="*/ 998669 w 1000643"/>
                    <a:gd name="connsiteY10" fmla="*/ 176876 h 428073"/>
                    <a:gd name="connsiteX11" fmla="*/ 1000177 w 1000643"/>
                    <a:gd name="connsiteY11" fmla="*/ 193637 h 428073"/>
                    <a:gd name="connsiteX12" fmla="*/ 1000177 w 1000643"/>
                    <a:gd name="connsiteY12" fmla="*/ 193637 h 428073"/>
                    <a:gd name="connsiteX13" fmla="*/ 997250 w 1000643"/>
                    <a:gd name="connsiteY13" fmla="*/ 247114 h 4280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1000643" h="428073">
                      <a:moveTo>
                        <a:pt x="997250" y="247114"/>
                      </a:moveTo>
                      <a:cubicBezTo>
                        <a:pt x="996540" y="250484"/>
                        <a:pt x="995831" y="253942"/>
                        <a:pt x="994944" y="257224"/>
                      </a:cubicBezTo>
                      <a:cubicBezTo>
                        <a:pt x="973837" y="340321"/>
                        <a:pt x="884799" y="394063"/>
                        <a:pt x="640741" y="411090"/>
                      </a:cubicBezTo>
                      <a:cubicBezTo>
                        <a:pt x="619457" y="412624"/>
                        <a:pt x="598377" y="413990"/>
                        <a:pt x="577509" y="415170"/>
                      </a:cubicBezTo>
                      <a:cubicBezTo>
                        <a:pt x="288046" y="432374"/>
                        <a:pt x="37691" y="427408"/>
                        <a:pt x="37691" y="427408"/>
                      </a:cubicBezTo>
                      <a:lnTo>
                        <a:pt x="0" y="168540"/>
                      </a:lnTo>
                      <a:cubicBezTo>
                        <a:pt x="131252" y="129608"/>
                        <a:pt x="349326" y="55823"/>
                        <a:pt x="520929" y="20261"/>
                      </a:cubicBezTo>
                      <a:cubicBezTo>
                        <a:pt x="591876" y="5627"/>
                        <a:pt x="654399" y="-2620"/>
                        <a:pt x="700070" y="750"/>
                      </a:cubicBezTo>
                      <a:cubicBezTo>
                        <a:pt x="752093" y="3570"/>
                        <a:pt x="803653" y="12048"/>
                        <a:pt x="853848" y="26025"/>
                      </a:cubicBezTo>
                      <a:cubicBezTo>
                        <a:pt x="867204" y="29874"/>
                        <a:pt x="880294" y="34583"/>
                        <a:pt x="893047" y="40126"/>
                      </a:cubicBezTo>
                      <a:cubicBezTo>
                        <a:pt x="951755" y="66731"/>
                        <a:pt x="991220" y="108590"/>
                        <a:pt x="998669" y="176876"/>
                      </a:cubicBezTo>
                      <a:cubicBezTo>
                        <a:pt x="999290" y="182552"/>
                        <a:pt x="999733" y="188228"/>
                        <a:pt x="1000177" y="193637"/>
                      </a:cubicBezTo>
                      <a:lnTo>
                        <a:pt x="1000177" y="193637"/>
                      </a:lnTo>
                      <a:cubicBezTo>
                        <a:pt x="1001330" y="211516"/>
                        <a:pt x="1000345" y="229466"/>
                        <a:pt x="997250" y="247114"/>
                      </a:cubicBezTo>
                      <a:close/>
                    </a:path>
                  </a:pathLst>
                </a:custGeom>
                <a:solidFill>
                  <a:srgbClr val="A7CAF0"/>
                </a:solidFill>
                <a:ln w="885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9" name="任意多边形: 形状 118">
                  <a:extLst>
                    <a:ext uri="{FF2B5EF4-FFF2-40B4-BE49-F238E27FC236}">
                      <a16:creationId xmlns:a16="http://schemas.microsoft.com/office/drawing/2014/main" id="{894E2BBC-3A89-2EB9-5D32-45FCE0432167}"/>
                    </a:ext>
                  </a:extLst>
                </p:cNvPr>
                <p:cNvSpPr/>
                <p:nvPr/>
              </p:nvSpPr>
              <p:spPr>
                <a:xfrm>
                  <a:off x="9904836" y="4964381"/>
                  <a:ext cx="700070" cy="427408"/>
                </a:xfrm>
                <a:custGeom>
                  <a:avLst/>
                  <a:gdLst>
                    <a:gd name="connsiteX0" fmla="*/ 700070 w 700070"/>
                    <a:gd name="connsiteY0" fmla="*/ 750 h 427408"/>
                    <a:gd name="connsiteX1" fmla="*/ 520929 w 700070"/>
                    <a:gd name="connsiteY1" fmla="*/ 20261 h 427408"/>
                    <a:gd name="connsiteX2" fmla="*/ 0 w 700070"/>
                    <a:gd name="connsiteY2" fmla="*/ 168540 h 427408"/>
                    <a:gd name="connsiteX3" fmla="*/ 37691 w 700070"/>
                    <a:gd name="connsiteY3" fmla="*/ 427408 h 4274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00070" h="427408">
                      <a:moveTo>
                        <a:pt x="700070" y="750"/>
                      </a:moveTo>
                      <a:cubicBezTo>
                        <a:pt x="654399" y="-2620"/>
                        <a:pt x="591610" y="5627"/>
                        <a:pt x="520929" y="20261"/>
                      </a:cubicBezTo>
                      <a:cubicBezTo>
                        <a:pt x="349326" y="55734"/>
                        <a:pt x="131252" y="129608"/>
                        <a:pt x="0" y="168540"/>
                      </a:cubicBezTo>
                      <a:lnTo>
                        <a:pt x="37691" y="427408"/>
                      </a:lnTo>
                    </a:path>
                  </a:pathLst>
                </a:custGeom>
                <a:noFill/>
                <a:ln w="6644" cap="rnd">
                  <a:solidFill>
                    <a:srgbClr val="83ADDF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20" name="任意多边形: 形状 119">
                  <a:extLst>
                    <a:ext uri="{FF2B5EF4-FFF2-40B4-BE49-F238E27FC236}">
                      <a16:creationId xmlns:a16="http://schemas.microsoft.com/office/drawing/2014/main" id="{B6961E1B-860C-D0AB-31AF-B52D99E8EB36}"/>
                    </a:ext>
                  </a:extLst>
                </p:cNvPr>
                <p:cNvSpPr/>
                <p:nvPr/>
              </p:nvSpPr>
              <p:spPr>
                <a:xfrm>
                  <a:off x="9909359" y="5139040"/>
                  <a:ext cx="153600" cy="24565"/>
                </a:xfrm>
                <a:custGeom>
                  <a:avLst/>
                  <a:gdLst>
                    <a:gd name="connsiteX0" fmla="*/ 0 w 153600"/>
                    <a:gd name="connsiteY0" fmla="*/ 24565 h 24565"/>
                    <a:gd name="connsiteX1" fmla="*/ 153600 w 153600"/>
                    <a:gd name="connsiteY1" fmla="*/ 0 h 245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3600" h="24565">
                      <a:moveTo>
                        <a:pt x="0" y="24565"/>
                      </a:moveTo>
                      <a:lnTo>
                        <a:pt x="153600" y="0"/>
                      </a:lnTo>
                    </a:path>
                  </a:pathLst>
                </a:custGeom>
                <a:ln w="6644" cap="rnd">
                  <a:solidFill>
                    <a:srgbClr val="83ADDF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21" name="任意多边形: 形状 120">
                  <a:extLst>
                    <a:ext uri="{FF2B5EF4-FFF2-40B4-BE49-F238E27FC236}">
                      <a16:creationId xmlns:a16="http://schemas.microsoft.com/office/drawing/2014/main" id="{F70D3D20-26EC-20AA-6164-E33D20CE9ABD}"/>
                    </a:ext>
                  </a:extLst>
                </p:cNvPr>
                <p:cNvSpPr/>
                <p:nvPr/>
              </p:nvSpPr>
              <p:spPr>
                <a:xfrm>
                  <a:off x="9916631" y="5194734"/>
                  <a:ext cx="149254" cy="18623"/>
                </a:xfrm>
                <a:custGeom>
                  <a:avLst/>
                  <a:gdLst>
                    <a:gd name="connsiteX0" fmla="*/ 0 w 149254"/>
                    <a:gd name="connsiteY0" fmla="*/ 18624 h 18623"/>
                    <a:gd name="connsiteX1" fmla="*/ 149255 w 149254"/>
                    <a:gd name="connsiteY1" fmla="*/ 0 h 186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49254" h="18623">
                      <a:moveTo>
                        <a:pt x="0" y="18624"/>
                      </a:moveTo>
                      <a:lnTo>
                        <a:pt x="149255" y="0"/>
                      </a:lnTo>
                    </a:path>
                  </a:pathLst>
                </a:custGeom>
                <a:ln w="6644" cap="rnd">
                  <a:solidFill>
                    <a:srgbClr val="83ADDF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22" name="任意多边形: 形状 121">
                  <a:extLst>
                    <a:ext uri="{FF2B5EF4-FFF2-40B4-BE49-F238E27FC236}">
                      <a16:creationId xmlns:a16="http://schemas.microsoft.com/office/drawing/2014/main" id="{3340ADD6-5A4F-CE0C-BB4D-9A5161D64933}"/>
                    </a:ext>
                  </a:extLst>
                </p:cNvPr>
                <p:cNvSpPr/>
                <p:nvPr/>
              </p:nvSpPr>
              <p:spPr>
                <a:xfrm>
                  <a:off x="9922129" y="5239076"/>
                  <a:ext cx="147392" cy="12504"/>
                </a:xfrm>
                <a:custGeom>
                  <a:avLst/>
                  <a:gdLst>
                    <a:gd name="connsiteX0" fmla="*/ 0 w 147392"/>
                    <a:gd name="connsiteY0" fmla="*/ 12504 h 12504"/>
                    <a:gd name="connsiteX1" fmla="*/ 147393 w 147392"/>
                    <a:gd name="connsiteY1" fmla="*/ 0 h 125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47392" h="12504">
                      <a:moveTo>
                        <a:pt x="0" y="12504"/>
                      </a:moveTo>
                      <a:lnTo>
                        <a:pt x="147393" y="0"/>
                      </a:lnTo>
                    </a:path>
                  </a:pathLst>
                </a:custGeom>
                <a:ln w="6644" cap="rnd">
                  <a:solidFill>
                    <a:srgbClr val="83ADDF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23" name="任意多边形: 形状 122">
                  <a:extLst>
                    <a:ext uri="{FF2B5EF4-FFF2-40B4-BE49-F238E27FC236}">
                      <a16:creationId xmlns:a16="http://schemas.microsoft.com/office/drawing/2014/main" id="{48A7D4D5-00A8-7885-DEE6-2096F5A48FC7}"/>
                    </a:ext>
                  </a:extLst>
                </p:cNvPr>
                <p:cNvSpPr/>
                <p:nvPr/>
              </p:nvSpPr>
              <p:spPr>
                <a:xfrm>
                  <a:off x="9930288" y="5296632"/>
                  <a:ext cx="142248" cy="10996"/>
                </a:xfrm>
                <a:custGeom>
                  <a:avLst/>
                  <a:gdLst>
                    <a:gd name="connsiteX0" fmla="*/ 0 w 142248"/>
                    <a:gd name="connsiteY0" fmla="*/ 10997 h 10996"/>
                    <a:gd name="connsiteX1" fmla="*/ 142249 w 142248"/>
                    <a:gd name="connsiteY1" fmla="*/ 0 h 109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42248" h="10996">
                      <a:moveTo>
                        <a:pt x="0" y="10997"/>
                      </a:moveTo>
                      <a:lnTo>
                        <a:pt x="142249" y="0"/>
                      </a:lnTo>
                    </a:path>
                  </a:pathLst>
                </a:custGeom>
                <a:ln w="6644" cap="rnd">
                  <a:solidFill>
                    <a:srgbClr val="83ADDF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24" name="任意多边形: 形状 123">
                  <a:extLst>
                    <a:ext uri="{FF2B5EF4-FFF2-40B4-BE49-F238E27FC236}">
                      <a16:creationId xmlns:a16="http://schemas.microsoft.com/office/drawing/2014/main" id="{14D6D70A-66B1-6C38-AA3E-40654DC9C816}"/>
                    </a:ext>
                  </a:extLst>
                </p:cNvPr>
                <p:cNvSpPr/>
                <p:nvPr/>
              </p:nvSpPr>
              <p:spPr>
                <a:xfrm>
                  <a:off x="9938181" y="5339289"/>
                  <a:ext cx="139499" cy="14012"/>
                </a:xfrm>
                <a:custGeom>
                  <a:avLst/>
                  <a:gdLst>
                    <a:gd name="connsiteX0" fmla="*/ 0 w 139499"/>
                    <a:gd name="connsiteY0" fmla="*/ 14012 h 14012"/>
                    <a:gd name="connsiteX1" fmla="*/ 139500 w 139499"/>
                    <a:gd name="connsiteY1" fmla="*/ 0 h 140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39499" h="14012">
                      <a:moveTo>
                        <a:pt x="0" y="14012"/>
                      </a:moveTo>
                      <a:lnTo>
                        <a:pt x="139500" y="0"/>
                      </a:lnTo>
                    </a:path>
                  </a:pathLst>
                </a:custGeom>
                <a:ln w="6644" cap="rnd">
                  <a:solidFill>
                    <a:srgbClr val="83ADDF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25" name="任意多边形: 形状 124">
                  <a:extLst>
                    <a:ext uri="{FF2B5EF4-FFF2-40B4-BE49-F238E27FC236}">
                      <a16:creationId xmlns:a16="http://schemas.microsoft.com/office/drawing/2014/main" id="{A477C2FB-A818-17DE-070F-8134F7772D25}"/>
                    </a:ext>
                  </a:extLst>
                </p:cNvPr>
                <p:cNvSpPr/>
                <p:nvPr/>
              </p:nvSpPr>
              <p:spPr>
                <a:xfrm>
                  <a:off x="9655811" y="5132034"/>
                  <a:ext cx="72277" cy="5498"/>
                </a:xfrm>
                <a:custGeom>
                  <a:avLst/>
                  <a:gdLst>
                    <a:gd name="connsiteX0" fmla="*/ 0 w 72277"/>
                    <a:gd name="connsiteY0" fmla="*/ 5498 h 5498"/>
                    <a:gd name="connsiteX1" fmla="*/ 72278 w 72277"/>
                    <a:gd name="connsiteY1" fmla="*/ 0 h 54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72277" h="5498">
                      <a:moveTo>
                        <a:pt x="0" y="5498"/>
                      </a:moveTo>
                      <a:cubicBezTo>
                        <a:pt x="38046" y="1596"/>
                        <a:pt x="72278" y="0"/>
                        <a:pt x="72278" y="0"/>
                      </a:cubicBezTo>
                    </a:path>
                  </a:pathLst>
                </a:custGeom>
                <a:noFill/>
                <a:ln w="6644" cap="rnd">
                  <a:solidFill>
                    <a:srgbClr val="EF8A66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26" name="任意多边形: 形状 125">
                  <a:extLst>
                    <a:ext uri="{FF2B5EF4-FFF2-40B4-BE49-F238E27FC236}">
                      <a16:creationId xmlns:a16="http://schemas.microsoft.com/office/drawing/2014/main" id="{5B879907-1EB9-E2D0-13F1-985A8EB12231}"/>
                    </a:ext>
                  </a:extLst>
                </p:cNvPr>
                <p:cNvSpPr/>
                <p:nvPr/>
              </p:nvSpPr>
              <p:spPr>
                <a:xfrm>
                  <a:off x="10482345" y="5004684"/>
                  <a:ext cx="422872" cy="374866"/>
                </a:xfrm>
                <a:custGeom>
                  <a:avLst/>
                  <a:gdLst>
                    <a:gd name="connsiteX0" fmla="*/ 419741 w 422872"/>
                    <a:gd name="connsiteY0" fmla="*/ 206811 h 374866"/>
                    <a:gd name="connsiteX1" fmla="*/ 417435 w 422872"/>
                    <a:gd name="connsiteY1" fmla="*/ 216921 h 374866"/>
                    <a:gd name="connsiteX2" fmla="*/ 63232 w 422872"/>
                    <a:gd name="connsiteY2" fmla="*/ 370787 h 374866"/>
                    <a:gd name="connsiteX3" fmla="*/ 0 w 422872"/>
                    <a:gd name="connsiteY3" fmla="*/ 374867 h 374866"/>
                    <a:gd name="connsiteX4" fmla="*/ 225701 w 422872"/>
                    <a:gd name="connsiteY4" fmla="*/ 234392 h 374866"/>
                    <a:gd name="connsiteX5" fmla="*/ 315183 w 422872"/>
                    <a:gd name="connsiteY5" fmla="*/ 0 h 374866"/>
                    <a:gd name="connsiteX6" fmla="*/ 420805 w 422872"/>
                    <a:gd name="connsiteY6" fmla="*/ 136751 h 374866"/>
                    <a:gd name="connsiteX7" fmla="*/ 422312 w 422872"/>
                    <a:gd name="connsiteY7" fmla="*/ 153512 h 374866"/>
                    <a:gd name="connsiteX8" fmla="*/ 422312 w 422872"/>
                    <a:gd name="connsiteY8" fmla="*/ 153512 h 374866"/>
                    <a:gd name="connsiteX9" fmla="*/ 419741 w 422872"/>
                    <a:gd name="connsiteY9" fmla="*/ 206811 h 3748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422872" h="374866">
                      <a:moveTo>
                        <a:pt x="419741" y="206811"/>
                      </a:moveTo>
                      <a:cubicBezTo>
                        <a:pt x="419182" y="210225"/>
                        <a:pt x="418410" y="213604"/>
                        <a:pt x="417435" y="216921"/>
                      </a:cubicBezTo>
                      <a:cubicBezTo>
                        <a:pt x="396328" y="300018"/>
                        <a:pt x="307290" y="353760"/>
                        <a:pt x="63232" y="370787"/>
                      </a:cubicBezTo>
                      <a:cubicBezTo>
                        <a:pt x="41948" y="372321"/>
                        <a:pt x="20868" y="373687"/>
                        <a:pt x="0" y="374867"/>
                      </a:cubicBezTo>
                      <a:cubicBezTo>
                        <a:pt x="54274" y="240599"/>
                        <a:pt x="174796" y="229780"/>
                        <a:pt x="225701" y="234392"/>
                      </a:cubicBezTo>
                      <a:cubicBezTo>
                        <a:pt x="382405" y="248581"/>
                        <a:pt x="323253" y="137460"/>
                        <a:pt x="315183" y="0"/>
                      </a:cubicBezTo>
                      <a:cubicBezTo>
                        <a:pt x="373891" y="26605"/>
                        <a:pt x="413356" y="68464"/>
                        <a:pt x="420805" y="136751"/>
                      </a:cubicBezTo>
                      <a:cubicBezTo>
                        <a:pt x="421426" y="142426"/>
                        <a:pt x="421869" y="148102"/>
                        <a:pt x="422312" y="153512"/>
                      </a:cubicBezTo>
                      <a:lnTo>
                        <a:pt x="422312" y="153512"/>
                      </a:lnTo>
                      <a:cubicBezTo>
                        <a:pt x="423572" y="171320"/>
                        <a:pt x="422703" y="189207"/>
                        <a:pt x="419741" y="206811"/>
                      </a:cubicBezTo>
                      <a:close/>
                    </a:path>
                  </a:pathLst>
                </a:custGeom>
                <a:solidFill>
                  <a:srgbClr val="93BEE5"/>
                </a:solidFill>
                <a:ln w="885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27" name="图形 9">
                <a:extLst>
                  <a:ext uri="{FF2B5EF4-FFF2-40B4-BE49-F238E27FC236}">
                    <a16:creationId xmlns:a16="http://schemas.microsoft.com/office/drawing/2014/main" id="{19F8542B-FF59-1F58-1A43-85A3A5C0CD11}"/>
                  </a:ext>
                </a:extLst>
              </p:cNvPr>
              <p:cNvGrpSpPr/>
              <p:nvPr/>
            </p:nvGrpSpPr>
            <p:grpSpPr>
              <a:xfrm>
                <a:off x="9719580" y="3248266"/>
                <a:ext cx="479242" cy="543291"/>
                <a:chOff x="9719580" y="3248266"/>
                <a:chExt cx="479242" cy="543291"/>
              </a:xfrm>
            </p:grpSpPr>
            <p:sp>
              <p:nvSpPr>
                <p:cNvPr id="128" name="任意多边形: 形状 127">
                  <a:extLst>
                    <a:ext uri="{FF2B5EF4-FFF2-40B4-BE49-F238E27FC236}">
                      <a16:creationId xmlns:a16="http://schemas.microsoft.com/office/drawing/2014/main" id="{7073663A-BF0A-684F-F459-DC0FA0A61A7E}"/>
                    </a:ext>
                  </a:extLst>
                </p:cNvPr>
                <p:cNvSpPr/>
                <p:nvPr/>
              </p:nvSpPr>
              <p:spPr>
                <a:xfrm>
                  <a:off x="9760281" y="3302520"/>
                  <a:ext cx="332705" cy="366056"/>
                </a:xfrm>
                <a:custGeom>
                  <a:avLst/>
                  <a:gdLst>
                    <a:gd name="connsiteX0" fmla="*/ 331766 w 332705"/>
                    <a:gd name="connsiteY0" fmla="*/ 128381 h 366056"/>
                    <a:gd name="connsiteX1" fmla="*/ 300815 w 332705"/>
                    <a:gd name="connsiteY1" fmla="*/ 254490 h 366056"/>
                    <a:gd name="connsiteX2" fmla="*/ 180117 w 332705"/>
                    <a:gd name="connsiteY2" fmla="*/ 366054 h 366056"/>
                    <a:gd name="connsiteX3" fmla="*/ 161050 w 332705"/>
                    <a:gd name="connsiteY3" fmla="*/ 364280 h 366056"/>
                    <a:gd name="connsiteX4" fmla="*/ 0 w 332705"/>
                    <a:gd name="connsiteY4" fmla="*/ 298211 h 366056"/>
                    <a:gd name="connsiteX5" fmla="*/ 2306 w 332705"/>
                    <a:gd name="connsiteY5" fmla="*/ 289342 h 366056"/>
                    <a:gd name="connsiteX6" fmla="*/ 51525 w 332705"/>
                    <a:gd name="connsiteY6" fmla="*/ 178044 h 366056"/>
                    <a:gd name="connsiteX7" fmla="*/ 57378 w 332705"/>
                    <a:gd name="connsiteY7" fmla="*/ 169176 h 366056"/>
                    <a:gd name="connsiteX8" fmla="*/ 134001 w 332705"/>
                    <a:gd name="connsiteY8" fmla="*/ 64617 h 366056"/>
                    <a:gd name="connsiteX9" fmla="*/ 181624 w 332705"/>
                    <a:gd name="connsiteY9" fmla="*/ 854 h 366056"/>
                    <a:gd name="connsiteX10" fmla="*/ 331766 w 332705"/>
                    <a:gd name="connsiteY10" fmla="*/ 128381 h 3660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332705" h="366056">
                      <a:moveTo>
                        <a:pt x="331766" y="128381"/>
                      </a:moveTo>
                      <a:cubicBezTo>
                        <a:pt x="325949" y="171393"/>
                        <a:pt x="315572" y="213669"/>
                        <a:pt x="300815" y="254490"/>
                      </a:cubicBezTo>
                      <a:cubicBezTo>
                        <a:pt x="277847" y="314263"/>
                        <a:pt x="240688" y="366497"/>
                        <a:pt x="180117" y="366054"/>
                      </a:cubicBezTo>
                      <a:cubicBezTo>
                        <a:pt x="173723" y="365974"/>
                        <a:pt x="167346" y="365380"/>
                        <a:pt x="161050" y="364280"/>
                      </a:cubicBezTo>
                      <a:lnTo>
                        <a:pt x="0" y="298211"/>
                      </a:lnTo>
                      <a:cubicBezTo>
                        <a:pt x="0" y="298211"/>
                        <a:pt x="710" y="295107"/>
                        <a:pt x="2306" y="289342"/>
                      </a:cubicBezTo>
                      <a:cubicBezTo>
                        <a:pt x="13622" y="250197"/>
                        <a:pt x="30179" y="212755"/>
                        <a:pt x="51525" y="178044"/>
                      </a:cubicBezTo>
                      <a:cubicBezTo>
                        <a:pt x="53388" y="175118"/>
                        <a:pt x="55427" y="172191"/>
                        <a:pt x="57378" y="169176"/>
                      </a:cubicBezTo>
                      <a:cubicBezTo>
                        <a:pt x="95690" y="111088"/>
                        <a:pt x="134001" y="64617"/>
                        <a:pt x="134001" y="64617"/>
                      </a:cubicBezTo>
                      <a:cubicBezTo>
                        <a:pt x="134001" y="64617"/>
                        <a:pt x="136218" y="9013"/>
                        <a:pt x="181624" y="854"/>
                      </a:cubicBezTo>
                      <a:cubicBezTo>
                        <a:pt x="227030" y="-7305"/>
                        <a:pt x="344360" y="43599"/>
                        <a:pt x="331766" y="128381"/>
                      </a:cubicBezTo>
                      <a:close/>
                    </a:path>
                  </a:pathLst>
                </a:custGeom>
                <a:solidFill>
                  <a:srgbClr val="FEBD9D"/>
                </a:solidFill>
                <a:ln w="885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29" name="任意多边形: 形状 128">
                  <a:extLst>
                    <a:ext uri="{FF2B5EF4-FFF2-40B4-BE49-F238E27FC236}">
                      <a16:creationId xmlns:a16="http://schemas.microsoft.com/office/drawing/2014/main" id="{B034DDB7-CA5B-6E53-26AD-3DFFACF06CCE}"/>
                    </a:ext>
                  </a:extLst>
                </p:cNvPr>
                <p:cNvSpPr/>
                <p:nvPr/>
              </p:nvSpPr>
              <p:spPr>
                <a:xfrm>
                  <a:off x="9901151" y="3511998"/>
                  <a:ext cx="159945" cy="156578"/>
                </a:xfrm>
                <a:custGeom>
                  <a:avLst/>
                  <a:gdLst>
                    <a:gd name="connsiteX0" fmla="*/ 159945 w 159945"/>
                    <a:gd name="connsiteY0" fmla="*/ 45011 h 156578"/>
                    <a:gd name="connsiteX1" fmla="*/ 39247 w 159945"/>
                    <a:gd name="connsiteY1" fmla="*/ 156576 h 156578"/>
                    <a:gd name="connsiteX2" fmla="*/ 13360 w 159945"/>
                    <a:gd name="connsiteY2" fmla="*/ 39247 h 156578"/>
                    <a:gd name="connsiteX3" fmla="*/ 130688 w 159945"/>
                    <a:gd name="connsiteY3" fmla="*/ 13360 h 156578"/>
                    <a:gd name="connsiteX4" fmla="*/ 159945 w 159945"/>
                    <a:gd name="connsiteY4" fmla="*/ 45011 h 1565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59945" h="156578">
                      <a:moveTo>
                        <a:pt x="159945" y="45011"/>
                      </a:moveTo>
                      <a:cubicBezTo>
                        <a:pt x="136977" y="104784"/>
                        <a:pt x="99818" y="157019"/>
                        <a:pt x="39247" y="156576"/>
                      </a:cubicBezTo>
                      <a:cubicBezTo>
                        <a:pt x="-297" y="131327"/>
                        <a:pt x="-11888" y="78791"/>
                        <a:pt x="13360" y="39247"/>
                      </a:cubicBezTo>
                      <a:cubicBezTo>
                        <a:pt x="38617" y="-297"/>
                        <a:pt x="91144" y="-11888"/>
                        <a:pt x="130688" y="13360"/>
                      </a:cubicBezTo>
                      <a:cubicBezTo>
                        <a:pt x="142998" y="21226"/>
                        <a:pt x="153073" y="32125"/>
                        <a:pt x="159945" y="45011"/>
                      </a:cubicBezTo>
                      <a:close/>
                    </a:path>
                  </a:pathLst>
                </a:custGeom>
                <a:solidFill>
                  <a:srgbClr val="F4AF90"/>
                </a:solidFill>
                <a:ln w="885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0" name="任意多边形: 形状 129">
                  <a:extLst>
                    <a:ext uri="{FF2B5EF4-FFF2-40B4-BE49-F238E27FC236}">
                      <a16:creationId xmlns:a16="http://schemas.microsoft.com/office/drawing/2014/main" id="{F3EC18A6-06CE-178A-9A43-A85FBC88317B}"/>
                    </a:ext>
                  </a:extLst>
                </p:cNvPr>
                <p:cNvSpPr/>
                <p:nvPr/>
              </p:nvSpPr>
              <p:spPr>
                <a:xfrm>
                  <a:off x="9762853" y="3480918"/>
                  <a:ext cx="60748" cy="111298"/>
                </a:xfrm>
                <a:custGeom>
                  <a:avLst/>
                  <a:gdLst>
                    <a:gd name="connsiteX0" fmla="*/ 60749 w 60748"/>
                    <a:gd name="connsiteY0" fmla="*/ 39287 h 111298"/>
                    <a:gd name="connsiteX1" fmla="*/ 0 w 60748"/>
                    <a:gd name="connsiteY1" fmla="*/ 111298 h 111298"/>
                    <a:gd name="connsiteX2" fmla="*/ 49220 w 60748"/>
                    <a:gd name="connsiteY2" fmla="*/ 0 h 111298"/>
                    <a:gd name="connsiteX3" fmla="*/ 60749 w 60748"/>
                    <a:gd name="connsiteY3" fmla="*/ 39287 h 1112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0748" h="111298">
                      <a:moveTo>
                        <a:pt x="60749" y="39287"/>
                      </a:moveTo>
                      <a:cubicBezTo>
                        <a:pt x="60740" y="74885"/>
                        <a:pt x="35083" y="105294"/>
                        <a:pt x="0" y="111298"/>
                      </a:cubicBezTo>
                      <a:cubicBezTo>
                        <a:pt x="11316" y="72153"/>
                        <a:pt x="27873" y="34711"/>
                        <a:pt x="49220" y="0"/>
                      </a:cubicBezTo>
                      <a:cubicBezTo>
                        <a:pt x="56767" y="11715"/>
                        <a:pt x="60767" y="25355"/>
                        <a:pt x="60749" y="39287"/>
                      </a:cubicBezTo>
                      <a:close/>
                    </a:path>
                  </a:pathLst>
                </a:custGeom>
                <a:solidFill>
                  <a:srgbClr val="F4AF90"/>
                </a:solidFill>
                <a:ln w="885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1" name="任意多边形: 形状 130">
                  <a:extLst>
                    <a:ext uri="{FF2B5EF4-FFF2-40B4-BE49-F238E27FC236}">
                      <a16:creationId xmlns:a16="http://schemas.microsoft.com/office/drawing/2014/main" id="{88332FC7-2719-D05F-04E0-A84ADEAB2AEA}"/>
                    </a:ext>
                  </a:extLst>
                </p:cNvPr>
                <p:cNvSpPr/>
                <p:nvPr/>
              </p:nvSpPr>
              <p:spPr>
                <a:xfrm>
                  <a:off x="9719580" y="3248266"/>
                  <a:ext cx="479217" cy="543291"/>
                </a:xfrm>
                <a:custGeom>
                  <a:avLst/>
                  <a:gdLst>
                    <a:gd name="connsiteX0" fmla="*/ 476582 w 479217"/>
                    <a:gd name="connsiteY0" fmla="*/ 194075 h 543291"/>
                    <a:gd name="connsiteX1" fmla="*/ 430909 w 479217"/>
                    <a:gd name="connsiteY1" fmla="*/ 313975 h 543291"/>
                    <a:gd name="connsiteX2" fmla="*/ 421509 w 479217"/>
                    <a:gd name="connsiteY2" fmla="*/ 337831 h 543291"/>
                    <a:gd name="connsiteX3" fmla="*/ 382311 w 479217"/>
                    <a:gd name="connsiteY3" fmla="*/ 323553 h 543291"/>
                    <a:gd name="connsiteX4" fmla="*/ 354198 w 479217"/>
                    <a:gd name="connsiteY4" fmla="*/ 313355 h 543291"/>
                    <a:gd name="connsiteX5" fmla="*/ 344265 w 479217"/>
                    <a:gd name="connsiteY5" fmla="*/ 309807 h 543291"/>
                    <a:gd name="connsiteX6" fmla="*/ 343201 w 479217"/>
                    <a:gd name="connsiteY6" fmla="*/ 321247 h 543291"/>
                    <a:gd name="connsiteX7" fmla="*/ 327681 w 479217"/>
                    <a:gd name="connsiteY7" fmla="*/ 401063 h 543291"/>
                    <a:gd name="connsiteX8" fmla="*/ 284847 w 479217"/>
                    <a:gd name="connsiteY8" fmla="*/ 491698 h 543291"/>
                    <a:gd name="connsiteX9" fmla="*/ 29704 w 479217"/>
                    <a:gd name="connsiteY9" fmla="*/ 500566 h 543291"/>
                    <a:gd name="connsiteX10" fmla="*/ 32808 w 479217"/>
                    <a:gd name="connsiteY10" fmla="*/ 318409 h 543291"/>
                    <a:gd name="connsiteX11" fmla="*/ 98345 w 479217"/>
                    <a:gd name="connsiteY11" fmla="*/ 223873 h 543291"/>
                    <a:gd name="connsiteX12" fmla="*/ 62162 w 479217"/>
                    <a:gd name="connsiteY12" fmla="*/ 312556 h 543291"/>
                    <a:gd name="connsiteX13" fmla="*/ 87880 w 479217"/>
                    <a:gd name="connsiteY13" fmla="*/ 313621 h 543291"/>
                    <a:gd name="connsiteX14" fmla="*/ 163527 w 479217"/>
                    <a:gd name="connsiteY14" fmla="*/ 298722 h 543291"/>
                    <a:gd name="connsiteX15" fmla="*/ 224187 w 479217"/>
                    <a:gd name="connsiteY15" fmla="*/ 373660 h 543291"/>
                    <a:gd name="connsiteX16" fmla="*/ 287153 w 479217"/>
                    <a:gd name="connsiteY16" fmla="*/ 374280 h 543291"/>
                    <a:gd name="connsiteX17" fmla="*/ 294070 w 479217"/>
                    <a:gd name="connsiteY17" fmla="*/ 366653 h 543291"/>
                    <a:gd name="connsiteX18" fmla="*/ 304269 w 479217"/>
                    <a:gd name="connsiteY18" fmla="*/ 350690 h 543291"/>
                    <a:gd name="connsiteX19" fmla="*/ 347902 w 479217"/>
                    <a:gd name="connsiteY19" fmla="*/ 180949 h 543291"/>
                    <a:gd name="connsiteX20" fmla="*/ 309412 w 479217"/>
                    <a:gd name="connsiteY20" fmla="*/ 132085 h 543291"/>
                    <a:gd name="connsiteX21" fmla="*/ 254606 w 479217"/>
                    <a:gd name="connsiteY21" fmla="*/ 88363 h 543291"/>
                    <a:gd name="connsiteX22" fmla="*/ 201396 w 479217"/>
                    <a:gd name="connsiteY22" fmla="*/ 82510 h 543291"/>
                    <a:gd name="connsiteX23" fmla="*/ 174790 w 479217"/>
                    <a:gd name="connsiteY23" fmla="*/ 118871 h 543291"/>
                    <a:gd name="connsiteX24" fmla="*/ 167696 w 479217"/>
                    <a:gd name="connsiteY24" fmla="*/ 75770 h 543291"/>
                    <a:gd name="connsiteX25" fmla="*/ 237135 w 479217"/>
                    <a:gd name="connsiteY25" fmla="*/ 25487 h 543291"/>
                    <a:gd name="connsiteX26" fmla="*/ 322449 w 479217"/>
                    <a:gd name="connsiteY26" fmla="*/ 32847 h 543291"/>
                    <a:gd name="connsiteX27" fmla="*/ 393396 w 479217"/>
                    <a:gd name="connsiteY27" fmla="*/ 55196 h 543291"/>
                    <a:gd name="connsiteX28" fmla="*/ 443662 w 479217"/>
                    <a:gd name="connsiteY28" fmla="*/ 70077 h 543291"/>
                    <a:gd name="connsiteX29" fmla="*/ 444123 w 479217"/>
                    <a:gd name="connsiteY29" fmla="*/ 104593 h 543291"/>
                    <a:gd name="connsiteX30" fmla="*/ 463102 w 479217"/>
                    <a:gd name="connsiteY30" fmla="*/ 154078 h 543291"/>
                    <a:gd name="connsiteX31" fmla="*/ 476582 w 479217"/>
                    <a:gd name="connsiteY31" fmla="*/ 194075 h 5432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</a:cxnLst>
                  <a:rect l="l" t="t" r="r" b="b"/>
                  <a:pathLst>
                    <a:path w="479217" h="543291">
                      <a:moveTo>
                        <a:pt x="476582" y="194075"/>
                      </a:moveTo>
                      <a:cubicBezTo>
                        <a:pt x="469310" y="214827"/>
                        <a:pt x="444567" y="278768"/>
                        <a:pt x="430909" y="313975"/>
                      </a:cubicBezTo>
                      <a:cubicBezTo>
                        <a:pt x="425322" y="328253"/>
                        <a:pt x="421509" y="337831"/>
                        <a:pt x="421509" y="337831"/>
                      </a:cubicBezTo>
                      <a:lnTo>
                        <a:pt x="382311" y="323553"/>
                      </a:lnTo>
                      <a:lnTo>
                        <a:pt x="354198" y="313355"/>
                      </a:lnTo>
                      <a:lnTo>
                        <a:pt x="344265" y="309807"/>
                      </a:lnTo>
                      <a:cubicBezTo>
                        <a:pt x="344265" y="309807"/>
                        <a:pt x="344265" y="313975"/>
                        <a:pt x="343201" y="321247"/>
                      </a:cubicBezTo>
                      <a:cubicBezTo>
                        <a:pt x="340372" y="348252"/>
                        <a:pt x="335175" y="374963"/>
                        <a:pt x="327681" y="401063"/>
                      </a:cubicBezTo>
                      <a:cubicBezTo>
                        <a:pt x="318804" y="433548"/>
                        <a:pt x="304313" y="464223"/>
                        <a:pt x="284847" y="491698"/>
                      </a:cubicBezTo>
                      <a:cubicBezTo>
                        <a:pt x="231637" y="562645"/>
                        <a:pt x="93468" y="555373"/>
                        <a:pt x="29704" y="500566"/>
                      </a:cubicBezTo>
                      <a:cubicBezTo>
                        <a:pt x="-14638" y="462077"/>
                        <a:pt x="-5770" y="391662"/>
                        <a:pt x="32808" y="318409"/>
                      </a:cubicBezTo>
                      <a:cubicBezTo>
                        <a:pt x="51094" y="284577"/>
                        <a:pt x="73079" y="252872"/>
                        <a:pt x="98345" y="223873"/>
                      </a:cubicBezTo>
                      <a:cubicBezTo>
                        <a:pt x="98345" y="223873"/>
                        <a:pt x="67217" y="296859"/>
                        <a:pt x="62162" y="312556"/>
                      </a:cubicBezTo>
                      <a:cubicBezTo>
                        <a:pt x="56043" y="332155"/>
                        <a:pt x="79012" y="330293"/>
                        <a:pt x="87880" y="313621"/>
                      </a:cubicBezTo>
                      <a:cubicBezTo>
                        <a:pt x="96749" y="296948"/>
                        <a:pt x="113865" y="285419"/>
                        <a:pt x="163527" y="298722"/>
                      </a:cubicBezTo>
                      <a:cubicBezTo>
                        <a:pt x="213191" y="312024"/>
                        <a:pt x="233410" y="337743"/>
                        <a:pt x="224187" y="373660"/>
                      </a:cubicBezTo>
                      <a:cubicBezTo>
                        <a:pt x="218778" y="394855"/>
                        <a:pt x="258153" y="402216"/>
                        <a:pt x="287153" y="374280"/>
                      </a:cubicBezTo>
                      <a:cubicBezTo>
                        <a:pt x="289636" y="371904"/>
                        <a:pt x="291951" y="369358"/>
                        <a:pt x="294070" y="366653"/>
                      </a:cubicBezTo>
                      <a:cubicBezTo>
                        <a:pt x="298052" y="361732"/>
                        <a:pt x="301476" y="356375"/>
                        <a:pt x="304269" y="350690"/>
                      </a:cubicBezTo>
                      <a:cubicBezTo>
                        <a:pt x="330874" y="296505"/>
                        <a:pt x="346393" y="213585"/>
                        <a:pt x="347902" y="180949"/>
                      </a:cubicBezTo>
                      <a:cubicBezTo>
                        <a:pt x="318192" y="182812"/>
                        <a:pt x="292563" y="160197"/>
                        <a:pt x="309412" y="132085"/>
                      </a:cubicBezTo>
                      <a:cubicBezTo>
                        <a:pt x="274560" y="146717"/>
                        <a:pt x="248664" y="121709"/>
                        <a:pt x="254606" y="88363"/>
                      </a:cubicBezTo>
                      <a:cubicBezTo>
                        <a:pt x="239530" y="112042"/>
                        <a:pt x="205652" y="110534"/>
                        <a:pt x="201396" y="82510"/>
                      </a:cubicBezTo>
                      <a:lnTo>
                        <a:pt x="174790" y="118871"/>
                      </a:lnTo>
                      <a:cubicBezTo>
                        <a:pt x="169665" y="105098"/>
                        <a:pt x="167253" y="90457"/>
                        <a:pt x="167696" y="75770"/>
                      </a:cubicBezTo>
                      <a:cubicBezTo>
                        <a:pt x="169647" y="31428"/>
                        <a:pt x="207337" y="15288"/>
                        <a:pt x="237135" y="25487"/>
                      </a:cubicBezTo>
                      <a:cubicBezTo>
                        <a:pt x="241747" y="-6528"/>
                        <a:pt x="316951" y="-12913"/>
                        <a:pt x="322449" y="32847"/>
                      </a:cubicBezTo>
                      <a:cubicBezTo>
                        <a:pt x="338590" y="3050"/>
                        <a:pt x="392066" y="9169"/>
                        <a:pt x="393396" y="55196"/>
                      </a:cubicBezTo>
                      <a:cubicBezTo>
                        <a:pt x="411390" y="45423"/>
                        <a:pt x="433889" y="52083"/>
                        <a:pt x="443662" y="70077"/>
                      </a:cubicBezTo>
                      <a:cubicBezTo>
                        <a:pt x="449488" y="80808"/>
                        <a:pt x="449666" y="93711"/>
                        <a:pt x="444123" y="104593"/>
                      </a:cubicBezTo>
                      <a:cubicBezTo>
                        <a:pt x="468511" y="99272"/>
                        <a:pt x="484120" y="131198"/>
                        <a:pt x="463102" y="154078"/>
                      </a:cubicBezTo>
                      <a:cubicBezTo>
                        <a:pt x="463368" y="154522"/>
                        <a:pt x="486958" y="164898"/>
                        <a:pt x="476582" y="194075"/>
                      </a:cubicBezTo>
                      <a:close/>
                    </a:path>
                  </a:pathLst>
                </a:custGeom>
                <a:solidFill>
                  <a:srgbClr val="BF8228"/>
                </a:solidFill>
                <a:ln w="885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2" name="任意多边形: 形状 131">
                  <a:extLst>
                    <a:ext uri="{FF2B5EF4-FFF2-40B4-BE49-F238E27FC236}">
                      <a16:creationId xmlns:a16="http://schemas.microsoft.com/office/drawing/2014/main" id="{1FBAA21B-FA81-FD34-ADB5-0B409D079D08}"/>
                    </a:ext>
                  </a:extLst>
                </p:cNvPr>
                <p:cNvSpPr/>
                <p:nvPr/>
              </p:nvSpPr>
              <p:spPr>
                <a:xfrm>
                  <a:off x="9937649" y="3467261"/>
                  <a:ext cx="23767" cy="23767"/>
                </a:xfrm>
                <a:custGeom>
                  <a:avLst/>
                  <a:gdLst>
                    <a:gd name="connsiteX0" fmla="*/ 0 w 23767"/>
                    <a:gd name="connsiteY0" fmla="*/ 11884 h 23767"/>
                    <a:gd name="connsiteX1" fmla="*/ 11884 w 23767"/>
                    <a:gd name="connsiteY1" fmla="*/ 23767 h 23767"/>
                    <a:gd name="connsiteX2" fmla="*/ 23767 w 23767"/>
                    <a:gd name="connsiteY2" fmla="*/ 11884 h 23767"/>
                    <a:gd name="connsiteX3" fmla="*/ 11884 w 23767"/>
                    <a:gd name="connsiteY3" fmla="*/ 0 h 23767"/>
                    <a:gd name="connsiteX4" fmla="*/ 0 w 23767"/>
                    <a:gd name="connsiteY4" fmla="*/ 11884 h 237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3767" h="23767">
                      <a:moveTo>
                        <a:pt x="0" y="11884"/>
                      </a:moveTo>
                      <a:cubicBezTo>
                        <a:pt x="0" y="18446"/>
                        <a:pt x="5321" y="23767"/>
                        <a:pt x="11884" y="23767"/>
                      </a:cubicBezTo>
                      <a:cubicBezTo>
                        <a:pt x="18446" y="23767"/>
                        <a:pt x="23767" y="18446"/>
                        <a:pt x="23767" y="11884"/>
                      </a:cubicBezTo>
                      <a:cubicBezTo>
                        <a:pt x="23767" y="5321"/>
                        <a:pt x="18446" y="0"/>
                        <a:pt x="11884" y="0"/>
                      </a:cubicBezTo>
                      <a:cubicBezTo>
                        <a:pt x="5321" y="0"/>
                        <a:pt x="0" y="5321"/>
                        <a:pt x="0" y="11884"/>
                      </a:cubicBezTo>
                      <a:close/>
                    </a:path>
                  </a:pathLst>
                </a:custGeom>
                <a:solidFill>
                  <a:srgbClr val="683F1D"/>
                </a:solidFill>
                <a:ln w="885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3" name="任意多边形: 形状 132">
                  <a:extLst>
                    <a:ext uri="{FF2B5EF4-FFF2-40B4-BE49-F238E27FC236}">
                      <a16:creationId xmlns:a16="http://schemas.microsoft.com/office/drawing/2014/main" id="{4B181C2C-5AFC-0E6F-FB53-718FF3655821}"/>
                    </a:ext>
                  </a:extLst>
                </p:cNvPr>
                <p:cNvSpPr/>
                <p:nvPr/>
              </p:nvSpPr>
              <p:spPr>
                <a:xfrm>
                  <a:off x="9861646" y="3441898"/>
                  <a:ext cx="23767" cy="23767"/>
                </a:xfrm>
                <a:custGeom>
                  <a:avLst/>
                  <a:gdLst>
                    <a:gd name="connsiteX0" fmla="*/ 0 w 23767"/>
                    <a:gd name="connsiteY0" fmla="*/ 11795 h 23767"/>
                    <a:gd name="connsiteX1" fmla="*/ 11795 w 23767"/>
                    <a:gd name="connsiteY1" fmla="*/ 23767 h 23767"/>
                    <a:gd name="connsiteX2" fmla="*/ 23768 w 23767"/>
                    <a:gd name="connsiteY2" fmla="*/ 11972 h 23767"/>
                    <a:gd name="connsiteX3" fmla="*/ 11973 w 23767"/>
                    <a:gd name="connsiteY3" fmla="*/ 0 h 23767"/>
                    <a:gd name="connsiteX4" fmla="*/ 11795 w 23767"/>
                    <a:gd name="connsiteY4" fmla="*/ 0 h 23767"/>
                    <a:gd name="connsiteX5" fmla="*/ 0 w 23767"/>
                    <a:gd name="connsiteY5" fmla="*/ 11795 h 237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3767" h="23767">
                      <a:moveTo>
                        <a:pt x="0" y="11795"/>
                      </a:moveTo>
                      <a:cubicBezTo>
                        <a:pt x="-53" y="18357"/>
                        <a:pt x="5233" y="23714"/>
                        <a:pt x="11795" y="23767"/>
                      </a:cubicBezTo>
                      <a:cubicBezTo>
                        <a:pt x="18358" y="23812"/>
                        <a:pt x="23715" y="18535"/>
                        <a:pt x="23768" y="11972"/>
                      </a:cubicBezTo>
                      <a:cubicBezTo>
                        <a:pt x="23812" y="5410"/>
                        <a:pt x="18536" y="53"/>
                        <a:pt x="11973" y="0"/>
                      </a:cubicBezTo>
                      <a:cubicBezTo>
                        <a:pt x="11911" y="0"/>
                        <a:pt x="11858" y="0"/>
                        <a:pt x="11795" y="0"/>
                      </a:cubicBezTo>
                      <a:cubicBezTo>
                        <a:pt x="5304" y="44"/>
                        <a:pt x="45" y="5303"/>
                        <a:pt x="0" y="11795"/>
                      </a:cubicBezTo>
                      <a:close/>
                    </a:path>
                  </a:pathLst>
                </a:custGeom>
                <a:solidFill>
                  <a:srgbClr val="683F1D"/>
                </a:solidFill>
                <a:ln w="885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4" name="任意多边形: 形状 133">
                  <a:extLst>
                    <a:ext uri="{FF2B5EF4-FFF2-40B4-BE49-F238E27FC236}">
                      <a16:creationId xmlns:a16="http://schemas.microsoft.com/office/drawing/2014/main" id="{2ACE0DC2-44B6-B5DA-E809-77BD3606E75C}"/>
                    </a:ext>
                  </a:extLst>
                </p:cNvPr>
                <p:cNvSpPr/>
                <p:nvPr/>
              </p:nvSpPr>
              <p:spPr>
                <a:xfrm>
                  <a:off x="9961170" y="3406473"/>
                  <a:ext cx="59186" cy="43225"/>
                </a:xfrm>
                <a:custGeom>
                  <a:avLst/>
                  <a:gdLst>
                    <a:gd name="connsiteX0" fmla="*/ 424 w 59186"/>
                    <a:gd name="connsiteY0" fmla="*/ 10061 h 43225"/>
                    <a:gd name="connsiteX1" fmla="*/ 59132 w 59186"/>
                    <a:gd name="connsiteY1" fmla="*/ 39238 h 43225"/>
                    <a:gd name="connsiteX2" fmla="*/ 424 w 59186"/>
                    <a:gd name="connsiteY2" fmla="*/ 10061 h 432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59186" h="43225">
                      <a:moveTo>
                        <a:pt x="424" y="10061"/>
                      </a:moveTo>
                      <a:cubicBezTo>
                        <a:pt x="-5696" y="31256"/>
                        <a:pt x="56472" y="52186"/>
                        <a:pt x="59132" y="39238"/>
                      </a:cubicBezTo>
                      <a:cubicBezTo>
                        <a:pt x="61083" y="29926"/>
                        <a:pt x="9469" y="-21333"/>
                        <a:pt x="424" y="10061"/>
                      </a:cubicBezTo>
                      <a:close/>
                    </a:path>
                  </a:pathLst>
                </a:custGeom>
                <a:solidFill>
                  <a:srgbClr val="BF8228"/>
                </a:solidFill>
                <a:ln w="885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5" name="任意多边形: 形状 134">
                  <a:extLst>
                    <a:ext uri="{FF2B5EF4-FFF2-40B4-BE49-F238E27FC236}">
                      <a16:creationId xmlns:a16="http://schemas.microsoft.com/office/drawing/2014/main" id="{C7621D0E-0171-610B-52E7-2E4043D23436}"/>
                    </a:ext>
                  </a:extLst>
                </p:cNvPr>
                <p:cNvSpPr/>
                <p:nvPr/>
              </p:nvSpPr>
              <p:spPr>
                <a:xfrm>
                  <a:off x="9873260" y="3381844"/>
                  <a:ext cx="55521" cy="26448"/>
                </a:xfrm>
                <a:custGeom>
                  <a:avLst/>
                  <a:gdLst>
                    <a:gd name="connsiteX0" fmla="*/ 181 w 55521"/>
                    <a:gd name="connsiteY0" fmla="*/ 6577 h 26448"/>
                    <a:gd name="connsiteX1" fmla="*/ 54899 w 55521"/>
                    <a:gd name="connsiteY1" fmla="*/ 18461 h 26448"/>
                    <a:gd name="connsiteX2" fmla="*/ 181 w 55521"/>
                    <a:gd name="connsiteY2" fmla="*/ 6577 h 264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55521" h="26448">
                      <a:moveTo>
                        <a:pt x="181" y="6577"/>
                      </a:moveTo>
                      <a:cubicBezTo>
                        <a:pt x="-3455" y="17929"/>
                        <a:pt x="48780" y="37528"/>
                        <a:pt x="54899" y="18461"/>
                      </a:cubicBezTo>
                      <a:cubicBezTo>
                        <a:pt x="62171" y="-4242"/>
                        <a:pt x="3374" y="-3178"/>
                        <a:pt x="181" y="6577"/>
                      </a:cubicBezTo>
                      <a:close/>
                    </a:path>
                  </a:pathLst>
                </a:custGeom>
                <a:solidFill>
                  <a:srgbClr val="BF8228"/>
                </a:solidFill>
                <a:ln w="885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6" name="任意多边形: 形状 135">
                  <a:extLst>
                    <a:ext uri="{FF2B5EF4-FFF2-40B4-BE49-F238E27FC236}">
                      <a16:creationId xmlns:a16="http://schemas.microsoft.com/office/drawing/2014/main" id="{3AAB3671-063C-4776-D37D-940CFC91754A}"/>
                    </a:ext>
                  </a:extLst>
                </p:cNvPr>
                <p:cNvSpPr/>
                <p:nvPr/>
              </p:nvSpPr>
              <p:spPr>
                <a:xfrm>
                  <a:off x="9887225" y="3294505"/>
                  <a:ext cx="266494" cy="355392"/>
                </a:xfrm>
                <a:custGeom>
                  <a:avLst/>
                  <a:gdLst>
                    <a:gd name="connsiteX0" fmla="*/ 214667 w 266494"/>
                    <a:gd name="connsiteY0" fmla="*/ 277314 h 355392"/>
                    <a:gd name="connsiteX1" fmla="*/ 176621 w 266494"/>
                    <a:gd name="connsiteY1" fmla="*/ 263568 h 355392"/>
                    <a:gd name="connsiteX2" fmla="*/ 160037 w 266494"/>
                    <a:gd name="connsiteY2" fmla="*/ 355090 h 355392"/>
                    <a:gd name="connsiteX3" fmla="*/ 119509 w 266494"/>
                    <a:gd name="connsiteY3" fmla="*/ 328485 h 355392"/>
                    <a:gd name="connsiteX4" fmla="*/ 136624 w 266494"/>
                    <a:gd name="connsiteY4" fmla="*/ 304895 h 355392"/>
                    <a:gd name="connsiteX5" fmla="*/ 180257 w 266494"/>
                    <a:gd name="connsiteY5" fmla="*/ 135154 h 355392"/>
                    <a:gd name="connsiteX6" fmla="*/ 141768 w 266494"/>
                    <a:gd name="connsiteY6" fmla="*/ 86289 h 355392"/>
                    <a:gd name="connsiteX7" fmla="*/ 86962 w 266494"/>
                    <a:gd name="connsiteY7" fmla="*/ 42568 h 355392"/>
                    <a:gd name="connsiteX8" fmla="*/ 33751 w 266494"/>
                    <a:gd name="connsiteY8" fmla="*/ 36715 h 355392"/>
                    <a:gd name="connsiteX9" fmla="*/ 7146 w 266494"/>
                    <a:gd name="connsiteY9" fmla="*/ 73076 h 355392"/>
                    <a:gd name="connsiteX10" fmla="*/ 52 w 266494"/>
                    <a:gd name="connsiteY10" fmla="*/ 29975 h 355392"/>
                    <a:gd name="connsiteX11" fmla="*/ 50602 w 266494"/>
                    <a:gd name="connsiteY11" fmla="*/ 10287 h 355392"/>
                    <a:gd name="connsiteX12" fmla="*/ 109221 w 266494"/>
                    <a:gd name="connsiteY12" fmla="*/ 0 h 355392"/>
                    <a:gd name="connsiteX13" fmla="*/ 175025 w 266494"/>
                    <a:gd name="connsiteY13" fmla="*/ 51437 h 355392"/>
                    <a:gd name="connsiteX14" fmla="*/ 238079 w 266494"/>
                    <a:gd name="connsiteY14" fmla="*/ 111919 h 355392"/>
                    <a:gd name="connsiteX15" fmla="*/ 260782 w 266494"/>
                    <a:gd name="connsiteY15" fmla="*/ 171071 h 355392"/>
                    <a:gd name="connsiteX16" fmla="*/ 214667 w 266494"/>
                    <a:gd name="connsiteY16" fmla="*/ 277314 h 3553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266494" h="355392">
                      <a:moveTo>
                        <a:pt x="214667" y="277314"/>
                      </a:moveTo>
                      <a:lnTo>
                        <a:pt x="176621" y="263568"/>
                      </a:lnTo>
                      <a:cubicBezTo>
                        <a:pt x="174236" y="294564"/>
                        <a:pt x="168675" y="325230"/>
                        <a:pt x="160037" y="355090"/>
                      </a:cubicBezTo>
                      <a:cubicBezTo>
                        <a:pt x="147710" y="356953"/>
                        <a:pt x="133432" y="350479"/>
                        <a:pt x="119509" y="328485"/>
                      </a:cubicBezTo>
                      <a:cubicBezTo>
                        <a:pt x="126541" y="321674"/>
                        <a:pt x="132333" y="313693"/>
                        <a:pt x="136624" y="304895"/>
                      </a:cubicBezTo>
                      <a:cubicBezTo>
                        <a:pt x="163230" y="250709"/>
                        <a:pt x="178749" y="167790"/>
                        <a:pt x="180257" y="135154"/>
                      </a:cubicBezTo>
                      <a:cubicBezTo>
                        <a:pt x="150548" y="137017"/>
                        <a:pt x="124919" y="114402"/>
                        <a:pt x="141768" y="86289"/>
                      </a:cubicBezTo>
                      <a:cubicBezTo>
                        <a:pt x="106916" y="100922"/>
                        <a:pt x="81020" y="75913"/>
                        <a:pt x="86962" y="42568"/>
                      </a:cubicBezTo>
                      <a:cubicBezTo>
                        <a:pt x="71885" y="66247"/>
                        <a:pt x="38008" y="64739"/>
                        <a:pt x="33751" y="36715"/>
                      </a:cubicBezTo>
                      <a:lnTo>
                        <a:pt x="7146" y="73076"/>
                      </a:lnTo>
                      <a:cubicBezTo>
                        <a:pt x="2020" y="59303"/>
                        <a:pt x="-392" y="44661"/>
                        <a:pt x="52" y="29975"/>
                      </a:cubicBezTo>
                      <a:cubicBezTo>
                        <a:pt x="14418" y="15342"/>
                        <a:pt x="34106" y="5232"/>
                        <a:pt x="50602" y="10287"/>
                      </a:cubicBezTo>
                      <a:cubicBezTo>
                        <a:pt x="50602" y="10287"/>
                        <a:pt x="93968" y="20752"/>
                        <a:pt x="109221" y="0"/>
                      </a:cubicBezTo>
                      <a:cubicBezTo>
                        <a:pt x="100796" y="33345"/>
                        <a:pt x="134851" y="65094"/>
                        <a:pt x="175025" y="51437"/>
                      </a:cubicBezTo>
                      <a:cubicBezTo>
                        <a:pt x="175025" y="51437"/>
                        <a:pt x="189037" y="112008"/>
                        <a:pt x="238079" y="111919"/>
                      </a:cubicBezTo>
                      <a:cubicBezTo>
                        <a:pt x="238079" y="111919"/>
                        <a:pt x="232758" y="166105"/>
                        <a:pt x="260782" y="171071"/>
                      </a:cubicBezTo>
                      <a:cubicBezTo>
                        <a:pt x="281977" y="174707"/>
                        <a:pt x="239144" y="235810"/>
                        <a:pt x="214667" y="277314"/>
                      </a:cubicBezTo>
                      <a:close/>
                    </a:path>
                  </a:pathLst>
                </a:custGeom>
                <a:solidFill>
                  <a:srgbClr val="B57724"/>
                </a:solidFill>
                <a:ln w="885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7" name="任意多边形: 形状 136">
                  <a:extLst>
                    <a:ext uri="{FF2B5EF4-FFF2-40B4-BE49-F238E27FC236}">
                      <a16:creationId xmlns:a16="http://schemas.microsoft.com/office/drawing/2014/main" id="{1D503ED5-94C6-2F71-510D-CA84731A6A29}"/>
                    </a:ext>
                  </a:extLst>
                </p:cNvPr>
                <p:cNvSpPr/>
                <p:nvPr/>
              </p:nvSpPr>
              <p:spPr>
                <a:xfrm>
                  <a:off x="9719580" y="3566676"/>
                  <a:ext cx="343200" cy="224882"/>
                </a:xfrm>
                <a:custGeom>
                  <a:avLst/>
                  <a:gdLst>
                    <a:gd name="connsiteX0" fmla="*/ 343201 w 343200"/>
                    <a:gd name="connsiteY0" fmla="*/ 2838 h 224882"/>
                    <a:gd name="connsiteX1" fmla="*/ 327681 w 343200"/>
                    <a:gd name="connsiteY1" fmla="*/ 82653 h 224882"/>
                    <a:gd name="connsiteX2" fmla="*/ 284847 w 343200"/>
                    <a:gd name="connsiteY2" fmla="*/ 173288 h 224882"/>
                    <a:gd name="connsiteX3" fmla="*/ 29704 w 343200"/>
                    <a:gd name="connsiteY3" fmla="*/ 182157 h 224882"/>
                    <a:gd name="connsiteX4" fmla="*/ 32808 w 343200"/>
                    <a:gd name="connsiteY4" fmla="*/ 0 h 224882"/>
                    <a:gd name="connsiteX5" fmla="*/ 287153 w 343200"/>
                    <a:gd name="connsiteY5" fmla="*/ 56314 h 224882"/>
                    <a:gd name="connsiteX6" fmla="*/ 294070 w 343200"/>
                    <a:gd name="connsiteY6" fmla="*/ 48687 h 224882"/>
                    <a:gd name="connsiteX7" fmla="*/ 343201 w 343200"/>
                    <a:gd name="connsiteY7" fmla="*/ 2838 h 2248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343200" h="224882">
                      <a:moveTo>
                        <a:pt x="343201" y="2838"/>
                      </a:moveTo>
                      <a:cubicBezTo>
                        <a:pt x="340372" y="29842"/>
                        <a:pt x="335175" y="56554"/>
                        <a:pt x="327681" y="82653"/>
                      </a:cubicBezTo>
                      <a:cubicBezTo>
                        <a:pt x="318804" y="115138"/>
                        <a:pt x="304313" y="145814"/>
                        <a:pt x="284847" y="173288"/>
                      </a:cubicBezTo>
                      <a:cubicBezTo>
                        <a:pt x="231637" y="244235"/>
                        <a:pt x="93468" y="236963"/>
                        <a:pt x="29704" y="182157"/>
                      </a:cubicBezTo>
                      <a:cubicBezTo>
                        <a:pt x="-14638" y="143668"/>
                        <a:pt x="-5770" y="73253"/>
                        <a:pt x="32808" y="0"/>
                      </a:cubicBezTo>
                      <a:cubicBezTo>
                        <a:pt x="38306" y="126729"/>
                        <a:pt x="158739" y="199361"/>
                        <a:pt x="287153" y="56314"/>
                      </a:cubicBezTo>
                      <a:lnTo>
                        <a:pt x="294070" y="48687"/>
                      </a:lnTo>
                      <a:cubicBezTo>
                        <a:pt x="309138" y="32059"/>
                        <a:pt x="325571" y="16717"/>
                        <a:pt x="343201" y="2838"/>
                      </a:cubicBezTo>
                      <a:close/>
                    </a:path>
                  </a:pathLst>
                </a:custGeom>
                <a:solidFill>
                  <a:srgbClr val="B57724"/>
                </a:solidFill>
                <a:ln w="885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8" name="任意多边形: 形状 137">
                  <a:extLst>
                    <a:ext uri="{FF2B5EF4-FFF2-40B4-BE49-F238E27FC236}">
                      <a16:creationId xmlns:a16="http://schemas.microsoft.com/office/drawing/2014/main" id="{3338AB00-2213-52A9-899F-2B7AFE276E78}"/>
                    </a:ext>
                  </a:extLst>
                </p:cNvPr>
                <p:cNvSpPr/>
                <p:nvPr/>
              </p:nvSpPr>
              <p:spPr>
                <a:xfrm>
                  <a:off x="10073778" y="3544402"/>
                  <a:ext cx="76711" cy="41695"/>
                </a:xfrm>
                <a:custGeom>
                  <a:avLst/>
                  <a:gdLst>
                    <a:gd name="connsiteX0" fmla="*/ 76712 w 76711"/>
                    <a:gd name="connsiteY0" fmla="*/ 17839 h 41695"/>
                    <a:gd name="connsiteX1" fmla="*/ 67311 w 76711"/>
                    <a:gd name="connsiteY1" fmla="*/ 41695 h 41695"/>
                    <a:gd name="connsiteX2" fmla="*/ 28113 w 76711"/>
                    <a:gd name="connsiteY2" fmla="*/ 27417 h 41695"/>
                    <a:gd name="connsiteX3" fmla="*/ 0 w 76711"/>
                    <a:gd name="connsiteY3" fmla="*/ 17219 h 41695"/>
                    <a:gd name="connsiteX4" fmla="*/ 76712 w 76711"/>
                    <a:gd name="connsiteY4" fmla="*/ 17839 h 416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6711" h="41695">
                      <a:moveTo>
                        <a:pt x="76712" y="17839"/>
                      </a:moveTo>
                      <a:cubicBezTo>
                        <a:pt x="71125" y="32117"/>
                        <a:pt x="67311" y="41695"/>
                        <a:pt x="67311" y="41695"/>
                      </a:cubicBezTo>
                      <a:lnTo>
                        <a:pt x="28113" y="27417"/>
                      </a:lnTo>
                      <a:lnTo>
                        <a:pt x="0" y="17219"/>
                      </a:lnTo>
                      <a:cubicBezTo>
                        <a:pt x="43455" y="-11604"/>
                        <a:pt x="65537" y="812"/>
                        <a:pt x="76712" y="17839"/>
                      </a:cubicBezTo>
                      <a:close/>
                    </a:path>
                  </a:pathLst>
                </a:custGeom>
                <a:solidFill>
                  <a:srgbClr val="B57724"/>
                </a:solidFill>
                <a:ln w="885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9" name="任意多边形: 形状 138">
                  <a:extLst>
                    <a:ext uri="{FF2B5EF4-FFF2-40B4-BE49-F238E27FC236}">
                      <a16:creationId xmlns:a16="http://schemas.microsoft.com/office/drawing/2014/main" id="{2D3DE763-A071-B10C-30DD-D4A89EB1C8F4}"/>
                    </a:ext>
                  </a:extLst>
                </p:cNvPr>
                <p:cNvSpPr/>
                <p:nvPr/>
              </p:nvSpPr>
              <p:spPr>
                <a:xfrm>
                  <a:off x="10048858" y="3542080"/>
                  <a:ext cx="112651" cy="122012"/>
                </a:xfrm>
                <a:custGeom>
                  <a:avLst/>
                  <a:gdLst>
                    <a:gd name="connsiteX0" fmla="*/ 0 w 112651"/>
                    <a:gd name="connsiteY0" fmla="*/ 101574 h 122012"/>
                    <a:gd name="connsiteX1" fmla="*/ 14988 w 112651"/>
                    <a:gd name="connsiteY1" fmla="*/ 15994 h 122012"/>
                    <a:gd name="connsiteX2" fmla="*/ 101986 w 112651"/>
                    <a:gd name="connsiteY2" fmla="*/ 19186 h 122012"/>
                    <a:gd name="connsiteX3" fmla="*/ 111831 w 112651"/>
                    <a:gd name="connsiteY3" fmla="*/ 42865 h 122012"/>
                    <a:gd name="connsiteX4" fmla="*/ 0 w 112651"/>
                    <a:gd name="connsiteY4" fmla="*/ 101574 h 1220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12651" h="122012">
                      <a:moveTo>
                        <a:pt x="0" y="101574"/>
                      </a:moveTo>
                      <a:cubicBezTo>
                        <a:pt x="7733" y="73594"/>
                        <a:pt x="12753" y="44931"/>
                        <a:pt x="14988" y="15994"/>
                      </a:cubicBezTo>
                      <a:cubicBezTo>
                        <a:pt x="39464" y="-6177"/>
                        <a:pt x="82388" y="-5468"/>
                        <a:pt x="101986" y="19186"/>
                      </a:cubicBezTo>
                      <a:cubicBezTo>
                        <a:pt x="107361" y="26033"/>
                        <a:pt x="110767" y="34227"/>
                        <a:pt x="111831" y="42865"/>
                      </a:cubicBezTo>
                      <a:cubicBezTo>
                        <a:pt x="119369" y="96696"/>
                        <a:pt x="74406" y="153365"/>
                        <a:pt x="0" y="101574"/>
                      </a:cubicBezTo>
                      <a:close/>
                    </a:path>
                  </a:pathLst>
                </a:custGeom>
                <a:solidFill>
                  <a:srgbClr val="FEBD9D"/>
                </a:solidFill>
                <a:ln w="885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40" name="任意多边形: 形状 139">
                  <a:extLst>
                    <a:ext uri="{FF2B5EF4-FFF2-40B4-BE49-F238E27FC236}">
                      <a16:creationId xmlns:a16="http://schemas.microsoft.com/office/drawing/2014/main" id="{D7CBB34A-F4EF-9110-7F8B-210B805E0FCF}"/>
                    </a:ext>
                  </a:extLst>
                </p:cNvPr>
                <p:cNvSpPr/>
                <p:nvPr/>
              </p:nvSpPr>
              <p:spPr>
                <a:xfrm>
                  <a:off x="10048858" y="3643653"/>
                  <a:ext cx="56314" cy="20397"/>
                </a:xfrm>
                <a:custGeom>
                  <a:avLst/>
                  <a:gdLst>
                    <a:gd name="connsiteX0" fmla="*/ 56315 w 56314"/>
                    <a:gd name="connsiteY0" fmla="*/ 20397 h 20397"/>
                    <a:gd name="connsiteX1" fmla="*/ 0 w 56314"/>
                    <a:gd name="connsiteY1" fmla="*/ 0 h 203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56314" h="20397">
                      <a:moveTo>
                        <a:pt x="56315" y="20397"/>
                      </a:moveTo>
                      <a:cubicBezTo>
                        <a:pt x="35855" y="19732"/>
                        <a:pt x="16141" y="12593"/>
                        <a:pt x="0" y="0"/>
                      </a:cubicBezTo>
                    </a:path>
                  </a:pathLst>
                </a:custGeom>
                <a:noFill/>
                <a:ln w="6644" cap="rnd">
                  <a:solidFill>
                    <a:srgbClr val="EF8A66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41" name="任意多边形: 形状 140">
                  <a:extLst>
                    <a:ext uri="{FF2B5EF4-FFF2-40B4-BE49-F238E27FC236}">
                      <a16:creationId xmlns:a16="http://schemas.microsoft.com/office/drawing/2014/main" id="{B878BB04-97E2-EBBC-B085-20C1246D7E2D}"/>
                    </a:ext>
                  </a:extLst>
                </p:cNvPr>
                <p:cNvSpPr/>
                <p:nvPr/>
              </p:nvSpPr>
              <p:spPr>
                <a:xfrm>
                  <a:off x="9841781" y="3434448"/>
                  <a:ext cx="79525" cy="72986"/>
                </a:xfrm>
                <a:custGeom>
                  <a:avLst/>
                  <a:gdLst>
                    <a:gd name="connsiteX0" fmla="*/ 0 w 79525"/>
                    <a:gd name="connsiteY0" fmla="*/ 72987 h 72986"/>
                    <a:gd name="connsiteX1" fmla="*/ 39997 w 79525"/>
                    <a:gd name="connsiteY1" fmla="*/ 46382 h 72986"/>
                    <a:gd name="connsiteX2" fmla="*/ 79283 w 79525"/>
                    <a:gd name="connsiteY2" fmla="*/ 0 h 729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79525" h="72986">
                      <a:moveTo>
                        <a:pt x="0" y="72987"/>
                      </a:moveTo>
                      <a:cubicBezTo>
                        <a:pt x="3902" y="50461"/>
                        <a:pt x="16406" y="50461"/>
                        <a:pt x="39997" y="46382"/>
                      </a:cubicBezTo>
                      <a:cubicBezTo>
                        <a:pt x="63586" y="42302"/>
                        <a:pt x="81855" y="21284"/>
                        <a:pt x="79283" y="0"/>
                      </a:cubicBezTo>
                    </a:path>
                  </a:pathLst>
                </a:custGeom>
                <a:noFill/>
                <a:ln w="6644" cap="rnd">
                  <a:solidFill>
                    <a:srgbClr val="EF8A66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42" name="任意多边形: 形状 141">
                  <a:extLst>
                    <a:ext uri="{FF2B5EF4-FFF2-40B4-BE49-F238E27FC236}">
                      <a16:creationId xmlns:a16="http://schemas.microsoft.com/office/drawing/2014/main" id="{1D0261E6-C51F-3DBF-8788-5C3A22BC3B72}"/>
                    </a:ext>
                  </a:extLst>
                </p:cNvPr>
                <p:cNvSpPr/>
                <p:nvPr/>
              </p:nvSpPr>
              <p:spPr>
                <a:xfrm>
                  <a:off x="10079986" y="3582494"/>
                  <a:ext cx="58087" cy="18059"/>
                </a:xfrm>
                <a:custGeom>
                  <a:avLst/>
                  <a:gdLst>
                    <a:gd name="connsiteX0" fmla="*/ 0 w 58087"/>
                    <a:gd name="connsiteY0" fmla="*/ 11940 h 18059"/>
                    <a:gd name="connsiteX1" fmla="*/ 50975 w 58087"/>
                    <a:gd name="connsiteY1" fmla="*/ 9271 h 18059"/>
                    <a:gd name="connsiteX2" fmla="*/ 58088 w 58087"/>
                    <a:gd name="connsiteY2" fmla="*/ 18059 h 180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58087" h="18059">
                      <a:moveTo>
                        <a:pt x="0" y="11940"/>
                      </a:moveTo>
                      <a:cubicBezTo>
                        <a:pt x="13338" y="-2870"/>
                        <a:pt x="36165" y="-4067"/>
                        <a:pt x="50975" y="9271"/>
                      </a:cubicBezTo>
                      <a:cubicBezTo>
                        <a:pt x="53796" y="11807"/>
                        <a:pt x="56190" y="14778"/>
                        <a:pt x="58088" y="18059"/>
                      </a:cubicBezTo>
                    </a:path>
                  </a:pathLst>
                </a:custGeom>
                <a:noFill/>
                <a:ln w="6644" cap="rnd">
                  <a:solidFill>
                    <a:srgbClr val="EF8A66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43" name="任意多边形: 形状 142">
                  <a:extLst>
                    <a:ext uri="{FF2B5EF4-FFF2-40B4-BE49-F238E27FC236}">
                      <a16:creationId xmlns:a16="http://schemas.microsoft.com/office/drawing/2014/main" id="{FDD579CC-F4AC-12F4-7435-D0EDCCF0D3FB}"/>
                    </a:ext>
                  </a:extLst>
                </p:cNvPr>
                <p:cNvSpPr/>
                <p:nvPr/>
              </p:nvSpPr>
              <p:spPr>
                <a:xfrm>
                  <a:off x="10086460" y="3586279"/>
                  <a:ext cx="32232" cy="47047"/>
                </a:xfrm>
                <a:custGeom>
                  <a:avLst/>
                  <a:gdLst>
                    <a:gd name="connsiteX0" fmla="*/ 4789 w 32232"/>
                    <a:gd name="connsiteY0" fmla="*/ 173 h 47047"/>
                    <a:gd name="connsiteX1" fmla="*/ 0 w 32232"/>
                    <a:gd name="connsiteY1" fmla="*/ 45668 h 470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32232" h="47047">
                      <a:moveTo>
                        <a:pt x="4789" y="173"/>
                      </a:moveTo>
                      <a:cubicBezTo>
                        <a:pt x="45051" y="-3640"/>
                        <a:pt x="38932" y="56842"/>
                        <a:pt x="0" y="45668"/>
                      </a:cubicBezTo>
                    </a:path>
                  </a:pathLst>
                </a:custGeom>
                <a:noFill/>
                <a:ln w="6644" cap="rnd">
                  <a:solidFill>
                    <a:srgbClr val="EF8A66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44" name="任意多边形: 形状 143">
                  <a:extLst>
                    <a:ext uri="{FF2B5EF4-FFF2-40B4-BE49-F238E27FC236}">
                      <a16:creationId xmlns:a16="http://schemas.microsoft.com/office/drawing/2014/main" id="{11894148-E122-CA90-3098-1634048E9953}"/>
                    </a:ext>
                  </a:extLst>
                </p:cNvPr>
                <p:cNvSpPr/>
                <p:nvPr/>
              </p:nvSpPr>
              <p:spPr>
                <a:xfrm>
                  <a:off x="9728089" y="3707265"/>
                  <a:ext cx="272791" cy="58820"/>
                </a:xfrm>
                <a:custGeom>
                  <a:avLst/>
                  <a:gdLst>
                    <a:gd name="connsiteX0" fmla="*/ 0 w 272791"/>
                    <a:gd name="connsiteY0" fmla="*/ 13277 h 58820"/>
                    <a:gd name="connsiteX1" fmla="*/ 129567 w 272791"/>
                    <a:gd name="connsiteY1" fmla="*/ 37222 h 58820"/>
                    <a:gd name="connsiteX2" fmla="*/ 272792 w 272791"/>
                    <a:gd name="connsiteY2" fmla="*/ 37222 h 588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72791" h="58820">
                      <a:moveTo>
                        <a:pt x="0" y="13277"/>
                      </a:moveTo>
                      <a:cubicBezTo>
                        <a:pt x="37957" y="-12175"/>
                        <a:pt x="88684" y="684"/>
                        <a:pt x="129567" y="37222"/>
                      </a:cubicBezTo>
                      <a:cubicBezTo>
                        <a:pt x="183930" y="85820"/>
                        <a:pt x="272792" y="37222"/>
                        <a:pt x="272792" y="37222"/>
                      </a:cubicBezTo>
                    </a:path>
                  </a:pathLst>
                </a:custGeom>
                <a:noFill/>
                <a:ln w="6644" cap="rnd">
                  <a:solidFill>
                    <a:srgbClr val="9B621F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45" name="任意多边形: 形状 144">
                  <a:extLst>
                    <a:ext uri="{FF2B5EF4-FFF2-40B4-BE49-F238E27FC236}">
                      <a16:creationId xmlns:a16="http://schemas.microsoft.com/office/drawing/2014/main" id="{5F20E106-9A21-3BFB-BC06-DE0704710D94}"/>
                    </a:ext>
                  </a:extLst>
                </p:cNvPr>
                <p:cNvSpPr/>
                <p:nvPr/>
              </p:nvSpPr>
              <p:spPr>
                <a:xfrm>
                  <a:off x="9721881" y="3668574"/>
                  <a:ext cx="319261" cy="40084"/>
                </a:xfrm>
                <a:custGeom>
                  <a:avLst/>
                  <a:gdLst>
                    <a:gd name="connsiteX0" fmla="*/ 319262 w 319261"/>
                    <a:gd name="connsiteY0" fmla="*/ 0 h 40084"/>
                    <a:gd name="connsiteX1" fmla="*/ 152182 w 319261"/>
                    <a:gd name="connsiteY1" fmla="*/ 21461 h 40084"/>
                    <a:gd name="connsiteX2" fmla="*/ 0 w 319261"/>
                    <a:gd name="connsiteY2" fmla="*/ 32902 h 400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319261" h="40084">
                      <a:moveTo>
                        <a:pt x="319262" y="0"/>
                      </a:moveTo>
                      <a:cubicBezTo>
                        <a:pt x="297091" y="17737"/>
                        <a:pt x="212841" y="66602"/>
                        <a:pt x="152182" y="21461"/>
                      </a:cubicBezTo>
                      <a:cubicBezTo>
                        <a:pt x="91522" y="-23679"/>
                        <a:pt x="0" y="32902"/>
                        <a:pt x="0" y="32902"/>
                      </a:cubicBezTo>
                    </a:path>
                  </a:pathLst>
                </a:custGeom>
                <a:noFill/>
                <a:ln w="6644" cap="rnd">
                  <a:solidFill>
                    <a:srgbClr val="9B621F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46" name="任意多边形: 形状 145">
                  <a:extLst>
                    <a:ext uri="{FF2B5EF4-FFF2-40B4-BE49-F238E27FC236}">
                      <a16:creationId xmlns:a16="http://schemas.microsoft.com/office/drawing/2014/main" id="{EE3C5107-51DA-2283-F6D9-1EF2EC1DE6A9}"/>
                    </a:ext>
                  </a:extLst>
                </p:cNvPr>
                <p:cNvSpPr/>
                <p:nvPr/>
              </p:nvSpPr>
              <p:spPr>
                <a:xfrm>
                  <a:off x="9723566" y="3611441"/>
                  <a:ext cx="244501" cy="48946"/>
                </a:xfrm>
                <a:custGeom>
                  <a:avLst/>
                  <a:gdLst>
                    <a:gd name="connsiteX0" fmla="*/ 0 w 244501"/>
                    <a:gd name="connsiteY0" fmla="*/ 30350 h 48946"/>
                    <a:gd name="connsiteX1" fmla="*/ 137460 w 244501"/>
                    <a:gd name="connsiteY1" fmla="*/ 25295 h 48946"/>
                    <a:gd name="connsiteX2" fmla="*/ 244501 w 244501"/>
                    <a:gd name="connsiteY2" fmla="*/ 29641 h 489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44501" h="48946">
                      <a:moveTo>
                        <a:pt x="0" y="30350"/>
                      </a:moveTo>
                      <a:cubicBezTo>
                        <a:pt x="19599" y="12614"/>
                        <a:pt x="90990" y="-25254"/>
                        <a:pt x="137460" y="25295"/>
                      </a:cubicBezTo>
                      <a:cubicBezTo>
                        <a:pt x="183930" y="75845"/>
                        <a:pt x="244501" y="29641"/>
                        <a:pt x="244501" y="29641"/>
                      </a:cubicBezTo>
                    </a:path>
                  </a:pathLst>
                </a:custGeom>
                <a:noFill/>
                <a:ln w="6644" cap="rnd">
                  <a:solidFill>
                    <a:srgbClr val="9B621F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47" name="任意多边形: 形状 146">
                  <a:extLst>
                    <a:ext uri="{FF2B5EF4-FFF2-40B4-BE49-F238E27FC236}">
                      <a16:creationId xmlns:a16="http://schemas.microsoft.com/office/drawing/2014/main" id="{2D4C2174-B61F-81C2-D10F-BD7E7A2D9031}"/>
                    </a:ext>
                  </a:extLst>
                </p:cNvPr>
                <p:cNvSpPr/>
                <p:nvPr/>
              </p:nvSpPr>
              <p:spPr>
                <a:xfrm>
                  <a:off x="9804623" y="3566676"/>
                  <a:ext cx="138612" cy="28858"/>
                </a:xfrm>
                <a:custGeom>
                  <a:avLst/>
                  <a:gdLst>
                    <a:gd name="connsiteX0" fmla="*/ 0 w 138612"/>
                    <a:gd name="connsiteY0" fmla="*/ 0 h 28858"/>
                    <a:gd name="connsiteX1" fmla="*/ 138613 w 138612"/>
                    <a:gd name="connsiteY1" fmla="*/ 23501 h 288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38612" h="28858">
                      <a:moveTo>
                        <a:pt x="0" y="0"/>
                      </a:moveTo>
                      <a:cubicBezTo>
                        <a:pt x="11263" y="12327"/>
                        <a:pt x="91788" y="40617"/>
                        <a:pt x="138613" y="23501"/>
                      </a:cubicBezTo>
                    </a:path>
                  </a:pathLst>
                </a:custGeom>
                <a:noFill/>
                <a:ln w="6644" cap="rnd">
                  <a:solidFill>
                    <a:srgbClr val="9B621F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48" name="任意多边形: 形状 147">
                  <a:extLst>
                    <a:ext uri="{FF2B5EF4-FFF2-40B4-BE49-F238E27FC236}">
                      <a16:creationId xmlns:a16="http://schemas.microsoft.com/office/drawing/2014/main" id="{BCAA776C-CD74-60C4-4B49-59ECFA9C8BD4}"/>
                    </a:ext>
                  </a:extLst>
                </p:cNvPr>
                <p:cNvSpPr/>
                <p:nvPr/>
              </p:nvSpPr>
              <p:spPr>
                <a:xfrm>
                  <a:off x="9920105" y="3274196"/>
                  <a:ext cx="36788" cy="57023"/>
                </a:xfrm>
                <a:custGeom>
                  <a:avLst/>
                  <a:gdLst>
                    <a:gd name="connsiteX0" fmla="*/ 694 w 36788"/>
                    <a:gd name="connsiteY0" fmla="*/ 57024 h 57023"/>
                    <a:gd name="connsiteX1" fmla="*/ 36788 w 36788"/>
                    <a:gd name="connsiteY1" fmla="*/ 0 h 570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36788" h="57023">
                      <a:moveTo>
                        <a:pt x="694" y="57024"/>
                      </a:moveTo>
                      <a:cubicBezTo>
                        <a:pt x="-4273" y="31571"/>
                        <a:pt x="18430" y="1685"/>
                        <a:pt x="36788" y="0"/>
                      </a:cubicBezTo>
                    </a:path>
                  </a:pathLst>
                </a:custGeom>
                <a:noFill/>
                <a:ln w="6644" cap="rnd">
                  <a:solidFill>
                    <a:srgbClr val="9B621F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49" name="任意多边形: 形状 148">
                  <a:extLst>
                    <a:ext uri="{FF2B5EF4-FFF2-40B4-BE49-F238E27FC236}">
                      <a16:creationId xmlns:a16="http://schemas.microsoft.com/office/drawing/2014/main" id="{3235FBAA-2364-1E6F-DB32-564E83B781BD}"/>
                    </a:ext>
                  </a:extLst>
                </p:cNvPr>
                <p:cNvSpPr/>
                <p:nvPr/>
              </p:nvSpPr>
              <p:spPr>
                <a:xfrm>
                  <a:off x="9974186" y="3266304"/>
                  <a:ext cx="62078" cy="70947"/>
                </a:xfrm>
                <a:custGeom>
                  <a:avLst/>
                  <a:gdLst>
                    <a:gd name="connsiteX0" fmla="*/ 0 w 62078"/>
                    <a:gd name="connsiteY0" fmla="*/ 70947 h 70947"/>
                    <a:gd name="connsiteX1" fmla="*/ 62079 w 62078"/>
                    <a:gd name="connsiteY1" fmla="*/ 0 h 709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62078" h="70947">
                      <a:moveTo>
                        <a:pt x="0" y="70947"/>
                      </a:moveTo>
                      <a:cubicBezTo>
                        <a:pt x="3636" y="50727"/>
                        <a:pt x="27758" y="2217"/>
                        <a:pt x="62079" y="0"/>
                      </a:cubicBezTo>
                    </a:path>
                  </a:pathLst>
                </a:custGeom>
                <a:noFill/>
                <a:ln w="6644" cap="rnd">
                  <a:solidFill>
                    <a:srgbClr val="9B621F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50" name="任意多边形: 形状 149">
                  <a:extLst>
                    <a:ext uri="{FF2B5EF4-FFF2-40B4-BE49-F238E27FC236}">
                      <a16:creationId xmlns:a16="http://schemas.microsoft.com/office/drawing/2014/main" id="{14C59CD2-F89B-824B-502E-C08905C0363E}"/>
                    </a:ext>
                  </a:extLst>
                </p:cNvPr>
                <p:cNvSpPr/>
                <p:nvPr/>
              </p:nvSpPr>
              <p:spPr>
                <a:xfrm>
                  <a:off x="10028993" y="3281557"/>
                  <a:ext cx="76179" cy="99237"/>
                </a:xfrm>
                <a:custGeom>
                  <a:avLst/>
                  <a:gdLst>
                    <a:gd name="connsiteX0" fmla="*/ 0 w 76179"/>
                    <a:gd name="connsiteY0" fmla="*/ 99237 h 99237"/>
                    <a:gd name="connsiteX1" fmla="*/ 76180 w 76179"/>
                    <a:gd name="connsiteY1" fmla="*/ 0 h 992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76179" h="99237">
                      <a:moveTo>
                        <a:pt x="0" y="99237"/>
                      </a:moveTo>
                      <a:cubicBezTo>
                        <a:pt x="8868" y="59862"/>
                        <a:pt x="34853" y="17471"/>
                        <a:pt x="76180" y="0"/>
                      </a:cubicBezTo>
                    </a:path>
                  </a:pathLst>
                </a:custGeom>
                <a:noFill/>
                <a:ln w="6644" cap="rnd">
                  <a:solidFill>
                    <a:srgbClr val="9B621F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51" name="任意多边形: 形状 150">
                  <a:extLst>
                    <a:ext uri="{FF2B5EF4-FFF2-40B4-BE49-F238E27FC236}">
                      <a16:creationId xmlns:a16="http://schemas.microsoft.com/office/drawing/2014/main" id="{AC652864-82B6-A1F2-E419-FD7025AC6EC1}"/>
                    </a:ext>
                  </a:extLst>
                </p:cNvPr>
                <p:cNvSpPr/>
                <p:nvPr/>
              </p:nvSpPr>
              <p:spPr>
                <a:xfrm>
                  <a:off x="10067482" y="3353204"/>
                  <a:ext cx="96488" cy="76455"/>
                </a:xfrm>
                <a:custGeom>
                  <a:avLst/>
                  <a:gdLst>
                    <a:gd name="connsiteX0" fmla="*/ 0 w 96488"/>
                    <a:gd name="connsiteY0" fmla="*/ 76455 h 76455"/>
                    <a:gd name="connsiteX1" fmla="*/ 96488 w 96488"/>
                    <a:gd name="connsiteY1" fmla="*/ 98 h 764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6488" h="76455">
                      <a:moveTo>
                        <a:pt x="0" y="76455"/>
                      </a:moveTo>
                      <a:cubicBezTo>
                        <a:pt x="5498" y="33444"/>
                        <a:pt x="65005" y="-2119"/>
                        <a:pt x="96488" y="98"/>
                      </a:cubicBezTo>
                    </a:path>
                  </a:pathLst>
                </a:custGeom>
                <a:noFill/>
                <a:ln w="6644" cap="rnd">
                  <a:solidFill>
                    <a:srgbClr val="9B621F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52" name="任意多边形: 形状 151">
                  <a:extLst>
                    <a:ext uri="{FF2B5EF4-FFF2-40B4-BE49-F238E27FC236}">
                      <a16:creationId xmlns:a16="http://schemas.microsoft.com/office/drawing/2014/main" id="{45D78DE8-6608-D098-43A5-1DFC4B99B796}"/>
                    </a:ext>
                  </a:extLst>
                </p:cNvPr>
                <p:cNvSpPr/>
                <p:nvPr/>
              </p:nvSpPr>
              <p:spPr>
                <a:xfrm>
                  <a:off x="10058081" y="3428063"/>
                  <a:ext cx="140741" cy="64916"/>
                </a:xfrm>
                <a:custGeom>
                  <a:avLst/>
                  <a:gdLst>
                    <a:gd name="connsiteX0" fmla="*/ 0 w 140741"/>
                    <a:gd name="connsiteY0" fmla="*/ 64917 h 64916"/>
                    <a:gd name="connsiteX1" fmla="*/ 140741 w 140741"/>
                    <a:gd name="connsiteY1" fmla="*/ 0 h 649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40741" h="64916">
                      <a:moveTo>
                        <a:pt x="0" y="64917"/>
                      </a:moveTo>
                      <a:cubicBezTo>
                        <a:pt x="38577" y="31749"/>
                        <a:pt x="105445" y="2394"/>
                        <a:pt x="140741" y="0"/>
                      </a:cubicBezTo>
                    </a:path>
                  </a:pathLst>
                </a:custGeom>
                <a:noFill/>
                <a:ln w="6644" cap="rnd">
                  <a:solidFill>
                    <a:srgbClr val="9B621F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53" name="任意多边形: 形状 152">
                  <a:extLst>
                    <a:ext uri="{FF2B5EF4-FFF2-40B4-BE49-F238E27FC236}">
                      <a16:creationId xmlns:a16="http://schemas.microsoft.com/office/drawing/2014/main" id="{88940772-5167-50B9-6968-9EE711C517B8}"/>
                    </a:ext>
                  </a:extLst>
                </p:cNvPr>
                <p:cNvSpPr/>
                <p:nvPr/>
              </p:nvSpPr>
              <p:spPr>
                <a:xfrm>
                  <a:off x="9844771" y="3577584"/>
                  <a:ext cx="74105" cy="53252"/>
                </a:xfrm>
                <a:custGeom>
                  <a:avLst/>
                  <a:gdLst>
                    <a:gd name="connsiteX0" fmla="*/ 1444 w 74105"/>
                    <a:gd name="connsiteY0" fmla="*/ 0 h 53252"/>
                    <a:gd name="connsiteX1" fmla="*/ 74077 w 74105"/>
                    <a:gd name="connsiteY1" fmla="*/ 5055 h 53252"/>
                    <a:gd name="connsiteX2" fmla="*/ 28670 w 74105"/>
                    <a:gd name="connsiteY2" fmla="*/ 52856 h 53252"/>
                    <a:gd name="connsiteX3" fmla="*/ 1444 w 74105"/>
                    <a:gd name="connsiteY3" fmla="*/ 0 h 532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4105" h="53252">
                      <a:moveTo>
                        <a:pt x="1444" y="0"/>
                      </a:moveTo>
                      <a:cubicBezTo>
                        <a:pt x="36297" y="7538"/>
                        <a:pt x="75318" y="3459"/>
                        <a:pt x="74077" y="5055"/>
                      </a:cubicBezTo>
                      <a:cubicBezTo>
                        <a:pt x="72835" y="6651"/>
                        <a:pt x="66804" y="58265"/>
                        <a:pt x="28670" y="52856"/>
                      </a:cubicBezTo>
                      <a:cubicBezTo>
                        <a:pt x="-9463" y="47446"/>
                        <a:pt x="1444" y="0"/>
                        <a:pt x="1444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6644" cap="rnd">
                  <a:solidFill>
                    <a:srgbClr val="EF8A66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154" name="图形 9">
              <a:extLst>
                <a:ext uri="{FF2B5EF4-FFF2-40B4-BE49-F238E27FC236}">
                  <a16:creationId xmlns:a16="http://schemas.microsoft.com/office/drawing/2014/main" id="{D6F123EA-435D-9EA0-F5B0-E2486C8C9485}"/>
                </a:ext>
              </a:extLst>
            </p:cNvPr>
            <p:cNvGrpSpPr/>
            <p:nvPr/>
          </p:nvGrpSpPr>
          <p:grpSpPr>
            <a:xfrm>
              <a:off x="6598702" y="3230699"/>
              <a:ext cx="2362980" cy="2848485"/>
              <a:chOff x="6598702" y="3230699"/>
              <a:chExt cx="2362980" cy="2848485"/>
            </a:xfrm>
          </p:grpSpPr>
          <p:grpSp>
            <p:nvGrpSpPr>
              <p:cNvPr id="155" name="图形 9">
                <a:extLst>
                  <a:ext uri="{FF2B5EF4-FFF2-40B4-BE49-F238E27FC236}">
                    <a16:creationId xmlns:a16="http://schemas.microsoft.com/office/drawing/2014/main" id="{A3FABB53-FC2D-A3C6-ADD9-0E7725850772}"/>
                  </a:ext>
                </a:extLst>
              </p:cNvPr>
              <p:cNvGrpSpPr/>
              <p:nvPr/>
            </p:nvGrpSpPr>
            <p:grpSpPr>
              <a:xfrm>
                <a:off x="8245540" y="3546190"/>
                <a:ext cx="716142" cy="1275720"/>
                <a:chOff x="8245540" y="3546190"/>
                <a:chExt cx="716142" cy="1275720"/>
              </a:xfrm>
            </p:grpSpPr>
            <p:sp>
              <p:nvSpPr>
                <p:cNvPr id="156" name="任意多边形: 形状 155">
                  <a:extLst>
                    <a:ext uri="{FF2B5EF4-FFF2-40B4-BE49-F238E27FC236}">
                      <a16:creationId xmlns:a16="http://schemas.microsoft.com/office/drawing/2014/main" id="{0BC56DF6-5BDB-A3D8-1EBA-6CCE4179AEB3}"/>
                    </a:ext>
                  </a:extLst>
                </p:cNvPr>
                <p:cNvSpPr/>
                <p:nvPr/>
              </p:nvSpPr>
              <p:spPr>
                <a:xfrm>
                  <a:off x="8848079" y="3618199"/>
                  <a:ext cx="77261" cy="145798"/>
                </a:xfrm>
                <a:custGeom>
                  <a:avLst/>
                  <a:gdLst>
                    <a:gd name="connsiteX0" fmla="*/ 0 w 77261"/>
                    <a:gd name="connsiteY0" fmla="*/ 126377 h 145798"/>
                    <a:gd name="connsiteX1" fmla="*/ 70237 w 77261"/>
                    <a:gd name="connsiteY1" fmla="*/ 801 h 145798"/>
                    <a:gd name="connsiteX2" fmla="*/ 45761 w 77261"/>
                    <a:gd name="connsiteY2" fmla="*/ 145799 h 1457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77261" h="145798">
                      <a:moveTo>
                        <a:pt x="0" y="126377"/>
                      </a:moveTo>
                      <a:cubicBezTo>
                        <a:pt x="23944" y="59598"/>
                        <a:pt x="55516" y="-8157"/>
                        <a:pt x="70237" y="801"/>
                      </a:cubicBezTo>
                      <a:cubicBezTo>
                        <a:pt x="95158" y="15965"/>
                        <a:pt x="45761" y="145799"/>
                        <a:pt x="45761" y="145799"/>
                      </a:cubicBezTo>
                      <a:close/>
                    </a:path>
                  </a:pathLst>
                </a:custGeom>
                <a:solidFill>
                  <a:srgbClr val="B25E47"/>
                </a:solidFill>
                <a:ln w="6644" cap="flat">
                  <a:solidFill>
                    <a:srgbClr val="934735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57" name="任意多边形: 形状 156">
                  <a:extLst>
                    <a:ext uri="{FF2B5EF4-FFF2-40B4-BE49-F238E27FC236}">
                      <a16:creationId xmlns:a16="http://schemas.microsoft.com/office/drawing/2014/main" id="{6C784E2A-676C-B355-FECA-B4D805541F1E}"/>
                    </a:ext>
                  </a:extLst>
                </p:cNvPr>
                <p:cNvSpPr/>
                <p:nvPr/>
              </p:nvSpPr>
              <p:spPr>
                <a:xfrm>
                  <a:off x="8817217" y="3568997"/>
                  <a:ext cx="61622" cy="195177"/>
                </a:xfrm>
                <a:custGeom>
                  <a:avLst/>
                  <a:gdLst>
                    <a:gd name="connsiteX0" fmla="*/ 0 w 61622"/>
                    <a:gd name="connsiteY0" fmla="*/ 190832 h 195177"/>
                    <a:gd name="connsiteX1" fmla="*/ 42568 w 61622"/>
                    <a:gd name="connsiteY1" fmla="*/ 73 h 195177"/>
                    <a:gd name="connsiteX2" fmla="*/ 50284 w 61622"/>
                    <a:gd name="connsiteY2" fmla="*/ 195178 h 1951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61622" h="195177">
                      <a:moveTo>
                        <a:pt x="0" y="190832"/>
                      </a:moveTo>
                      <a:cubicBezTo>
                        <a:pt x="0" y="186664"/>
                        <a:pt x="14722" y="-4272"/>
                        <a:pt x="42568" y="73"/>
                      </a:cubicBezTo>
                      <a:cubicBezTo>
                        <a:pt x="80348" y="5749"/>
                        <a:pt x="50284" y="195178"/>
                        <a:pt x="50284" y="195178"/>
                      </a:cubicBezTo>
                      <a:close/>
                    </a:path>
                  </a:pathLst>
                </a:custGeom>
                <a:solidFill>
                  <a:srgbClr val="B25E47"/>
                </a:solidFill>
                <a:ln w="6644" cap="flat">
                  <a:solidFill>
                    <a:srgbClr val="934735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58" name="任意多边形: 形状 157">
                  <a:extLst>
                    <a:ext uri="{FF2B5EF4-FFF2-40B4-BE49-F238E27FC236}">
                      <a16:creationId xmlns:a16="http://schemas.microsoft.com/office/drawing/2014/main" id="{C1BCA8AE-8B0E-4907-105C-265458FF2FA5}"/>
                    </a:ext>
                  </a:extLst>
                </p:cNvPr>
                <p:cNvSpPr/>
                <p:nvPr/>
              </p:nvSpPr>
              <p:spPr>
                <a:xfrm>
                  <a:off x="8771472" y="3546190"/>
                  <a:ext cx="62328" cy="240599"/>
                </a:xfrm>
                <a:custGeom>
                  <a:avLst/>
                  <a:gdLst>
                    <a:gd name="connsiteX0" fmla="*/ 161 w 62328"/>
                    <a:gd name="connsiteY0" fmla="*/ 240599 h 240599"/>
                    <a:gd name="connsiteX1" fmla="*/ 26057 w 62328"/>
                    <a:gd name="connsiteY1" fmla="*/ 0 h 240599"/>
                    <a:gd name="connsiteX2" fmla="*/ 62329 w 62328"/>
                    <a:gd name="connsiteY2" fmla="*/ 220379 h 2405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62328" h="240599">
                      <a:moveTo>
                        <a:pt x="161" y="240599"/>
                      </a:moveTo>
                      <a:cubicBezTo>
                        <a:pt x="-903" y="49308"/>
                        <a:pt x="2822" y="89"/>
                        <a:pt x="26057" y="0"/>
                      </a:cubicBezTo>
                      <a:cubicBezTo>
                        <a:pt x="58160" y="0"/>
                        <a:pt x="62329" y="220379"/>
                        <a:pt x="62329" y="220379"/>
                      </a:cubicBezTo>
                      <a:close/>
                    </a:path>
                  </a:pathLst>
                </a:custGeom>
                <a:solidFill>
                  <a:srgbClr val="B25E47"/>
                </a:solidFill>
                <a:ln w="6644" cap="flat">
                  <a:solidFill>
                    <a:srgbClr val="934735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59" name="任意多边形: 形状 158">
                  <a:extLst>
                    <a:ext uri="{FF2B5EF4-FFF2-40B4-BE49-F238E27FC236}">
                      <a16:creationId xmlns:a16="http://schemas.microsoft.com/office/drawing/2014/main" id="{2EDA9005-3951-F7DA-D391-CD6250F0B5AF}"/>
                    </a:ext>
                  </a:extLst>
                </p:cNvPr>
                <p:cNvSpPr/>
                <p:nvPr/>
              </p:nvSpPr>
              <p:spPr>
                <a:xfrm>
                  <a:off x="8784293" y="3769991"/>
                  <a:ext cx="94558" cy="152491"/>
                </a:xfrm>
                <a:custGeom>
                  <a:avLst/>
                  <a:gdLst>
                    <a:gd name="connsiteX0" fmla="*/ 94559 w 94558"/>
                    <a:gd name="connsiteY0" fmla="*/ 5180 h 152491"/>
                    <a:gd name="connsiteX1" fmla="*/ 86311 w 94558"/>
                    <a:gd name="connsiteY1" fmla="*/ 143527 h 152491"/>
                    <a:gd name="connsiteX2" fmla="*/ 199 w 94558"/>
                    <a:gd name="connsiteY2" fmla="*/ 79320 h 152491"/>
                    <a:gd name="connsiteX3" fmla="*/ 94559 w 94558"/>
                    <a:gd name="connsiteY3" fmla="*/ 5180 h 1524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4558" h="152491">
                      <a:moveTo>
                        <a:pt x="94559" y="5180"/>
                      </a:moveTo>
                      <a:cubicBezTo>
                        <a:pt x="88972" y="95549"/>
                        <a:pt x="86311" y="143527"/>
                        <a:pt x="86311" y="143527"/>
                      </a:cubicBezTo>
                      <a:cubicBezTo>
                        <a:pt x="86311" y="143527"/>
                        <a:pt x="5431" y="187869"/>
                        <a:pt x="199" y="79320"/>
                      </a:cubicBezTo>
                      <a:cubicBezTo>
                        <a:pt x="-5033" y="-29229"/>
                        <a:pt x="94559" y="5180"/>
                        <a:pt x="94559" y="5180"/>
                      </a:cubicBezTo>
                      <a:close/>
                    </a:path>
                  </a:pathLst>
                </a:custGeom>
                <a:solidFill>
                  <a:srgbClr val="B25E47"/>
                </a:solidFill>
                <a:ln w="6644" cap="flat">
                  <a:solidFill>
                    <a:srgbClr val="934735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60" name="任意多边形: 形状 159">
                  <a:extLst>
                    <a:ext uri="{FF2B5EF4-FFF2-40B4-BE49-F238E27FC236}">
                      <a16:creationId xmlns:a16="http://schemas.microsoft.com/office/drawing/2014/main" id="{60FE38F5-C26E-1BC3-1079-A3BFA6C430F4}"/>
                    </a:ext>
                  </a:extLst>
                </p:cNvPr>
                <p:cNvSpPr/>
                <p:nvPr/>
              </p:nvSpPr>
              <p:spPr>
                <a:xfrm>
                  <a:off x="8245540" y="3727089"/>
                  <a:ext cx="716142" cy="1094820"/>
                </a:xfrm>
                <a:custGeom>
                  <a:avLst/>
                  <a:gdLst>
                    <a:gd name="connsiteX0" fmla="*/ 170915 w 716142"/>
                    <a:gd name="connsiteY0" fmla="*/ 610249 h 1094820"/>
                    <a:gd name="connsiteX1" fmla="*/ 38953 w 716142"/>
                    <a:gd name="connsiteY1" fmla="*/ 1059699 h 1094820"/>
                    <a:gd name="connsiteX2" fmla="*/ 368857 w 716142"/>
                    <a:gd name="connsiteY2" fmla="*/ 907163 h 1094820"/>
                    <a:gd name="connsiteX3" fmla="*/ 577175 w 716142"/>
                    <a:gd name="connsiteY3" fmla="*/ 341005 h 1094820"/>
                    <a:gd name="connsiteX4" fmla="*/ 677300 w 716142"/>
                    <a:gd name="connsiteY4" fmla="*/ 204077 h 1094820"/>
                    <a:gd name="connsiteX5" fmla="*/ 712773 w 716142"/>
                    <a:gd name="connsiteY5" fmla="*/ 117788 h 1094820"/>
                    <a:gd name="connsiteX6" fmla="*/ 662134 w 716142"/>
                    <a:gd name="connsiteY6" fmla="*/ 126656 h 1094820"/>
                    <a:gd name="connsiteX7" fmla="*/ 590744 w 716142"/>
                    <a:gd name="connsiteY7" fmla="*/ 174989 h 1094820"/>
                    <a:gd name="connsiteX8" fmla="*/ 560858 w 716142"/>
                    <a:gd name="connsiteY8" fmla="*/ 111757 h 1094820"/>
                    <a:gd name="connsiteX9" fmla="*/ 609989 w 716142"/>
                    <a:gd name="connsiteY9" fmla="*/ 62626 h 1094820"/>
                    <a:gd name="connsiteX10" fmla="*/ 685104 w 716142"/>
                    <a:gd name="connsiteY10" fmla="*/ 100228 h 1094820"/>
                    <a:gd name="connsiteX11" fmla="*/ 633312 w 716142"/>
                    <a:gd name="connsiteY11" fmla="*/ 9327 h 1094820"/>
                    <a:gd name="connsiteX12" fmla="*/ 562365 w 716142"/>
                    <a:gd name="connsiteY12" fmla="*/ 15092 h 1094820"/>
                    <a:gd name="connsiteX13" fmla="*/ 500286 w 716142"/>
                    <a:gd name="connsiteY13" fmla="*/ 68302 h 1094820"/>
                    <a:gd name="connsiteX14" fmla="*/ 407080 w 716142"/>
                    <a:gd name="connsiteY14" fmla="*/ 265624 h 1094820"/>
                    <a:gd name="connsiteX15" fmla="*/ 170915 w 716142"/>
                    <a:gd name="connsiteY15" fmla="*/ 610249 h 10948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716142" h="1094820">
                      <a:moveTo>
                        <a:pt x="170915" y="610249"/>
                      </a:moveTo>
                      <a:cubicBezTo>
                        <a:pt x="64051" y="768727"/>
                        <a:pt x="-66492" y="989018"/>
                        <a:pt x="38953" y="1059699"/>
                      </a:cubicBezTo>
                      <a:cubicBezTo>
                        <a:pt x="144398" y="1130380"/>
                        <a:pt x="284873" y="1101558"/>
                        <a:pt x="368857" y="907163"/>
                      </a:cubicBezTo>
                      <a:cubicBezTo>
                        <a:pt x="452841" y="712768"/>
                        <a:pt x="556423" y="374350"/>
                        <a:pt x="577175" y="341005"/>
                      </a:cubicBezTo>
                      <a:cubicBezTo>
                        <a:pt x="597927" y="307660"/>
                        <a:pt x="646171" y="268462"/>
                        <a:pt x="677300" y="204077"/>
                      </a:cubicBezTo>
                      <a:cubicBezTo>
                        <a:pt x="708427" y="139693"/>
                        <a:pt x="723326" y="136145"/>
                        <a:pt x="712773" y="117788"/>
                      </a:cubicBezTo>
                      <a:cubicBezTo>
                        <a:pt x="702220" y="99430"/>
                        <a:pt x="675969" y="106259"/>
                        <a:pt x="662134" y="126656"/>
                      </a:cubicBezTo>
                      <a:cubicBezTo>
                        <a:pt x="648300" y="147053"/>
                        <a:pt x="611496" y="186518"/>
                        <a:pt x="590744" y="174989"/>
                      </a:cubicBezTo>
                      <a:cubicBezTo>
                        <a:pt x="569992" y="163460"/>
                        <a:pt x="561212" y="140225"/>
                        <a:pt x="560858" y="111757"/>
                      </a:cubicBezTo>
                      <a:cubicBezTo>
                        <a:pt x="560503" y="83290"/>
                        <a:pt x="577441" y="52694"/>
                        <a:pt x="609989" y="62626"/>
                      </a:cubicBezTo>
                      <a:cubicBezTo>
                        <a:pt x="642535" y="72559"/>
                        <a:pt x="657523" y="115216"/>
                        <a:pt x="685104" y="100228"/>
                      </a:cubicBezTo>
                      <a:cubicBezTo>
                        <a:pt x="712684" y="85241"/>
                        <a:pt x="654064" y="27774"/>
                        <a:pt x="633312" y="9327"/>
                      </a:cubicBezTo>
                      <a:cubicBezTo>
                        <a:pt x="612560" y="-9119"/>
                        <a:pt x="596508" y="3563"/>
                        <a:pt x="562365" y="15092"/>
                      </a:cubicBezTo>
                      <a:cubicBezTo>
                        <a:pt x="528222" y="26621"/>
                        <a:pt x="517491" y="27774"/>
                        <a:pt x="500286" y="68302"/>
                      </a:cubicBezTo>
                      <a:cubicBezTo>
                        <a:pt x="483082" y="108831"/>
                        <a:pt x="417456" y="241502"/>
                        <a:pt x="407080" y="265624"/>
                      </a:cubicBezTo>
                      <a:cubicBezTo>
                        <a:pt x="396704" y="289746"/>
                        <a:pt x="271039" y="461526"/>
                        <a:pt x="170915" y="610249"/>
                      </a:cubicBezTo>
                      <a:close/>
                    </a:path>
                  </a:pathLst>
                </a:custGeom>
                <a:solidFill>
                  <a:srgbClr val="B25E47"/>
                </a:solidFill>
                <a:ln w="885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61" name="任意多边形: 形状 160">
                  <a:extLst>
                    <a:ext uri="{FF2B5EF4-FFF2-40B4-BE49-F238E27FC236}">
                      <a16:creationId xmlns:a16="http://schemas.microsoft.com/office/drawing/2014/main" id="{12DCAD4D-CA37-5F67-AA22-FB6E97B7D3CF}"/>
                    </a:ext>
                  </a:extLst>
                </p:cNvPr>
                <p:cNvSpPr/>
                <p:nvPr/>
              </p:nvSpPr>
              <p:spPr>
                <a:xfrm>
                  <a:off x="8745826" y="3727355"/>
                  <a:ext cx="215846" cy="204077"/>
                </a:xfrm>
                <a:custGeom>
                  <a:avLst/>
                  <a:gdLst>
                    <a:gd name="connsiteX0" fmla="*/ 177013 w 215846"/>
                    <a:gd name="connsiteY0" fmla="*/ 204077 h 204077"/>
                    <a:gd name="connsiteX1" fmla="*/ 212487 w 215846"/>
                    <a:gd name="connsiteY1" fmla="*/ 117788 h 204077"/>
                    <a:gd name="connsiteX2" fmla="*/ 161848 w 215846"/>
                    <a:gd name="connsiteY2" fmla="*/ 126656 h 204077"/>
                    <a:gd name="connsiteX3" fmla="*/ 90458 w 215846"/>
                    <a:gd name="connsiteY3" fmla="*/ 174989 h 204077"/>
                    <a:gd name="connsiteX4" fmla="*/ 60571 w 215846"/>
                    <a:gd name="connsiteY4" fmla="*/ 111757 h 204077"/>
                    <a:gd name="connsiteX5" fmla="*/ 109702 w 215846"/>
                    <a:gd name="connsiteY5" fmla="*/ 62626 h 204077"/>
                    <a:gd name="connsiteX6" fmla="*/ 184817 w 215846"/>
                    <a:gd name="connsiteY6" fmla="*/ 100228 h 204077"/>
                    <a:gd name="connsiteX7" fmla="*/ 133026 w 215846"/>
                    <a:gd name="connsiteY7" fmla="*/ 9327 h 204077"/>
                    <a:gd name="connsiteX8" fmla="*/ 62079 w 215846"/>
                    <a:gd name="connsiteY8" fmla="*/ 15092 h 204077"/>
                    <a:gd name="connsiteX9" fmla="*/ 0 w 215846"/>
                    <a:gd name="connsiteY9" fmla="*/ 68302 h 2040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215846" h="204077">
                      <a:moveTo>
                        <a:pt x="177013" y="204077"/>
                      </a:moveTo>
                      <a:cubicBezTo>
                        <a:pt x="208053" y="139604"/>
                        <a:pt x="223040" y="136145"/>
                        <a:pt x="212487" y="117788"/>
                      </a:cubicBezTo>
                      <a:cubicBezTo>
                        <a:pt x="201933" y="99430"/>
                        <a:pt x="175683" y="106259"/>
                        <a:pt x="161848" y="126656"/>
                      </a:cubicBezTo>
                      <a:cubicBezTo>
                        <a:pt x="148013" y="147053"/>
                        <a:pt x="111210" y="186518"/>
                        <a:pt x="90458" y="174989"/>
                      </a:cubicBezTo>
                      <a:cubicBezTo>
                        <a:pt x="69706" y="163460"/>
                        <a:pt x="60926" y="140225"/>
                        <a:pt x="60571" y="111757"/>
                      </a:cubicBezTo>
                      <a:cubicBezTo>
                        <a:pt x="60216" y="83290"/>
                        <a:pt x="77155" y="52694"/>
                        <a:pt x="109702" y="62626"/>
                      </a:cubicBezTo>
                      <a:cubicBezTo>
                        <a:pt x="142249" y="72559"/>
                        <a:pt x="157237" y="115216"/>
                        <a:pt x="184817" y="100228"/>
                      </a:cubicBezTo>
                      <a:cubicBezTo>
                        <a:pt x="212398" y="85241"/>
                        <a:pt x="153778" y="27773"/>
                        <a:pt x="133026" y="9327"/>
                      </a:cubicBezTo>
                      <a:cubicBezTo>
                        <a:pt x="112274" y="-9119"/>
                        <a:pt x="96222" y="3563"/>
                        <a:pt x="62079" y="15092"/>
                      </a:cubicBezTo>
                      <a:cubicBezTo>
                        <a:pt x="27936" y="26621"/>
                        <a:pt x="17205" y="27773"/>
                        <a:pt x="0" y="68302"/>
                      </a:cubicBezTo>
                    </a:path>
                  </a:pathLst>
                </a:custGeom>
                <a:noFill/>
                <a:ln w="6644" cap="rnd">
                  <a:solidFill>
                    <a:srgbClr val="934735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62" name="任意多边形: 形状 161">
                  <a:extLst>
                    <a:ext uri="{FF2B5EF4-FFF2-40B4-BE49-F238E27FC236}">
                      <a16:creationId xmlns:a16="http://schemas.microsoft.com/office/drawing/2014/main" id="{A45C6791-1B6A-CEF0-BCCF-C13F396299A1}"/>
                    </a:ext>
                  </a:extLst>
                </p:cNvPr>
                <p:cNvSpPr/>
                <p:nvPr/>
              </p:nvSpPr>
              <p:spPr>
                <a:xfrm>
                  <a:off x="8335930" y="4377158"/>
                  <a:ext cx="54096" cy="87353"/>
                </a:xfrm>
                <a:custGeom>
                  <a:avLst/>
                  <a:gdLst>
                    <a:gd name="connsiteX0" fmla="*/ 54097 w 54096"/>
                    <a:gd name="connsiteY0" fmla="*/ 0 h 87353"/>
                    <a:gd name="connsiteX1" fmla="*/ 0 w 54096"/>
                    <a:gd name="connsiteY1" fmla="*/ 87353 h 873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54096" h="87353">
                      <a:moveTo>
                        <a:pt x="54097" y="0"/>
                      </a:moveTo>
                      <a:cubicBezTo>
                        <a:pt x="35740" y="28201"/>
                        <a:pt x="17293" y="57645"/>
                        <a:pt x="0" y="87353"/>
                      </a:cubicBezTo>
                    </a:path>
                  </a:pathLst>
                </a:custGeom>
                <a:noFill/>
                <a:ln w="6644" cap="rnd">
                  <a:solidFill>
                    <a:srgbClr val="934735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63" name="图形 9">
                <a:extLst>
                  <a:ext uri="{FF2B5EF4-FFF2-40B4-BE49-F238E27FC236}">
                    <a16:creationId xmlns:a16="http://schemas.microsoft.com/office/drawing/2014/main" id="{8B2E5085-B032-2076-3112-C6937DFC311D}"/>
                  </a:ext>
                </a:extLst>
              </p:cNvPr>
              <p:cNvGrpSpPr/>
              <p:nvPr/>
            </p:nvGrpSpPr>
            <p:grpSpPr>
              <a:xfrm>
                <a:off x="6598702" y="3555304"/>
                <a:ext cx="1929350" cy="2523879"/>
                <a:chOff x="6598702" y="3555304"/>
                <a:chExt cx="1929350" cy="2523879"/>
              </a:xfrm>
            </p:grpSpPr>
            <p:sp>
              <p:nvSpPr>
                <p:cNvPr id="164" name="任意多边形: 形状 163">
                  <a:extLst>
                    <a:ext uri="{FF2B5EF4-FFF2-40B4-BE49-F238E27FC236}">
                      <a16:creationId xmlns:a16="http://schemas.microsoft.com/office/drawing/2014/main" id="{C1011A99-2BF7-1D5A-7F7D-3D3E299113D5}"/>
                    </a:ext>
                  </a:extLst>
                </p:cNvPr>
                <p:cNvSpPr/>
                <p:nvPr/>
              </p:nvSpPr>
              <p:spPr>
                <a:xfrm>
                  <a:off x="6767617" y="4473228"/>
                  <a:ext cx="161874" cy="135167"/>
                </a:xfrm>
                <a:custGeom>
                  <a:avLst/>
                  <a:gdLst>
                    <a:gd name="connsiteX0" fmla="*/ 7654 w 161874"/>
                    <a:gd name="connsiteY0" fmla="*/ 14784 h 135167"/>
                    <a:gd name="connsiteX1" fmla="*/ 93145 w 161874"/>
                    <a:gd name="connsiteY1" fmla="*/ 130073 h 135167"/>
                    <a:gd name="connsiteX2" fmla="*/ 161875 w 161874"/>
                    <a:gd name="connsiteY2" fmla="*/ 4142 h 135167"/>
                    <a:gd name="connsiteX3" fmla="*/ 7654 w 161874"/>
                    <a:gd name="connsiteY3" fmla="*/ 14784 h 1351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61874" h="135167">
                      <a:moveTo>
                        <a:pt x="7654" y="14784"/>
                      </a:moveTo>
                      <a:cubicBezTo>
                        <a:pt x="-21612" y="60279"/>
                        <a:pt x="38693" y="94600"/>
                        <a:pt x="93145" y="130073"/>
                      </a:cubicBezTo>
                      <a:cubicBezTo>
                        <a:pt x="147597" y="165547"/>
                        <a:pt x="161875" y="4142"/>
                        <a:pt x="161875" y="4142"/>
                      </a:cubicBezTo>
                      <a:cubicBezTo>
                        <a:pt x="161875" y="4142"/>
                        <a:pt x="23794" y="-10313"/>
                        <a:pt x="7654" y="14784"/>
                      </a:cubicBezTo>
                      <a:close/>
                    </a:path>
                  </a:pathLst>
                </a:custGeom>
                <a:solidFill>
                  <a:srgbClr val="F7AD2B"/>
                </a:solidFill>
                <a:ln w="885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65" name="任意多边形: 形状 164">
                  <a:extLst>
                    <a:ext uri="{FF2B5EF4-FFF2-40B4-BE49-F238E27FC236}">
                      <a16:creationId xmlns:a16="http://schemas.microsoft.com/office/drawing/2014/main" id="{9590B793-E803-B5AA-9242-94C5A83F2CA8}"/>
                    </a:ext>
                  </a:extLst>
                </p:cNvPr>
                <p:cNvSpPr/>
                <p:nvPr/>
              </p:nvSpPr>
              <p:spPr>
                <a:xfrm>
                  <a:off x="8300013" y="4288565"/>
                  <a:ext cx="110050" cy="113335"/>
                </a:xfrm>
                <a:custGeom>
                  <a:avLst/>
                  <a:gdLst>
                    <a:gd name="connsiteX0" fmla="*/ 104292 w 110050"/>
                    <a:gd name="connsiteY0" fmla="*/ 2303 h 113335"/>
                    <a:gd name="connsiteX1" fmla="*/ 43012 w 110050"/>
                    <a:gd name="connsiteY1" fmla="*/ 113335 h 113335"/>
                    <a:gd name="connsiteX2" fmla="*/ 0 w 110050"/>
                    <a:gd name="connsiteY2" fmla="*/ 57819 h 113335"/>
                    <a:gd name="connsiteX3" fmla="*/ 104292 w 110050"/>
                    <a:gd name="connsiteY3" fmla="*/ 2303 h 1133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10050" h="113335">
                      <a:moveTo>
                        <a:pt x="104292" y="2303"/>
                      </a:moveTo>
                      <a:cubicBezTo>
                        <a:pt x="122738" y="16138"/>
                        <a:pt x="95424" y="62165"/>
                        <a:pt x="43012" y="113335"/>
                      </a:cubicBezTo>
                      <a:lnTo>
                        <a:pt x="0" y="57819"/>
                      </a:lnTo>
                      <a:cubicBezTo>
                        <a:pt x="0" y="57819"/>
                        <a:pt x="61281" y="-13571"/>
                        <a:pt x="104292" y="2303"/>
                      </a:cubicBezTo>
                      <a:close/>
                    </a:path>
                  </a:pathLst>
                </a:custGeom>
                <a:solidFill>
                  <a:srgbClr val="F7AD2B"/>
                </a:solidFill>
                <a:ln w="885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66" name="任意多边形: 形状 165">
                  <a:extLst>
                    <a:ext uri="{FF2B5EF4-FFF2-40B4-BE49-F238E27FC236}">
                      <a16:creationId xmlns:a16="http://schemas.microsoft.com/office/drawing/2014/main" id="{A2E6DBDD-844A-43F7-B7EC-A93709430B83}"/>
                    </a:ext>
                  </a:extLst>
                </p:cNvPr>
                <p:cNvSpPr/>
                <p:nvPr/>
              </p:nvSpPr>
              <p:spPr>
                <a:xfrm>
                  <a:off x="8127088" y="4304703"/>
                  <a:ext cx="400964" cy="501926"/>
                </a:xfrm>
                <a:custGeom>
                  <a:avLst/>
                  <a:gdLst>
                    <a:gd name="connsiteX0" fmla="*/ 190306 w 400964"/>
                    <a:gd name="connsiteY0" fmla="*/ 0 h 501926"/>
                    <a:gd name="connsiteX1" fmla="*/ 379824 w 400964"/>
                    <a:gd name="connsiteY1" fmla="*/ 430738 h 501926"/>
                    <a:gd name="connsiteX2" fmla="*/ 14358 w 400964"/>
                    <a:gd name="connsiteY2" fmla="*/ 392071 h 501926"/>
                    <a:gd name="connsiteX3" fmla="*/ 190306 w 400964"/>
                    <a:gd name="connsiteY3" fmla="*/ 0 h 5019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00964" h="501926">
                      <a:moveTo>
                        <a:pt x="190306" y="0"/>
                      </a:moveTo>
                      <a:cubicBezTo>
                        <a:pt x="313045" y="129922"/>
                        <a:pt x="455471" y="300904"/>
                        <a:pt x="379824" y="430738"/>
                      </a:cubicBezTo>
                      <a:cubicBezTo>
                        <a:pt x="304177" y="560571"/>
                        <a:pt x="123616" y="491663"/>
                        <a:pt x="14358" y="392071"/>
                      </a:cubicBezTo>
                      <a:cubicBezTo>
                        <a:pt x="14358" y="392071"/>
                        <a:pt x="-74592" y="220912"/>
                        <a:pt x="190306" y="0"/>
                      </a:cubicBezTo>
                      <a:close/>
                    </a:path>
                  </a:pathLst>
                </a:custGeom>
                <a:solidFill>
                  <a:srgbClr val="B25E47"/>
                </a:solidFill>
                <a:ln w="885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67" name="任意多边形: 形状 166">
                  <a:extLst>
                    <a:ext uri="{FF2B5EF4-FFF2-40B4-BE49-F238E27FC236}">
                      <a16:creationId xmlns:a16="http://schemas.microsoft.com/office/drawing/2014/main" id="{2C649A7E-4735-61B5-D23E-8CE5CF1D0B38}"/>
                    </a:ext>
                  </a:extLst>
                </p:cNvPr>
                <p:cNvSpPr/>
                <p:nvPr/>
              </p:nvSpPr>
              <p:spPr>
                <a:xfrm>
                  <a:off x="6756011" y="4484070"/>
                  <a:ext cx="385258" cy="452781"/>
                </a:xfrm>
                <a:custGeom>
                  <a:avLst/>
                  <a:gdLst>
                    <a:gd name="connsiteX0" fmla="*/ 103687 w 385258"/>
                    <a:gd name="connsiteY0" fmla="*/ 306 h 452781"/>
                    <a:gd name="connsiteX1" fmla="*/ 64666 w 385258"/>
                    <a:gd name="connsiteY1" fmla="*/ 435478 h 452781"/>
                    <a:gd name="connsiteX2" fmla="*/ 385258 w 385258"/>
                    <a:gd name="connsiteY2" fmla="*/ 193459 h 452781"/>
                    <a:gd name="connsiteX3" fmla="*/ 103687 w 385258"/>
                    <a:gd name="connsiteY3" fmla="*/ 306 h 4527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85258" h="452781">
                      <a:moveTo>
                        <a:pt x="103687" y="306"/>
                      </a:moveTo>
                      <a:cubicBezTo>
                        <a:pt x="56507" y="105042"/>
                        <a:pt x="-79977" y="338990"/>
                        <a:pt x="64666" y="435478"/>
                      </a:cubicBezTo>
                      <a:cubicBezTo>
                        <a:pt x="209310" y="531965"/>
                        <a:pt x="385258" y="193459"/>
                        <a:pt x="385258" y="193459"/>
                      </a:cubicBezTo>
                      <a:cubicBezTo>
                        <a:pt x="385258" y="193459"/>
                        <a:pt x="331516" y="-8917"/>
                        <a:pt x="103687" y="306"/>
                      </a:cubicBezTo>
                      <a:close/>
                    </a:path>
                  </a:pathLst>
                </a:custGeom>
                <a:solidFill>
                  <a:srgbClr val="B25E47"/>
                </a:solidFill>
                <a:ln w="885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68" name="任意多边形: 形状 167">
                  <a:extLst>
                    <a:ext uri="{FF2B5EF4-FFF2-40B4-BE49-F238E27FC236}">
                      <a16:creationId xmlns:a16="http://schemas.microsoft.com/office/drawing/2014/main" id="{78049315-C6AB-589F-A69F-39EFB9AD343D}"/>
                    </a:ext>
                  </a:extLst>
                </p:cNvPr>
                <p:cNvSpPr/>
                <p:nvPr/>
              </p:nvSpPr>
              <p:spPr>
                <a:xfrm>
                  <a:off x="6775271" y="3555304"/>
                  <a:ext cx="1629033" cy="1384995"/>
                </a:xfrm>
                <a:custGeom>
                  <a:avLst/>
                  <a:gdLst>
                    <a:gd name="connsiteX0" fmla="*/ 1629034 w 1629033"/>
                    <a:gd name="connsiteY0" fmla="*/ 735564 h 1384995"/>
                    <a:gd name="connsiteX1" fmla="*/ 1404397 w 1629033"/>
                    <a:gd name="connsiteY1" fmla="*/ 1020771 h 1384995"/>
                    <a:gd name="connsiteX2" fmla="*/ 1366175 w 1629033"/>
                    <a:gd name="connsiteY2" fmla="*/ 1141470 h 1384995"/>
                    <a:gd name="connsiteX3" fmla="*/ 1270751 w 1629033"/>
                    <a:gd name="connsiteY3" fmla="*/ 1070523 h 1384995"/>
                    <a:gd name="connsiteX4" fmla="*/ 1253014 w 1629033"/>
                    <a:gd name="connsiteY4" fmla="*/ 1174194 h 1384995"/>
                    <a:gd name="connsiteX5" fmla="*/ 1211244 w 1629033"/>
                    <a:gd name="connsiteY5" fmla="*/ 1384996 h 1384995"/>
                    <a:gd name="connsiteX6" fmla="*/ 547800 w 1629033"/>
                    <a:gd name="connsiteY6" fmla="*/ 1384996 h 1384995"/>
                    <a:gd name="connsiteX7" fmla="*/ 536626 w 1629033"/>
                    <a:gd name="connsiteY7" fmla="*/ 1340654 h 1384995"/>
                    <a:gd name="connsiteX8" fmla="*/ 449893 w 1629033"/>
                    <a:gd name="connsiteY8" fmla="*/ 996915 h 1384995"/>
                    <a:gd name="connsiteX9" fmla="*/ 365998 w 1629033"/>
                    <a:gd name="connsiteY9" fmla="*/ 1122048 h 1384995"/>
                    <a:gd name="connsiteX10" fmla="*/ 360766 w 1629033"/>
                    <a:gd name="connsiteY10" fmla="*/ 1116195 h 1384995"/>
                    <a:gd name="connsiteX11" fmla="*/ 0 w 1629033"/>
                    <a:gd name="connsiteY11" fmla="*/ 932531 h 1384995"/>
                    <a:gd name="connsiteX12" fmla="*/ 254345 w 1629033"/>
                    <a:gd name="connsiteY12" fmla="*/ 599168 h 1384995"/>
                    <a:gd name="connsiteX13" fmla="*/ 344182 w 1629033"/>
                    <a:gd name="connsiteY13" fmla="*/ 516249 h 1384995"/>
                    <a:gd name="connsiteX14" fmla="*/ 487318 w 1629033"/>
                    <a:gd name="connsiteY14" fmla="*/ 429871 h 1384995"/>
                    <a:gd name="connsiteX15" fmla="*/ 667612 w 1629033"/>
                    <a:gd name="connsiteY15" fmla="*/ 365575 h 1384995"/>
                    <a:gd name="connsiteX16" fmla="*/ 684462 w 1629033"/>
                    <a:gd name="connsiteY16" fmla="*/ 57487 h 1384995"/>
                    <a:gd name="connsiteX17" fmla="*/ 879566 w 1629033"/>
                    <a:gd name="connsiteY17" fmla="*/ 95532 h 1384995"/>
                    <a:gd name="connsiteX18" fmla="*/ 941645 w 1629033"/>
                    <a:gd name="connsiteY18" fmla="*/ 305890 h 1384995"/>
                    <a:gd name="connsiteX19" fmla="*/ 1056934 w 1629033"/>
                    <a:gd name="connsiteY19" fmla="*/ 299772 h 1384995"/>
                    <a:gd name="connsiteX20" fmla="*/ 1204947 w 1629033"/>
                    <a:gd name="connsiteY20" fmla="*/ 335777 h 1384995"/>
                    <a:gd name="connsiteX21" fmla="*/ 1329105 w 1629033"/>
                    <a:gd name="connsiteY21" fmla="*/ 440158 h 1384995"/>
                    <a:gd name="connsiteX22" fmla="*/ 1629034 w 1629033"/>
                    <a:gd name="connsiteY22" fmla="*/ 735564 h 13849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1629033" h="1384995">
                      <a:moveTo>
                        <a:pt x="1629034" y="735564"/>
                      </a:moveTo>
                      <a:cubicBezTo>
                        <a:pt x="1530036" y="808879"/>
                        <a:pt x="1452473" y="907353"/>
                        <a:pt x="1404397" y="1020771"/>
                      </a:cubicBezTo>
                      <a:cubicBezTo>
                        <a:pt x="1387166" y="1059437"/>
                        <a:pt x="1374343" y="1099930"/>
                        <a:pt x="1366175" y="1141470"/>
                      </a:cubicBezTo>
                      <a:cubicBezTo>
                        <a:pt x="1337796" y="1120895"/>
                        <a:pt x="1270751" y="1070523"/>
                        <a:pt x="1270751" y="1070523"/>
                      </a:cubicBezTo>
                      <a:cubicBezTo>
                        <a:pt x="1265785" y="1101828"/>
                        <a:pt x="1259311" y="1137834"/>
                        <a:pt x="1253014" y="1174194"/>
                      </a:cubicBezTo>
                      <a:cubicBezTo>
                        <a:pt x="1233592" y="1278575"/>
                        <a:pt x="1211244" y="1384996"/>
                        <a:pt x="1211244" y="1384996"/>
                      </a:cubicBezTo>
                      <a:lnTo>
                        <a:pt x="547800" y="1384996"/>
                      </a:lnTo>
                      <a:lnTo>
                        <a:pt x="536626" y="1340654"/>
                      </a:lnTo>
                      <a:lnTo>
                        <a:pt x="449893" y="996915"/>
                      </a:lnTo>
                      <a:lnTo>
                        <a:pt x="365998" y="1122048"/>
                      </a:lnTo>
                      <a:cubicBezTo>
                        <a:pt x="364313" y="1120008"/>
                        <a:pt x="362628" y="1118057"/>
                        <a:pt x="360766" y="1116195"/>
                      </a:cubicBezTo>
                      <a:cubicBezTo>
                        <a:pt x="263214" y="1010750"/>
                        <a:pt x="0" y="932531"/>
                        <a:pt x="0" y="932531"/>
                      </a:cubicBezTo>
                      <a:cubicBezTo>
                        <a:pt x="71515" y="811885"/>
                        <a:pt x="156873" y="700010"/>
                        <a:pt x="254345" y="599168"/>
                      </a:cubicBezTo>
                      <a:cubicBezTo>
                        <a:pt x="282884" y="570035"/>
                        <a:pt x="312859" y="542366"/>
                        <a:pt x="344182" y="516249"/>
                      </a:cubicBezTo>
                      <a:cubicBezTo>
                        <a:pt x="388036" y="481502"/>
                        <a:pt x="436138" y="452476"/>
                        <a:pt x="487318" y="429871"/>
                      </a:cubicBezTo>
                      <a:cubicBezTo>
                        <a:pt x="545512" y="403434"/>
                        <a:pt x="605826" y="381928"/>
                        <a:pt x="667612" y="365575"/>
                      </a:cubicBezTo>
                      <a:cubicBezTo>
                        <a:pt x="667612" y="365575"/>
                        <a:pt x="669031" y="224390"/>
                        <a:pt x="684462" y="57487"/>
                      </a:cubicBezTo>
                      <a:cubicBezTo>
                        <a:pt x="691290" y="-17805"/>
                        <a:pt x="844093" y="-32527"/>
                        <a:pt x="879566" y="95532"/>
                      </a:cubicBezTo>
                      <a:cubicBezTo>
                        <a:pt x="915040" y="223592"/>
                        <a:pt x="941645" y="305890"/>
                        <a:pt x="941645" y="305890"/>
                      </a:cubicBezTo>
                      <a:cubicBezTo>
                        <a:pt x="979797" y="300259"/>
                        <a:pt x="1018401" y="298210"/>
                        <a:pt x="1056934" y="299772"/>
                      </a:cubicBezTo>
                      <a:cubicBezTo>
                        <a:pt x="1105799" y="301722"/>
                        <a:pt x="1161404" y="310679"/>
                        <a:pt x="1204947" y="335777"/>
                      </a:cubicBezTo>
                      <a:cubicBezTo>
                        <a:pt x="1228360" y="349346"/>
                        <a:pt x="1275096" y="389874"/>
                        <a:pt x="1329105" y="440158"/>
                      </a:cubicBezTo>
                      <a:cubicBezTo>
                        <a:pt x="1458140" y="560147"/>
                        <a:pt x="1629034" y="735564"/>
                        <a:pt x="1629034" y="735564"/>
                      </a:cubicBezTo>
                      <a:close/>
                    </a:path>
                  </a:pathLst>
                </a:custGeom>
                <a:solidFill>
                  <a:srgbClr val="FED81D"/>
                </a:solidFill>
                <a:ln w="885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69" name="任意多边形: 形状 168">
                  <a:extLst>
                    <a:ext uri="{FF2B5EF4-FFF2-40B4-BE49-F238E27FC236}">
                      <a16:creationId xmlns:a16="http://schemas.microsoft.com/office/drawing/2014/main" id="{B01A37D5-A409-28C7-6C80-3B139D219D03}"/>
                    </a:ext>
                  </a:extLst>
                </p:cNvPr>
                <p:cNvSpPr/>
                <p:nvPr/>
              </p:nvSpPr>
              <p:spPr>
                <a:xfrm>
                  <a:off x="8044781" y="4204933"/>
                  <a:ext cx="134888" cy="491840"/>
                </a:xfrm>
                <a:custGeom>
                  <a:avLst/>
                  <a:gdLst>
                    <a:gd name="connsiteX0" fmla="*/ 134888 w 134888"/>
                    <a:gd name="connsiteY0" fmla="*/ 371142 h 491840"/>
                    <a:gd name="connsiteX1" fmla="*/ 96665 w 134888"/>
                    <a:gd name="connsiteY1" fmla="*/ 491841 h 491840"/>
                    <a:gd name="connsiteX2" fmla="*/ 1242 w 134888"/>
                    <a:gd name="connsiteY2" fmla="*/ 420893 h 491840"/>
                    <a:gd name="connsiteX3" fmla="*/ 30507 w 134888"/>
                    <a:gd name="connsiteY3" fmla="*/ 125576 h 491840"/>
                    <a:gd name="connsiteX4" fmla="*/ 0 w 134888"/>
                    <a:gd name="connsiteY4" fmla="*/ 0 h 491840"/>
                    <a:gd name="connsiteX5" fmla="*/ 82742 w 134888"/>
                    <a:gd name="connsiteY5" fmla="*/ 154753 h 491840"/>
                    <a:gd name="connsiteX6" fmla="*/ 134888 w 134888"/>
                    <a:gd name="connsiteY6" fmla="*/ 371142 h 4918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34888" h="491840">
                      <a:moveTo>
                        <a:pt x="134888" y="371142"/>
                      </a:moveTo>
                      <a:cubicBezTo>
                        <a:pt x="117657" y="409808"/>
                        <a:pt x="104833" y="450301"/>
                        <a:pt x="96665" y="491841"/>
                      </a:cubicBezTo>
                      <a:cubicBezTo>
                        <a:pt x="68287" y="471266"/>
                        <a:pt x="1242" y="420893"/>
                        <a:pt x="1242" y="420893"/>
                      </a:cubicBezTo>
                      <a:cubicBezTo>
                        <a:pt x="21098" y="323714"/>
                        <a:pt x="30898" y="224760"/>
                        <a:pt x="30507" y="125576"/>
                      </a:cubicBezTo>
                      <a:cubicBezTo>
                        <a:pt x="30277" y="81908"/>
                        <a:pt x="19830" y="38906"/>
                        <a:pt x="0" y="0"/>
                      </a:cubicBezTo>
                      <a:cubicBezTo>
                        <a:pt x="61547" y="34675"/>
                        <a:pt x="112629" y="72455"/>
                        <a:pt x="82742" y="154753"/>
                      </a:cubicBezTo>
                      <a:cubicBezTo>
                        <a:pt x="54452" y="231022"/>
                        <a:pt x="58797" y="358371"/>
                        <a:pt x="134888" y="371142"/>
                      </a:cubicBezTo>
                      <a:close/>
                    </a:path>
                  </a:pathLst>
                </a:custGeom>
                <a:solidFill>
                  <a:srgbClr val="FCC71F"/>
                </a:solidFill>
                <a:ln w="885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70" name="任意多边形: 形状 169">
                  <a:extLst>
                    <a:ext uri="{FF2B5EF4-FFF2-40B4-BE49-F238E27FC236}">
                      <a16:creationId xmlns:a16="http://schemas.microsoft.com/office/drawing/2014/main" id="{0EB051B9-852D-B5EA-3B9E-C6D6DE9256DE}"/>
                    </a:ext>
                  </a:extLst>
                </p:cNvPr>
                <p:cNvSpPr/>
                <p:nvPr/>
              </p:nvSpPr>
              <p:spPr>
                <a:xfrm>
                  <a:off x="7225165" y="4429836"/>
                  <a:ext cx="339523" cy="492372"/>
                </a:xfrm>
                <a:custGeom>
                  <a:avLst/>
                  <a:gdLst>
                    <a:gd name="connsiteX0" fmla="*/ 310926 w 339523"/>
                    <a:gd name="connsiteY0" fmla="*/ 492373 h 492372"/>
                    <a:gd name="connsiteX1" fmla="*/ 86733 w 339523"/>
                    <a:gd name="connsiteY1" fmla="*/ 465767 h 492372"/>
                    <a:gd name="connsiteX2" fmla="*/ 0 w 339523"/>
                    <a:gd name="connsiteY2" fmla="*/ 122384 h 492372"/>
                    <a:gd name="connsiteX3" fmla="*/ 62079 w 339523"/>
                    <a:gd name="connsiteY3" fmla="*/ 0 h 492372"/>
                    <a:gd name="connsiteX4" fmla="*/ 256562 w 339523"/>
                    <a:gd name="connsiteY4" fmla="*/ 295317 h 492372"/>
                    <a:gd name="connsiteX5" fmla="*/ 310926 w 339523"/>
                    <a:gd name="connsiteY5" fmla="*/ 492373 h 4923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39523" h="492372">
                      <a:moveTo>
                        <a:pt x="310926" y="492373"/>
                      </a:moveTo>
                      <a:lnTo>
                        <a:pt x="86733" y="465767"/>
                      </a:lnTo>
                      <a:lnTo>
                        <a:pt x="0" y="122384"/>
                      </a:lnTo>
                      <a:cubicBezTo>
                        <a:pt x="23838" y="83265"/>
                        <a:pt x="44599" y="42346"/>
                        <a:pt x="62079" y="0"/>
                      </a:cubicBezTo>
                      <a:cubicBezTo>
                        <a:pt x="151649" y="106421"/>
                        <a:pt x="-37070" y="230578"/>
                        <a:pt x="256562" y="295317"/>
                      </a:cubicBezTo>
                      <a:cubicBezTo>
                        <a:pt x="403068" y="327775"/>
                        <a:pt x="310926" y="492373"/>
                        <a:pt x="310926" y="492373"/>
                      </a:cubicBezTo>
                      <a:close/>
                    </a:path>
                  </a:pathLst>
                </a:custGeom>
                <a:solidFill>
                  <a:srgbClr val="FCC71F"/>
                </a:solidFill>
                <a:ln w="885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71" name="任意多边形: 形状 170">
                  <a:extLst>
                    <a:ext uri="{FF2B5EF4-FFF2-40B4-BE49-F238E27FC236}">
                      <a16:creationId xmlns:a16="http://schemas.microsoft.com/office/drawing/2014/main" id="{B022A33B-3215-8C7D-07D0-D74ADECEA15B}"/>
                    </a:ext>
                  </a:extLst>
                </p:cNvPr>
                <p:cNvSpPr/>
                <p:nvPr/>
              </p:nvSpPr>
              <p:spPr>
                <a:xfrm>
                  <a:off x="7029439" y="3555482"/>
                  <a:ext cx="1075202" cy="873075"/>
                </a:xfrm>
                <a:custGeom>
                  <a:avLst/>
                  <a:gdLst>
                    <a:gd name="connsiteX0" fmla="*/ 1075203 w 1075202"/>
                    <a:gd name="connsiteY0" fmla="*/ 440158 h 873075"/>
                    <a:gd name="connsiteX1" fmla="*/ 874423 w 1075202"/>
                    <a:gd name="connsiteY1" fmla="*/ 664794 h 873075"/>
                    <a:gd name="connsiteX2" fmla="*/ 368925 w 1075202"/>
                    <a:gd name="connsiteY2" fmla="*/ 719157 h 873075"/>
                    <a:gd name="connsiteX3" fmla="*/ 0 w 1075202"/>
                    <a:gd name="connsiteY3" fmla="*/ 599168 h 873075"/>
                    <a:gd name="connsiteX4" fmla="*/ 89837 w 1075202"/>
                    <a:gd name="connsiteY4" fmla="*/ 516249 h 873075"/>
                    <a:gd name="connsiteX5" fmla="*/ 232972 w 1075202"/>
                    <a:gd name="connsiteY5" fmla="*/ 429870 h 873075"/>
                    <a:gd name="connsiteX6" fmla="*/ 413267 w 1075202"/>
                    <a:gd name="connsiteY6" fmla="*/ 365575 h 873075"/>
                    <a:gd name="connsiteX7" fmla="*/ 430117 w 1075202"/>
                    <a:gd name="connsiteY7" fmla="*/ 57487 h 873075"/>
                    <a:gd name="connsiteX8" fmla="*/ 625221 w 1075202"/>
                    <a:gd name="connsiteY8" fmla="*/ 95533 h 873075"/>
                    <a:gd name="connsiteX9" fmla="*/ 687300 w 1075202"/>
                    <a:gd name="connsiteY9" fmla="*/ 305891 h 873075"/>
                    <a:gd name="connsiteX10" fmla="*/ 802589 w 1075202"/>
                    <a:gd name="connsiteY10" fmla="*/ 299771 h 873075"/>
                    <a:gd name="connsiteX11" fmla="*/ 950602 w 1075202"/>
                    <a:gd name="connsiteY11" fmla="*/ 335777 h 873075"/>
                    <a:gd name="connsiteX12" fmla="*/ 1075203 w 1075202"/>
                    <a:gd name="connsiteY12" fmla="*/ 440158 h 8730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075202" h="873075">
                      <a:moveTo>
                        <a:pt x="1075203" y="440158"/>
                      </a:moveTo>
                      <a:cubicBezTo>
                        <a:pt x="997427" y="447253"/>
                        <a:pt x="921868" y="506493"/>
                        <a:pt x="874423" y="664794"/>
                      </a:cubicBezTo>
                      <a:cubicBezTo>
                        <a:pt x="788931" y="950090"/>
                        <a:pt x="476410" y="916567"/>
                        <a:pt x="368925" y="719157"/>
                      </a:cubicBezTo>
                      <a:cubicBezTo>
                        <a:pt x="284764" y="564493"/>
                        <a:pt x="181092" y="547111"/>
                        <a:pt x="0" y="599168"/>
                      </a:cubicBezTo>
                      <a:cubicBezTo>
                        <a:pt x="28538" y="570036"/>
                        <a:pt x="58514" y="542366"/>
                        <a:pt x="89837" y="516249"/>
                      </a:cubicBezTo>
                      <a:cubicBezTo>
                        <a:pt x="133691" y="481502"/>
                        <a:pt x="181793" y="452476"/>
                        <a:pt x="232972" y="429870"/>
                      </a:cubicBezTo>
                      <a:cubicBezTo>
                        <a:pt x="291167" y="403434"/>
                        <a:pt x="351481" y="381928"/>
                        <a:pt x="413267" y="365575"/>
                      </a:cubicBezTo>
                      <a:cubicBezTo>
                        <a:pt x="413267" y="365575"/>
                        <a:pt x="414686" y="224390"/>
                        <a:pt x="430117" y="57487"/>
                      </a:cubicBezTo>
                      <a:cubicBezTo>
                        <a:pt x="436945" y="-17805"/>
                        <a:pt x="589748" y="-32527"/>
                        <a:pt x="625221" y="95533"/>
                      </a:cubicBezTo>
                      <a:cubicBezTo>
                        <a:pt x="660695" y="223592"/>
                        <a:pt x="687300" y="305891"/>
                        <a:pt x="687300" y="305891"/>
                      </a:cubicBezTo>
                      <a:cubicBezTo>
                        <a:pt x="725452" y="300259"/>
                        <a:pt x="764056" y="298211"/>
                        <a:pt x="802589" y="299771"/>
                      </a:cubicBezTo>
                      <a:cubicBezTo>
                        <a:pt x="851453" y="301722"/>
                        <a:pt x="907058" y="310680"/>
                        <a:pt x="950602" y="335777"/>
                      </a:cubicBezTo>
                      <a:cubicBezTo>
                        <a:pt x="974369" y="349346"/>
                        <a:pt x="1021106" y="389874"/>
                        <a:pt x="1075203" y="440158"/>
                      </a:cubicBezTo>
                      <a:close/>
                    </a:path>
                  </a:pathLst>
                </a:custGeom>
                <a:solidFill>
                  <a:srgbClr val="FFE05C"/>
                </a:solidFill>
                <a:ln w="885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72" name="任意多边形: 形状 171">
                  <a:extLst>
                    <a:ext uri="{FF2B5EF4-FFF2-40B4-BE49-F238E27FC236}">
                      <a16:creationId xmlns:a16="http://schemas.microsoft.com/office/drawing/2014/main" id="{1F4FD276-EFB7-A7D0-BEDE-37436BF128CA}"/>
                    </a:ext>
                  </a:extLst>
                </p:cNvPr>
                <p:cNvSpPr/>
                <p:nvPr/>
              </p:nvSpPr>
              <p:spPr>
                <a:xfrm>
                  <a:off x="7262589" y="3555659"/>
                  <a:ext cx="569811" cy="480418"/>
                </a:xfrm>
                <a:custGeom>
                  <a:avLst/>
                  <a:gdLst>
                    <a:gd name="connsiteX0" fmla="*/ 569794 w 569811"/>
                    <a:gd name="connsiteY0" fmla="*/ 299594 h 480418"/>
                    <a:gd name="connsiteX1" fmla="*/ 393136 w 569811"/>
                    <a:gd name="connsiteY1" fmla="*/ 474213 h 480418"/>
                    <a:gd name="connsiteX2" fmla="*/ 0 w 569811"/>
                    <a:gd name="connsiteY2" fmla="*/ 429871 h 480418"/>
                    <a:gd name="connsiteX3" fmla="*/ 180294 w 569811"/>
                    <a:gd name="connsiteY3" fmla="*/ 365575 h 480418"/>
                    <a:gd name="connsiteX4" fmla="*/ 197144 w 569811"/>
                    <a:gd name="connsiteY4" fmla="*/ 57487 h 480418"/>
                    <a:gd name="connsiteX5" fmla="*/ 392249 w 569811"/>
                    <a:gd name="connsiteY5" fmla="*/ 95532 h 480418"/>
                    <a:gd name="connsiteX6" fmla="*/ 414775 w 569811"/>
                    <a:gd name="connsiteY6" fmla="*/ 174639 h 480418"/>
                    <a:gd name="connsiteX7" fmla="*/ 447587 w 569811"/>
                    <a:gd name="connsiteY7" fmla="*/ 284606 h 480418"/>
                    <a:gd name="connsiteX8" fmla="*/ 454239 w 569811"/>
                    <a:gd name="connsiteY8" fmla="*/ 305891 h 480418"/>
                    <a:gd name="connsiteX9" fmla="*/ 569794 w 569811"/>
                    <a:gd name="connsiteY9" fmla="*/ 299594 h 4804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569811" h="480418">
                      <a:moveTo>
                        <a:pt x="569794" y="299594"/>
                      </a:moveTo>
                      <a:cubicBezTo>
                        <a:pt x="571213" y="395284"/>
                        <a:pt x="488294" y="459225"/>
                        <a:pt x="393136" y="474213"/>
                      </a:cubicBezTo>
                      <a:cubicBezTo>
                        <a:pt x="297978" y="489200"/>
                        <a:pt x="140121" y="478026"/>
                        <a:pt x="0" y="429871"/>
                      </a:cubicBezTo>
                      <a:cubicBezTo>
                        <a:pt x="58194" y="403434"/>
                        <a:pt x="118508" y="381928"/>
                        <a:pt x="180294" y="365575"/>
                      </a:cubicBezTo>
                      <a:cubicBezTo>
                        <a:pt x="180294" y="365575"/>
                        <a:pt x="181713" y="224390"/>
                        <a:pt x="197144" y="57487"/>
                      </a:cubicBezTo>
                      <a:cubicBezTo>
                        <a:pt x="203973" y="-17806"/>
                        <a:pt x="356775" y="-32527"/>
                        <a:pt x="392249" y="95532"/>
                      </a:cubicBezTo>
                      <a:cubicBezTo>
                        <a:pt x="400319" y="124355"/>
                        <a:pt x="407946" y="150871"/>
                        <a:pt x="414775" y="174639"/>
                      </a:cubicBezTo>
                      <a:cubicBezTo>
                        <a:pt x="429407" y="224745"/>
                        <a:pt x="440848" y="262790"/>
                        <a:pt x="447587" y="284606"/>
                      </a:cubicBezTo>
                      <a:cubicBezTo>
                        <a:pt x="451844" y="298441"/>
                        <a:pt x="454239" y="305891"/>
                        <a:pt x="454239" y="305891"/>
                      </a:cubicBezTo>
                      <a:cubicBezTo>
                        <a:pt x="492479" y="300179"/>
                        <a:pt x="531163" y="298069"/>
                        <a:pt x="569794" y="299594"/>
                      </a:cubicBezTo>
                      <a:close/>
                    </a:path>
                  </a:pathLst>
                </a:custGeom>
                <a:solidFill>
                  <a:srgbClr val="B25E47"/>
                </a:solidFill>
                <a:ln w="885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73" name="任意多边形: 形状 172">
                  <a:extLst>
                    <a:ext uri="{FF2B5EF4-FFF2-40B4-BE49-F238E27FC236}">
                      <a16:creationId xmlns:a16="http://schemas.microsoft.com/office/drawing/2014/main" id="{E4BC7727-6DDB-FFFF-29B5-164893D77935}"/>
                    </a:ext>
                  </a:extLst>
                </p:cNvPr>
                <p:cNvSpPr/>
                <p:nvPr/>
              </p:nvSpPr>
              <p:spPr>
                <a:xfrm>
                  <a:off x="7577943" y="3730386"/>
                  <a:ext cx="132410" cy="110312"/>
                </a:xfrm>
                <a:custGeom>
                  <a:avLst/>
                  <a:gdLst>
                    <a:gd name="connsiteX0" fmla="*/ 132411 w 132410"/>
                    <a:gd name="connsiteY0" fmla="*/ 109702 h 110312"/>
                    <a:gd name="connsiteX1" fmla="*/ 6 w 132410"/>
                    <a:gd name="connsiteY1" fmla="*/ 0 h 110312"/>
                    <a:gd name="connsiteX2" fmla="*/ 99598 w 132410"/>
                    <a:gd name="connsiteY2" fmla="*/ 0 h 110312"/>
                    <a:gd name="connsiteX3" fmla="*/ 132411 w 132410"/>
                    <a:gd name="connsiteY3" fmla="*/ 109702 h 1103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32410" h="110312">
                      <a:moveTo>
                        <a:pt x="132411" y="109702"/>
                      </a:moveTo>
                      <a:cubicBezTo>
                        <a:pt x="48338" y="116442"/>
                        <a:pt x="-615" y="66602"/>
                        <a:pt x="6" y="0"/>
                      </a:cubicBezTo>
                      <a:cubicBezTo>
                        <a:pt x="6" y="0"/>
                        <a:pt x="58892" y="0"/>
                        <a:pt x="99598" y="0"/>
                      </a:cubicBezTo>
                      <a:cubicBezTo>
                        <a:pt x="114230" y="50284"/>
                        <a:pt x="125671" y="87886"/>
                        <a:pt x="132411" y="109702"/>
                      </a:cubicBezTo>
                      <a:close/>
                    </a:path>
                  </a:pathLst>
                </a:custGeom>
                <a:solidFill>
                  <a:srgbClr val="914839"/>
                </a:solidFill>
                <a:ln w="885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74" name="任意多边形: 形状 173">
                  <a:extLst>
                    <a:ext uri="{FF2B5EF4-FFF2-40B4-BE49-F238E27FC236}">
                      <a16:creationId xmlns:a16="http://schemas.microsoft.com/office/drawing/2014/main" id="{0AAE1888-65FF-62F0-8432-6CC9020CB5A6}"/>
                    </a:ext>
                  </a:extLst>
                </p:cNvPr>
                <p:cNvSpPr/>
                <p:nvPr/>
              </p:nvSpPr>
              <p:spPr>
                <a:xfrm>
                  <a:off x="7140966" y="4903851"/>
                  <a:ext cx="923325" cy="1094624"/>
                </a:xfrm>
                <a:custGeom>
                  <a:avLst/>
                  <a:gdLst>
                    <a:gd name="connsiteX0" fmla="*/ 920221 w 923325"/>
                    <a:gd name="connsiteY0" fmla="*/ 1094625 h 1094624"/>
                    <a:gd name="connsiteX1" fmla="*/ 12009 w 923325"/>
                    <a:gd name="connsiteY1" fmla="*/ 1094625 h 1094624"/>
                    <a:gd name="connsiteX2" fmla="*/ 30455 w 923325"/>
                    <a:gd name="connsiteY2" fmla="*/ 403689 h 1094624"/>
                    <a:gd name="connsiteX3" fmla="*/ 119139 w 923325"/>
                    <a:gd name="connsiteY3" fmla="*/ 120876 h 1094624"/>
                    <a:gd name="connsiteX4" fmla="*/ 173236 w 923325"/>
                    <a:gd name="connsiteY4" fmla="*/ 0 h 1094624"/>
                    <a:gd name="connsiteX5" fmla="*/ 845638 w 923325"/>
                    <a:gd name="connsiteY5" fmla="*/ 36538 h 1094624"/>
                    <a:gd name="connsiteX6" fmla="*/ 864172 w 923325"/>
                    <a:gd name="connsiteY6" fmla="*/ 120876 h 1094624"/>
                    <a:gd name="connsiteX7" fmla="*/ 920221 w 923325"/>
                    <a:gd name="connsiteY7" fmla="*/ 1094625 h 109462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923325" h="1094624">
                      <a:moveTo>
                        <a:pt x="920221" y="1094625"/>
                      </a:moveTo>
                      <a:lnTo>
                        <a:pt x="12009" y="1094625"/>
                      </a:lnTo>
                      <a:cubicBezTo>
                        <a:pt x="12009" y="1094625"/>
                        <a:pt x="-24794" y="643579"/>
                        <a:pt x="30455" y="403689"/>
                      </a:cubicBezTo>
                      <a:cubicBezTo>
                        <a:pt x="52786" y="307298"/>
                        <a:pt x="82433" y="212761"/>
                        <a:pt x="119139" y="120876"/>
                      </a:cubicBezTo>
                      <a:cubicBezTo>
                        <a:pt x="135147" y="79709"/>
                        <a:pt x="153194" y="39367"/>
                        <a:pt x="173236" y="0"/>
                      </a:cubicBezTo>
                      <a:lnTo>
                        <a:pt x="845638" y="36538"/>
                      </a:lnTo>
                      <a:cubicBezTo>
                        <a:pt x="852378" y="63675"/>
                        <a:pt x="858497" y="91877"/>
                        <a:pt x="864172" y="120876"/>
                      </a:cubicBezTo>
                      <a:cubicBezTo>
                        <a:pt x="943190" y="529354"/>
                        <a:pt x="920221" y="1094625"/>
                        <a:pt x="920221" y="1094625"/>
                      </a:cubicBezTo>
                      <a:close/>
                    </a:path>
                  </a:pathLst>
                </a:custGeom>
                <a:solidFill>
                  <a:srgbClr val="A7CAF0"/>
                </a:solidFill>
                <a:ln w="885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175" name="图形 9">
                  <a:extLst>
                    <a:ext uri="{FF2B5EF4-FFF2-40B4-BE49-F238E27FC236}">
                      <a16:creationId xmlns:a16="http://schemas.microsoft.com/office/drawing/2014/main" id="{157828A7-534B-F5EF-0687-2D5C57CC195D}"/>
                    </a:ext>
                  </a:extLst>
                </p:cNvPr>
                <p:cNvGrpSpPr/>
                <p:nvPr/>
              </p:nvGrpSpPr>
              <p:grpSpPr>
                <a:xfrm>
                  <a:off x="7112181" y="4963602"/>
                  <a:ext cx="995387" cy="1115581"/>
                  <a:chOff x="7112181" y="4963602"/>
                  <a:chExt cx="995387" cy="1115581"/>
                </a:xfrm>
                <a:noFill/>
              </p:grpSpPr>
              <p:sp>
                <p:nvSpPr>
                  <p:cNvPr id="176" name="任意多边形: 形状 175">
                    <a:extLst>
                      <a:ext uri="{FF2B5EF4-FFF2-40B4-BE49-F238E27FC236}">
                        <a16:creationId xmlns:a16="http://schemas.microsoft.com/office/drawing/2014/main" id="{FF204BC1-AAAE-149A-A83F-9DB68C709AF4}"/>
                      </a:ext>
                    </a:extLst>
                  </p:cNvPr>
                  <p:cNvSpPr/>
                  <p:nvPr/>
                </p:nvSpPr>
                <p:spPr>
                  <a:xfrm rot="-2850598">
                    <a:off x="7226196" y="5297006"/>
                    <a:ext cx="168676" cy="168676"/>
                  </a:xfrm>
                  <a:custGeom>
                    <a:avLst/>
                    <a:gdLst>
                      <a:gd name="connsiteX0" fmla="*/ 168677 w 168676"/>
                      <a:gd name="connsiteY0" fmla="*/ 84339 h 168676"/>
                      <a:gd name="connsiteX1" fmla="*/ 84338 w 168676"/>
                      <a:gd name="connsiteY1" fmla="*/ 168677 h 168676"/>
                      <a:gd name="connsiteX2" fmla="*/ 0 w 168676"/>
                      <a:gd name="connsiteY2" fmla="*/ 84339 h 168676"/>
                      <a:gd name="connsiteX3" fmla="*/ 84338 w 168676"/>
                      <a:gd name="connsiteY3" fmla="*/ 0 h 168676"/>
                      <a:gd name="connsiteX4" fmla="*/ 168677 w 168676"/>
                      <a:gd name="connsiteY4" fmla="*/ 84339 h 16867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68676" h="168676">
                        <a:moveTo>
                          <a:pt x="168677" y="84339"/>
                        </a:moveTo>
                        <a:cubicBezTo>
                          <a:pt x="168677" y="130917"/>
                          <a:pt x="130917" y="168677"/>
                          <a:pt x="84338" y="168677"/>
                        </a:cubicBezTo>
                        <a:cubicBezTo>
                          <a:pt x="37759" y="168677"/>
                          <a:pt x="0" y="130917"/>
                          <a:pt x="0" y="84339"/>
                        </a:cubicBezTo>
                        <a:cubicBezTo>
                          <a:pt x="0" y="37760"/>
                          <a:pt x="37759" y="0"/>
                          <a:pt x="84338" y="0"/>
                        </a:cubicBezTo>
                        <a:cubicBezTo>
                          <a:pt x="130917" y="0"/>
                          <a:pt x="168677" y="37760"/>
                          <a:pt x="168677" y="84339"/>
                        </a:cubicBezTo>
                        <a:close/>
                      </a:path>
                    </a:pathLst>
                  </a:custGeom>
                  <a:noFill/>
                  <a:ln w="8858" cap="flat">
                    <a:solidFill>
                      <a:srgbClr val="FFFFFF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77" name="任意多边形: 形状 176">
                    <a:extLst>
                      <a:ext uri="{FF2B5EF4-FFF2-40B4-BE49-F238E27FC236}">
                        <a16:creationId xmlns:a16="http://schemas.microsoft.com/office/drawing/2014/main" id="{AA806D89-4D7A-9C43-41EE-144205B96911}"/>
                      </a:ext>
                    </a:extLst>
                  </p:cNvPr>
                  <p:cNvSpPr/>
                  <p:nvPr/>
                </p:nvSpPr>
                <p:spPr>
                  <a:xfrm rot="-2700000">
                    <a:off x="7310590" y="5869176"/>
                    <a:ext cx="168676" cy="168676"/>
                  </a:xfrm>
                  <a:custGeom>
                    <a:avLst/>
                    <a:gdLst>
                      <a:gd name="connsiteX0" fmla="*/ 168677 w 168676"/>
                      <a:gd name="connsiteY0" fmla="*/ 84338 h 168676"/>
                      <a:gd name="connsiteX1" fmla="*/ 84338 w 168676"/>
                      <a:gd name="connsiteY1" fmla="*/ 168677 h 168676"/>
                      <a:gd name="connsiteX2" fmla="*/ 0 w 168676"/>
                      <a:gd name="connsiteY2" fmla="*/ 84338 h 168676"/>
                      <a:gd name="connsiteX3" fmla="*/ 84338 w 168676"/>
                      <a:gd name="connsiteY3" fmla="*/ 0 h 168676"/>
                      <a:gd name="connsiteX4" fmla="*/ 168677 w 168676"/>
                      <a:gd name="connsiteY4" fmla="*/ 84338 h 16867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68676" h="168676">
                        <a:moveTo>
                          <a:pt x="168677" y="84338"/>
                        </a:moveTo>
                        <a:cubicBezTo>
                          <a:pt x="168677" y="130917"/>
                          <a:pt x="130917" y="168677"/>
                          <a:pt x="84338" y="168677"/>
                        </a:cubicBezTo>
                        <a:cubicBezTo>
                          <a:pt x="37760" y="168677"/>
                          <a:pt x="0" y="130917"/>
                          <a:pt x="0" y="84338"/>
                        </a:cubicBezTo>
                        <a:cubicBezTo>
                          <a:pt x="0" y="37760"/>
                          <a:pt x="37760" y="0"/>
                          <a:pt x="84338" y="0"/>
                        </a:cubicBezTo>
                        <a:cubicBezTo>
                          <a:pt x="130917" y="0"/>
                          <a:pt x="168677" y="37760"/>
                          <a:pt x="168677" y="84338"/>
                        </a:cubicBezTo>
                        <a:close/>
                      </a:path>
                    </a:pathLst>
                  </a:custGeom>
                  <a:noFill/>
                  <a:ln w="8858" cap="flat">
                    <a:solidFill>
                      <a:srgbClr val="FFFFFF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78" name="任意多边形: 形状 177">
                    <a:extLst>
                      <a:ext uri="{FF2B5EF4-FFF2-40B4-BE49-F238E27FC236}">
                        <a16:creationId xmlns:a16="http://schemas.microsoft.com/office/drawing/2014/main" id="{447A911B-CB39-461E-04DC-DD521DAA6A6A}"/>
                      </a:ext>
                    </a:extLst>
                  </p:cNvPr>
                  <p:cNvSpPr/>
                  <p:nvPr/>
                </p:nvSpPr>
                <p:spPr>
                  <a:xfrm rot="-2700000">
                    <a:off x="7658408" y="5312992"/>
                    <a:ext cx="168676" cy="168676"/>
                  </a:xfrm>
                  <a:custGeom>
                    <a:avLst/>
                    <a:gdLst>
                      <a:gd name="connsiteX0" fmla="*/ 168677 w 168676"/>
                      <a:gd name="connsiteY0" fmla="*/ 84338 h 168676"/>
                      <a:gd name="connsiteX1" fmla="*/ 84338 w 168676"/>
                      <a:gd name="connsiteY1" fmla="*/ 168677 h 168676"/>
                      <a:gd name="connsiteX2" fmla="*/ 0 w 168676"/>
                      <a:gd name="connsiteY2" fmla="*/ 84338 h 168676"/>
                      <a:gd name="connsiteX3" fmla="*/ 84338 w 168676"/>
                      <a:gd name="connsiteY3" fmla="*/ 0 h 168676"/>
                      <a:gd name="connsiteX4" fmla="*/ 168677 w 168676"/>
                      <a:gd name="connsiteY4" fmla="*/ 84338 h 16867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68676" h="168676">
                        <a:moveTo>
                          <a:pt x="168677" y="84338"/>
                        </a:moveTo>
                        <a:cubicBezTo>
                          <a:pt x="168677" y="130917"/>
                          <a:pt x="130917" y="168677"/>
                          <a:pt x="84338" y="168677"/>
                        </a:cubicBezTo>
                        <a:cubicBezTo>
                          <a:pt x="37760" y="168677"/>
                          <a:pt x="0" y="130917"/>
                          <a:pt x="0" y="84338"/>
                        </a:cubicBezTo>
                        <a:cubicBezTo>
                          <a:pt x="0" y="37759"/>
                          <a:pt x="37760" y="0"/>
                          <a:pt x="84338" y="0"/>
                        </a:cubicBezTo>
                        <a:cubicBezTo>
                          <a:pt x="130917" y="0"/>
                          <a:pt x="168677" y="37759"/>
                          <a:pt x="168677" y="84338"/>
                        </a:cubicBezTo>
                        <a:close/>
                      </a:path>
                    </a:pathLst>
                  </a:custGeom>
                  <a:noFill/>
                  <a:ln w="8858" cap="flat">
                    <a:solidFill>
                      <a:srgbClr val="FFFFFF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79" name="任意多边形: 形状 178">
                    <a:extLst>
                      <a:ext uri="{FF2B5EF4-FFF2-40B4-BE49-F238E27FC236}">
                        <a16:creationId xmlns:a16="http://schemas.microsoft.com/office/drawing/2014/main" id="{2238E176-ACCE-3D9E-EFCF-69E8524678C7}"/>
                      </a:ext>
                    </a:extLst>
                  </p:cNvPr>
                  <p:cNvSpPr/>
                  <p:nvPr/>
                </p:nvSpPr>
                <p:spPr>
                  <a:xfrm rot="-793802">
                    <a:off x="7728939" y="5893444"/>
                    <a:ext cx="168676" cy="168676"/>
                  </a:xfrm>
                  <a:custGeom>
                    <a:avLst/>
                    <a:gdLst>
                      <a:gd name="connsiteX0" fmla="*/ 168677 w 168676"/>
                      <a:gd name="connsiteY0" fmla="*/ 84338 h 168676"/>
                      <a:gd name="connsiteX1" fmla="*/ 84338 w 168676"/>
                      <a:gd name="connsiteY1" fmla="*/ 168677 h 168676"/>
                      <a:gd name="connsiteX2" fmla="*/ 0 w 168676"/>
                      <a:gd name="connsiteY2" fmla="*/ 84338 h 168676"/>
                      <a:gd name="connsiteX3" fmla="*/ 84338 w 168676"/>
                      <a:gd name="connsiteY3" fmla="*/ 0 h 168676"/>
                      <a:gd name="connsiteX4" fmla="*/ 168677 w 168676"/>
                      <a:gd name="connsiteY4" fmla="*/ 84338 h 16867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68676" h="168676">
                        <a:moveTo>
                          <a:pt x="168677" y="84338"/>
                        </a:moveTo>
                        <a:cubicBezTo>
                          <a:pt x="168677" y="130917"/>
                          <a:pt x="130917" y="168677"/>
                          <a:pt x="84338" y="168677"/>
                        </a:cubicBezTo>
                        <a:cubicBezTo>
                          <a:pt x="37760" y="168677"/>
                          <a:pt x="0" y="130917"/>
                          <a:pt x="0" y="84338"/>
                        </a:cubicBezTo>
                        <a:cubicBezTo>
                          <a:pt x="0" y="37759"/>
                          <a:pt x="37760" y="0"/>
                          <a:pt x="84338" y="0"/>
                        </a:cubicBezTo>
                        <a:cubicBezTo>
                          <a:pt x="130917" y="0"/>
                          <a:pt x="168677" y="37759"/>
                          <a:pt x="168677" y="84338"/>
                        </a:cubicBezTo>
                        <a:close/>
                      </a:path>
                    </a:pathLst>
                  </a:custGeom>
                  <a:noFill/>
                  <a:ln w="8858" cap="flat">
                    <a:solidFill>
                      <a:srgbClr val="FFFFFF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80" name="任意多边形: 形状 179">
                    <a:extLst>
                      <a:ext uri="{FF2B5EF4-FFF2-40B4-BE49-F238E27FC236}">
                        <a16:creationId xmlns:a16="http://schemas.microsoft.com/office/drawing/2014/main" id="{ABA15EC3-4508-4186-CC0A-6C8CC293BB27}"/>
                      </a:ext>
                    </a:extLst>
                  </p:cNvPr>
                  <p:cNvSpPr/>
                  <p:nvPr/>
                </p:nvSpPr>
                <p:spPr>
                  <a:xfrm rot="-800400">
                    <a:off x="7614110" y="4980786"/>
                    <a:ext cx="168676" cy="168676"/>
                  </a:xfrm>
                  <a:custGeom>
                    <a:avLst/>
                    <a:gdLst>
                      <a:gd name="connsiteX0" fmla="*/ 168677 w 168676"/>
                      <a:gd name="connsiteY0" fmla="*/ 84338 h 168676"/>
                      <a:gd name="connsiteX1" fmla="*/ 84338 w 168676"/>
                      <a:gd name="connsiteY1" fmla="*/ 168677 h 168676"/>
                      <a:gd name="connsiteX2" fmla="*/ 0 w 168676"/>
                      <a:gd name="connsiteY2" fmla="*/ 84338 h 168676"/>
                      <a:gd name="connsiteX3" fmla="*/ 84338 w 168676"/>
                      <a:gd name="connsiteY3" fmla="*/ 0 h 168676"/>
                      <a:gd name="connsiteX4" fmla="*/ 168677 w 168676"/>
                      <a:gd name="connsiteY4" fmla="*/ 84338 h 16867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68676" h="168676">
                        <a:moveTo>
                          <a:pt x="168677" y="84338"/>
                        </a:moveTo>
                        <a:cubicBezTo>
                          <a:pt x="168677" y="130917"/>
                          <a:pt x="130917" y="168677"/>
                          <a:pt x="84338" y="168677"/>
                        </a:cubicBezTo>
                        <a:cubicBezTo>
                          <a:pt x="37760" y="168677"/>
                          <a:pt x="0" y="130917"/>
                          <a:pt x="0" y="84338"/>
                        </a:cubicBezTo>
                        <a:cubicBezTo>
                          <a:pt x="0" y="37760"/>
                          <a:pt x="37760" y="0"/>
                          <a:pt x="84338" y="0"/>
                        </a:cubicBezTo>
                        <a:cubicBezTo>
                          <a:pt x="130917" y="0"/>
                          <a:pt x="168677" y="37760"/>
                          <a:pt x="168677" y="84338"/>
                        </a:cubicBezTo>
                        <a:close/>
                      </a:path>
                    </a:pathLst>
                  </a:custGeom>
                  <a:noFill/>
                  <a:ln w="8858" cap="flat">
                    <a:solidFill>
                      <a:srgbClr val="FFFFFF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81" name="任意多边形: 形状 180">
                    <a:extLst>
                      <a:ext uri="{FF2B5EF4-FFF2-40B4-BE49-F238E27FC236}">
                        <a16:creationId xmlns:a16="http://schemas.microsoft.com/office/drawing/2014/main" id="{7B84E924-FB75-59AA-A149-49EBA7068742}"/>
                      </a:ext>
                    </a:extLst>
                  </p:cNvPr>
                  <p:cNvSpPr/>
                  <p:nvPr/>
                </p:nvSpPr>
                <p:spPr>
                  <a:xfrm>
                    <a:off x="7526246" y="5618820"/>
                    <a:ext cx="102873" cy="102873"/>
                  </a:xfrm>
                  <a:custGeom>
                    <a:avLst/>
                    <a:gdLst>
                      <a:gd name="connsiteX0" fmla="*/ 102873 w 102873"/>
                      <a:gd name="connsiteY0" fmla="*/ 51437 h 102873"/>
                      <a:gd name="connsiteX1" fmla="*/ 51437 w 102873"/>
                      <a:gd name="connsiteY1" fmla="*/ 102873 h 102873"/>
                      <a:gd name="connsiteX2" fmla="*/ 0 w 102873"/>
                      <a:gd name="connsiteY2" fmla="*/ 51437 h 102873"/>
                      <a:gd name="connsiteX3" fmla="*/ 51437 w 102873"/>
                      <a:gd name="connsiteY3" fmla="*/ 0 h 102873"/>
                      <a:gd name="connsiteX4" fmla="*/ 102873 w 102873"/>
                      <a:gd name="connsiteY4" fmla="*/ 51437 h 1028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2873" h="102873">
                        <a:moveTo>
                          <a:pt x="102873" y="51437"/>
                        </a:moveTo>
                        <a:cubicBezTo>
                          <a:pt x="102873" y="79844"/>
                          <a:pt x="79844" y="102873"/>
                          <a:pt x="51437" y="102873"/>
                        </a:cubicBezTo>
                        <a:cubicBezTo>
                          <a:pt x="23029" y="102873"/>
                          <a:pt x="0" y="79844"/>
                          <a:pt x="0" y="51437"/>
                        </a:cubicBezTo>
                        <a:cubicBezTo>
                          <a:pt x="0" y="23029"/>
                          <a:pt x="23029" y="0"/>
                          <a:pt x="51437" y="0"/>
                        </a:cubicBezTo>
                        <a:cubicBezTo>
                          <a:pt x="79844" y="0"/>
                          <a:pt x="102873" y="23029"/>
                          <a:pt x="102873" y="51437"/>
                        </a:cubicBezTo>
                        <a:close/>
                      </a:path>
                    </a:pathLst>
                  </a:custGeom>
                  <a:noFill/>
                  <a:ln w="8858" cap="flat">
                    <a:solidFill>
                      <a:srgbClr val="FFFFFF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82" name="任意多边形: 形状 181">
                    <a:extLst>
                      <a:ext uri="{FF2B5EF4-FFF2-40B4-BE49-F238E27FC236}">
                        <a16:creationId xmlns:a16="http://schemas.microsoft.com/office/drawing/2014/main" id="{D092FDE0-160A-E48B-2800-3A1D63BBE610}"/>
                      </a:ext>
                    </a:extLst>
                  </p:cNvPr>
                  <p:cNvSpPr/>
                  <p:nvPr/>
                </p:nvSpPr>
                <p:spPr>
                  <a:xfrm>
                    <a:off x="8004695" y="5489608"/>
                    <a:ext cx="102873" cy="102873"/>
                  </a:xfrm>
                  <a:custGeom>
                    <a:avLst/>
                    <a:gdLst>
                      <a:gd name="connsiteX0" fmla="*/ 102873 w 102873"/>
                      <a:gd name="connsiteY0" fmla="*/ 51437 h 102873"/>
                      <a:gd name="connsiteX1" fmla="*/ 51437 w 102873"/>
                      <a:gd name="connsiteY1" fmla="*/ 102873 h 102873"/>
                      <a:gd name="connsiteX2" fmla="*/ 0 w 102873"/>
                      <a:gd name="connsiteY2" fmla="*/ 51437 h 102873"/>
                      <a:gd name="connsiteX3" fmla="*/ 51437 w 102873"/>
                      <a:gd name="connsiteY3" fmla="*/ 0 h 102873"/>
                      <a:gd name="connsiteX4" fmla="*/ 102873 w 102873"/>
                      <a:gd name="connsiteY4" fmla="*/ 51437 h 1028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2873" h="102873">
                        <a:moveTo>
                          <a:pt x="102873" y="51437"/>
                        </a:moveTo>
                        <a:cubicBezTo>
                          <a:pt x="102873" y="79844"/>
                          <a:pt x="79845" y="102873"/>
                          <a:pt x="51437" y="102873"/>
                        </a:cubicBezTo>
                        <a:cubicBezTo>
                          <a:pt x="23029" y="102873"/>
                          <a:pt x="0" y="79844"/>
                          <a:pt x="0" y="51437"/>
                        </a:cubicBezTo>
                        <a:cubicBezTo>
                          <a:pt x="0" y="23029"/>
                          <a:pt x="23029" y="0"/>
                          <a:pt x="51437" y="0"/>
                        </a:cubicBezTo>
                        <a:cubicBezTo>
                          <a:pt x="79845" y="0"/>
                          <a:pt x="102873" y="23029"/>
                          <a:pt x="102873" y="51437"/>
                        </a:cubicBezTo>
                        <a:close/>
                      </a:path>
                    </a:pathLst>
                  </a:custGeom>
                  <a:noFill/>
                  <a:ln w="8858" cap="flat">
                    <a:solidFill>
                      <a:srgbClr val="FFFFFF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83" name="任意多边形: 形状 182">
                    <a:extLst>
                      <a:ext uri="{FF2B5EF4-FFF2-40B4-BE49-F238E27FC236}">
                        <a16:creationId xmlns:a16="http://schemas.microsoft.com/office/drawing/2014/main" id="{42672075-384E-537B-10D6-7CD7202399E2}"/>
                      </a:ext>
                    </a:extLst>
                  </p:cNvPr>
                  <p:cNvSpPr/>
                  <p:nvPr/>
                </p:nvSpPr>
                <p:spPr>
                  <a:xfrm>
                    <a:off x="7966207" y="5126181"/>
                    <a:ext cx="102873" cy="102873"/>
                  </a:xfrm>
                  <a:custGeom>
                    <a:avLst/>
                    <a:gdLst>
                      <a:gd name="connsiteX0" fmla="*/ 102873 w 102873"/>
                      <a:gd name="connsiteY0" fmla="*/ 51437 h 102873"/>
                      <a:gd name="connsiteX1" fmla="*/ 51437 w 102873"/>
                      <a:gd name="connsiteY1" fmla="*/ 102873 h 102873"/>
                      <a:gd name="connsiteX2" fmla="*/ 0 w 102873"/>
                      <a:gd name="connsiteY2" fmla="*/ 51437 h 102873"/>
                      <a:gd name="connsiteX3" fmla="*/ 51437 w 102873"/>
                      <a:gd name="connsiteY3" fmla="*/ 0 h 102873"/>
                      <a:gd name="connsiteX4" fmla="*/ 102873 w 102873"/>
                      <a:gd name="connsiteY4" fmla="*/ 51437 h 1028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2873" h="102873">
                        <a:moveTo>
                          <a:pt x="102873" y="51437"/>
                        </a:moveTo>
                        <a:cubicBezTo>
                          <a:pt x="102873" y="79842"/>
                          <a:pt x="79842" y="102873"/>
                          <a:pt x="51437" y="102873"/>
                        </a:cubicBezTo>
                        <a:cubicBezTo>
                          <a:pt x="23031" y="102873"/>
                          <a:pt x="0" y="79842"/>
                          <a:pt x="0" y="51437"/>
                        </a:cubicBezTo>
                        <a:cubicBezTo>
                          <a:pt x="0" y="23031"/>
                          <a:pt x="23031" y="0"/>
                          <a:pt x="51437" y="0"/>
                        </a:cubicBezTo>
                        <a:cubicBezTo>
                          <a:pt x="79842" y="0"/>
                          <a:pt x="102873" y="23031"/>
                          <a:pt x="102873" y="51437"/>
                        </a:cubicBezTo>
                        <a:close/>
                      </a:path>
                    </a:pathLst>
                  </a:custGeom>
                  <a:noFill/>
                  <a:ln w="8858" cap="flat">
                    <a:solidFill>
                      <a:srgbClr val="FFFFFF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84" name="任意多边形: 形状 183">
                    <a:extLst>
                      <a:ext uri="{FF2B5EF4-FFF2-40B4-BE49-F238E27FC236}">
                        <a16:creationId xmlns:a16="http://schemas.microsoft.com/office/drawing/2014/main" id="{750E2787-B3A3-D39C-72DC-03C4D6142999}"/>
                      </a:ext>
                    </a:extLst>
                  </p:cNvPr>
                  <p:cNvSpPr/>
                  <p:nvPr/>
                </p:nvSpPr>
                <p:spPr>
                  <a:xfrm>
                    <a:off x="7112181" y="5645780"/>
                    <a:ext cx="102873" cy="102873"/>
                  </a:xfrm>
                  <a:custGeom>
                    <a:avLst/>
                    <a:gdLst>
                      <a:gd name="connsiteX0" fmla="*/ 102873 w 102873"/>
                      <a:gd name="connsiteY0" fmla="*/ 51437 h 102873"/>
                      <a:gd name="connsiteX1" fmla="*/ 51437 w 102873"/>
                      <a:gd name="connsiteY1" fmla="*/ 102873 h 102873"/>
                      <a:gd name="connsiteX2" fmla="*/ 0 w 102873"/>
                      <a:gd name="connsiteY2" fmla="*/ 51437 h 102873"/>
                      <a:gd name="connsiteX3" fmla="*/ 51437 w 102873"/>
                      <a:gd name="connsiteY3" fmla="*/ 0 h 102873"/>
                      <a:gd name="connsiteX4" fmla="*/ 102873 w 102873"/>
                      <a:gd name="connsiteY4" fmla="*/ 51437 h 1028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2873" h="102873">
                        <a:moveTo>
                          <a:pt x="102873" y="51437"/>
                        </a:moveTo>
                        <a:cubicBezTo>
                          <a:pt x="102873" y="79842"/>
                          <a:pt x="79842" y="102873"/>
                          <a:pt x="51437" y="102873"/>
                        </a:cubicBezTo>
                        <a:cubicBezTo>
                          <a:pt x="23031" y="102873"/>
                          <a:pt x="0" y="79842"/>
                          <a:pt x="0" y="51437"/>
                        </a:cubicBezTo>
                        <a:cubicBezTo>
                          <a:pt x="0" y="23031"/>
                          <a:pt x="23031" y="0"/>
                          <a:pt x="51437" y="0"/>
                        </a:cubicBezTo>
                        <a:cubicBezTo>
                          <a:pt x="79824" y="44"/>
                          <a:pt x="102829" y="23049"/>
                          <a:pt x="102873" y="51437"/>
                        </a:cubicBezTo>
                        <a:close/>
                      </a:path>
                    </a:pathLst>
                  </a:custGeom>
                  <a:noFill/>
                  <a:ln w="8858" cap="flat">
                    <a:solidFill>
                      <a:srgbClr val="FFFFFF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85" name="任意多边形: 形状 184">
                    <a:extLst>
                      <a:ext uri="{FF2B5EF4-FFF2-40B4-BE49-F238E27FC236}">
                        <a16:creationId xmlns:a16="http://schemas.microsoft.com/office/drawing/2014/main" id="{0B953DC9-1C0B-DD6B-A309-11124C0E73D7}"/>
                      </a:ext>
                    </a:extLst>
                  </p:cNvPr>
                  <p:cNvSpPr/>
                  <p:nvPr/>
                </p:nvSpPr>
                <p:spPr>
                  <a:xfrm>
                    <a:off x="7343469" y="5074745"/>
                    <a:ext cx="102873" cy="102873"/>
                  </a:xfrm>
                  <a:custGeom>
                    <a:avLst/>
                    <a:gdLst>
                      <a:gd name="connsiteX0" fmla="*/ 102873 w 102873"/>
                      <a:gd name="connsiteY0" fmla="*/ 51437 h 102873"/>
                      <a:gd name="connsiteX1" fmla="*/ 51437 w 102873"/>
                      <a:gd name="connsiteY1" fmla="*/ 102873 h 102873"/>
                      <a:gd name="connsiteX2" fmla="*/ 0 w 102873"/>
                      <a:gd name="connsiteY2" fmla="*/ 51437 h 102873"/>
                      <a:gd name="connsiteX3" fmla="*/ 51437 w 102873"/>
                      <a:gd name="connsiteY3" fmla="*/ 0 h 102873"/>
                      <a:gd name="connsiteX4" fmla="*/ 102873 w 102873"/>
                      <a:gd name="connsiteY4" fmla="*/ 51437 h 1028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2873" h="102873">
                        <a:moveTo>
                          <a:pt x="102873" y="51437"/>
                        </a:moveTo>
                        <a:cubicBezTo>
                          <a:pt x="102873" y="79844"/>
                          <a:pt x="79844" y="102873"/>
                          <a:pt x="51437" y="102873"/>
                        </a:cubicBezTo>
                        <a:cubicBezTo>
                          <a:pt x="23029" y="102873"/>
                          <a:pt x="0" y="79844"/>
                          <a:pt x="0" y="51437"/>
                        </a:cubicBezTo>
                        <a:cubicBezTo>
                          <a:pt x="0" y="23029"/>
                          <a:pt x="23029" y="0"/>
                          <a:pt x="51437" y="0"/>
                        </a:cubicBezTo>
                        <a:cubicBezTo>
                          <a:pt x="79844" y="0"/>
                          <a:pt x="102873" y="23029"/>
                          <a:pt x="102873" y="51437"/>
                        </a:cubicBezTo>
                        <a:close/>
                      </a:path>
                    </a:pathLst>
                  </a:custGeom>
                  <a:noFill/>
                  <a:ln w="8858" cap="flat">
                    <a:solidFill>
                      <a:srgbClr val="FFFFFF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186" name="任意多边形: 形状 185">
                  <a:extLst>
                    <a:ext uri="{FF2B5EF4-FFF2-40B4-BE49-F238E27FC236}">
                      <a16:creationId xmlns:a16="http://schemas.microsoft.com/office/drawing/2014/main" id="{EB760B00-5EF6-B73F-3EF6-C565F67C6ABA}"/>
                    </a:ext>
                  </a:extLst>
                </p:cNvPr>
                <p:cNvSpPr/>
                <p:nvPr/>
              </p:nvSpPr>
              <p:spPr>
                <a:xfrm>
                  <a:off x="7427896" y="3858712"/>
                  <a:ext cx="310605" cy="340014"/>
                </a:xfrm>
                <a:custGeom>
                  <a:avLst/>
                  <a:gdLst>
                    <a:gd name="connsiteX0" fmla="*/ 0 w 310605"/>
                    <a:gd name="connsiteY0" fmla="*/ 66247 h 340014"/>
                    <a:gd name="connsiteX1" fmla="*/ 246364 w 310605"/>
                    <a:gd name="connsiteY1" fmla="*/ 340014 h 340014"/>
                    <a:gd name="connsiteX2" fmla="*/ 309241 w 310605"/>
                    <a:gd name="connsiteY2" fmla="*/ 0 h 3400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310605" h="340014">
                      <a:moveTo>
                        <a:pt x="0" y="66247"/>
                      </a:moveTo>
                      <a:cubicBezTo>
                        <a:pt x="0" y="66247"/>
                        <a:pt x="111032" y="257982"/>
                        <a:pt x="246364" y="340014"/>
                      </a:cubicBezTo>
                      <a:cubicBezTo>
                        <a:pt x="246364" y="340014"/>
                        <a:pt x="321568" y="230046"/>
                        <a:pt x="309241" y="0"/>
                      </a:cubicBezTo>
                    </a:path>
                  </a:pathLst>
                </a:custGeom>
                <a:noFill/>
                <a:ln w="8858" cap="flat">
                  <a:solidFill>
                    <a:srgbClr val="683F1D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87" name="任意多边形: 形状 186">
                  <a:extLst>
                    <a:ext uri="{FF2B5EF4-FFF2-40B4-BE49-F238E27FC236}">
                      <a16:creationId xmlns:a16="http://schemas.microsoft.com/office/drawing/2014/main" id="{C399FD7A-2BB5-A222-542C-56C7E29009A3}"/>
                    </a:ext>
                  </a:extLst>
                </p:cNvPr>
                <p:cNvSpPr/>
                <p:nvPr/>
              </p:nvSpPr>
              <p:spPr>
                <a:xfrm>
                  <a:off x="7637544" y="4165647"/>
                  <a:ext cx="77864" cy="77864"/>
                </a:xfrm>
                <a:custGeom>
                  <a:avLst/>
                  <a:gdLst>
                    <a:gd name="connsiteX0" fmla="*/ 0 w 77864"/>
                    <a:gd name="connsiteY0" fmla="*/ 38932 h 77864"/>
                    <a:gd name="connsiteX1" fmla="*/ 38932 w 77864"/>
                    <a:gd name="connsiteY1" fmla="*/ 77864 h 77864"/>
                    <a:gd name="connsiteX2" fmla="*/ 77864 w 77864"/>
                    <a:gd name="connsiteY2" fmla="*/ 38932 h 77864"/>
                    <a:gd name="connsiteX3" fmla="*/ 38932 w 77864"/>
                    <a:gd name="connsiteY3" fmla="*/ 0 h 77864"/>
                    <a:gd name="connsiteX4" fmla="*/ 0 w 77864"/>
                    <a:gd name="connsiteY4" fmla="*/ 38932 h 778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7864" h="77864">
                      <a:moveTo>
                        <a:pt x="0" y="38932"/>
                      </a:moveTo>
                      <a:cubicBezTo>
                        <a:pt x="0" y="60438"/>
                        <a:pt x="17426" y="77864"/>
                        <a:pt x="38932" y="77864"/>
                      </a:cubicBezTo>
                      <a:cubicBezTo>
                        <a:pt x="60438" y="77864"/>
                        <a:pt x="77864" y="60438"/>
                        <a:pt x="77864" y="38932"/>
                      </a:cubicBezTo>
                      <a:cubicBezTo>
                        <a:pt x="77864" y="17426"/>
                        <a:pt x="60438" y="0"/>
                        <a:pt x="38932" y="0"/>
                      </a:cubicBezTo>
                      <a:cubicBezTo>
                        <a:pt x="17426" y="0"/>
                        <a:pt x="0" y="17426"/>
                        <a:pt x="0" y="3893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885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88" name="任意多边形: 形状 187">
                  <a:extLst>
                    <a:ext uri="{FF2B5EF4-FFF2-40B4-BE49-F238E27FC236}">
                      <a16:creationId xmlns:a16="http://schemas.microsoft.com/office/drawing/2014/main" id="{E64D877A-205A-AC53-B429-FC7585D0DD45}"/>
                    </a:ext>
                  </a:extLst>
                </p:cNvPr>
                <p:cNvSpPr/>
                <p:nvPr/>
              </p:nvSpPr>
              <p:spPr>
                <a:xfrm>
                  <a:off x="8006735" y="4093192"/>
                  <a:ext cx="68564" cy="532723"/>
                </a:xfrm>
                <a:custGeom>
                  <a:avLst/>
                  <a:gdLst>
                    <a:gd name="connsiteX0" fmla="*/ 39287 w 68564"/>
                    <a:gd name="connsiteY0" fmla="*/ 532724 h 532723"/>
                    <a:gd name="connsiteX1" fmla="*/ 68553 w 68564"/>
                    <a:gd name="connsiteY1" fmla="*/ 237318 h 532723"/>
                    <a:gd name="connsiteX2" fmla="*/ 38045 w 68564"/>
                    <a:gd name="connsiteY2" fmla="*/ 111742 h 532723"/>
                    <a:gd name="connsiteX3" fmla="*/ 0 w 68564"/>
                    <a:gd name="connsiteY3" fmla="*/ 0 h 5327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8564" h="532723">
                      <a:moveTo>
                        <a:pt x="39287" y="532724"/>
                      </a:moveTo>
                      <a:cubicBezTo>
                        <a:pt x="59143" y="435518"/>
                        <a:pt x="68952" y="336529"/>
                        <a:pt x="68553" y="237318"/>
                      </a:cubicBezTo>
                      <a:cubicBezTo>
                        <a:pt x="68322" y="193650"/>
                        <a:pt x="57875" y="150647"/>
                        <a:pt x="38045" y="111742"/>
                      </a:cubicBezTo>
                      <a:cubicBezTo>
                        <a:pt x="21550" y="76268"/>
                        <a:pt x="3725" y="43721"/>
                        <a:pt x="0" y="0"/>
                      </a:cubicBezTo>
                    </a:path>
                  </a:pathLst>
                </a:custGeom>
                <a:noFill/>
                <a:ln w="6644" cap="rnd">
                  <a:solidFill>
                    <a:srgbClr val="F7AD2B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89" name="任意多边形: 形状 188">
                  <a:extLst>
                    <a:ext uri="{FF2B5EF4-FFF2-40B4-BE49-F238E27FC236}">
                      <a16:creationId xmlns:a16="http://schemas.microsoft.com/office/drawing/2014/main" id="{A56B32BF-D5AA-A5EA-9546-109B4B1F3FEB}"/>
                    </a:ext>
                  </a:extLst>
                </p:cNvPr>
                <p:cNvSpPr/>
                <p:nvPr/>
              </p:nvSpPr>
              <p:spPr>
                <a:xfrm>
                  <a:off x="7225253" y="4402610"/>
                  <a:ext cx="73341" cy="149786"/>
                </a:xfrm>
                <a:custGeom>
                  <a:avLst/>
                  <a:gdLst>
                    <a:gd name="connsiteX0" fmla="*/ 73342 w 73341"/>
                    <a:gd name="connsiteY0" fmla="*/ 0 h 149786"/>
                    <a:gd name="connsiteX1" fmla="*/ 62079 w 73341"/>
                    <a:gd name="connsiteY1" fmla="*/ 27403 h 149786"/>
                    <a:gd name="connsiteX2" fmla="*/ 0 w 73341"/>
                    <a:gd name="connsiteY2" fmla="*/ 149787 h 1497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73341" h="149786">
                      <a:moveTo>
                        <a:pt x="73342" y="0"/>
                      </a:moveTo>
                      <a:cubicBezTo>
                        <a:pt x="73342" y="0"/>
                        <a:pt x="69174" y="10819"/>
                        <a:pt x="62079" y="27403"/>
                      </a:cubicBezTo>
                      <a:cubicBezTo>
                        <a:pt x="44599" y="69750"/>
                        <a:pt x="23838" y="110669"/>
                        <a:pt x="0" y="149787"/>
                      </a:cubicBezTo>
                    </a:path>
                  </a:pathLst>
                </a:custGeom>
                <a:noFill/>
                <a:ln w="6644" cap="rnd">
                  <a:solidFill>
                    <a:srgbClr val="F7AD2B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0" name="任意多边形: 形状 189">
                  <a:extLst>
                    <a:ext uri="{FF2B5EF4-FFF2-40B4-BE49-F238E27FC236}">
                      <a16:creationId xmlns:a16="http://schemas.microsoft.com/office/drawing/2014/main" id="{0BF4A3AA-551A-F80D-4829-E163D1965191}"/>
                    </a:ext>
                  </a:extLst>
                </p:cNvPr>
                <p:cNvSpPr/>
                <p:nvPr/>
              </p:nvSpPr>
              <p:spPr>
                <a:xfrm>
                  <a:off x="7259396" y="4903851"/>
                  <a:ext cx="744944" cy="120876"/>
                </a:xfrm>
                <a:custGeom>
                  <a:avLst/>
                  <a:gdLst>
                    <a:gd name="connsiteX0" fmla="*/ 744944 w 744944"/>
                    <a:gd name="connsiteY0" fmla="*/ 120876 h 120876"/>
                    <a:gd name="connsiteX1" fmla="*/ 0 w 744944"/>
                    <a:gd name="connsiteY1" fmla="*/ 120876 h 120876"/>
                    <a:gd name="connsiteX2" fmla="*/ 54097 w 744944"/>
                    <a:gd name="connsiteY2" fmla="*/ 0 h 120876"/>
                    <a:gd name="connsiteX3" fmla="*/ 727208 w 744944"/>
                    <a:gd name="connsiteY3" fmla="*/ 36538 h 120876"/>
                    <a:gd name="connsiteX4" fmla="*/ 744944 w 744944"/>
                    <a:gd name="connsiteY4" fmla="*/ 120876 h 12087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44944" h="120876">
                      <a:moveTo>
                        <a:pt x="744944" y="120876"/>
                      </a:moveTo>
                      <a:lnTo>
                        <a:pt x="0" y="120876"/>
                      </a:lnTo>
                      <a:cubicBezTo>
                        <a:pt x="16007" y="79709"/>
                        <a:pt x="34055" y="39367"/>
                        <a:pt x="54097" y="0"/>
                      </a:cubicBezTo>
                      <a:lnTo>
                        <a:pt x="727208" y="36538"/>
                      </a:lnTo>
                      <a:cubicBezTo>
                        <a:pt x="733504" y="63675"/>
                        <a:pt x="739623" y="91788"/>
                        <a:pt x="744944" y="120876"/>
                      </a:cubicBezTo>
                      <a:close/>
                    </a:path>
                  </a:pathLst>
                </a:custGeom>
                <a:solidFill>
                  <a:srgbClr val="83ADDF"/>
                </a:solidFill>
                <a:ln w="885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1" name="任意多边形: 形状 190">
                  <a:extLst>
                    <a:ext uri="{FF2B5EF4-FFF2-40B4-BE49-F238E27FC236}">
                      <a16:creationId xmlns:a16="http://schemas.microsoft.com/office/drawing/2014/main" id="{C239DC91-281E-9E54-F281-91BFA12031E1}"/>
                    </a:ext>
                  </a:extLst>
                </p:cNvPr>
                <p:cNvSpPr/>
                <p:nvPr/>
              </p:nvSpPr>
              <p:spPr>
                <a:xfrm>
                  <a:off x="7708403" y="5024727"/>
                  <a:ext cx="8868" cy="202819"/>
                </a:xfrm>
                <a:custGeom>
                  <a:avLst/>
                  <a:gdLst>
                    <a:gd name="connsiteX0" fmla="*/ 0 w 8868"/>
                    <a:gd name="connsiteY0" fmla="*/ 0 h 202819"/>
                    <a:gd name="connsiteX1" fmla="*/ 0 w 8868"/>
                    <a:gd name="connsiteY1" fmla="*/ 202820 h 2028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8868" h="202819">
                      <a:moveTo>
                        <a:pt x="0" y="0"/>
                      </a:moveTo>
                      <a:lnTo>
                        <a:pt x="0" y="202820"/>
                      </a:lnTo>
                    </a:path>
                  </a:pathLst>
                </a:custGeom>
                <a:noFill/>
                <a:ln w="6644" cap="rnd">
                  <a:solidFill>
                    <a:srgbClr val="83ADDF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2" name="任意多边形: 形状 191">
                  <a:extLst>
                    <a:ext uri="{FF2B5EF4-FFF2-40B4-BE49-F238E27FC236}">
                      <a16:creationId xmlns:a16="http://schemas.microsoft.com/office/drawing/2014/main" id="{30590FD2-31A1-9D32-7B9F-A814C86FF741}"/>
                    </a:ext>
                  </a:extLst>
                </p:cNvPr>
                <p:cNvSpPr/>
                <p:nvPr/>
              </p:nvSpPr>
              <p:spPr>
                <a:xfrm>
                  <a:off x="7724011" y="5057717"/>
                  <a:ext cx="48243" cy="183486"/>
                </a:xfrm>
                <a:custGeom>
                  <a:avLst/>
                  <a:gdLst>
                    <a:gd name="connsiteX0" fmla="*/ 0 w 48243"/>
                    <a:gd name="connsiteY0" fmla="*/ 183487 h 183486"/>
                    <a:gd name="connsiteX1" fmla="*/ 35474 w 48243"/>
                    <a:gd name="connsiteY1" fmla="*/ 153601 h 183486"/>
                    <a:gd name="connsiteX2" fmla="*/ 48244 w 48243"/>
                    <a:gd name="connsiteY2" fmla="*/ 0 h 1834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48243" h="183486">
                      <a:moveTo>
                        <a:pt x="0" y="183487"/>
                      </a:moveTo>
                      <a:cubicBezTo>
                        <a:pt x="21107" y="171869"/>
                        <a:pt x="33256" y="166371"/>
                        <a:pt x="35474" y="153601"/>
                      </a:cubicBezTo>
                      <a:cubicBezTo>
                        <a:pt x="37691" y="140830"/>
                        <a:pt x="48244" y="0"/>
                        <a:pt x="48244" y="0"/>
                      </a:cubicBezTo>
                    </a:path>
                  </a:pathLst>
                </a:custGeom>
                <a:noFill/>
                <a:ln w="6644" cap="rnd">
                  <a:solidFill>
                    <a:srgbClr val="83ADDF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3" name="任意多边形: 形状 192">
                  <a:extLst>
                    <a:ext uri="{FF2B5EF4-FFF2-40B4-BE49-F238E27FC236}">
                      <a16:creationId xmlns:a16="http://schemas.microsoft.com/office/drawing/2014/main" id="{C7F30C51-13C2-D23A-85CB-7F37382D7BF4}"/>
                    </a:ext>
                  </a:extLst>
                </p:cNvPr>
                <p:cNvSpPr/>
                <p:nvPr/>
              </p:nvSpPr>
              <p:spPr>
                <a:xfrm>
                  <a:off x="7698381" y="5356138"/>
                  <a:ext cx="73607" cy="642337"/>
                </a:xfrm>
                <a:custGeom>
                  <a:avLst/>
                  <a:gdLst>
                    <a:gd name="connsiteX0" fmla="*/ 0 w 73607"/>
                    <a:gd name="connsiteY0" fmla="*/ 642337 h 642337"/>
                    <a:gd name="connsiteX1" fmla="*/ 9755 w 73607"/>
                    <a:gd name="connsiteY1" fmla="*/ 51082 h 642337"/>
                    <a:gd name="connsiteX2" fmla="*/ 9755 w 73607"/>
                    <a:gd name="connsiteY2" fmla="*/ 50284 h 642337"/>
                    <a:gd name="connsiteX3" fmla="*/ 73607 w 73607"/>
                    <a:gd name="connsiteY3" fmla="*/ 0 h 6423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3607" h="642337">
                      <a:moveTo>
                        <a:pt x="0" y="642337"/>
                      </a:moveTo>
                      <a:cubicBezTo>
                        <a:pt x="0" y="642337"/>
                        <a:pt x="5321" y="76800"/>
                        <a:pt x="9755" y="51082"/>
                      </a:cubicBezTo>
                      <a:cubicBezTo>
                        <a:pt x="9728" y="50816"/>
                        <a:pt x="9728" y="50550"/>
                        <a:pt x="9755" y="50284"/>
                      </a:cubicBezTo>
                      <a:cubicBezTo>
                        <a:pt x="14278" y="41859"/>
                        <a:pt x="23413" y="29354"/>
                        <a:pt x="73607" y="0"/>
                      </a:cubicBezTo>
                    </a:path>
                  </a:pathLst>
                </a:custGeom>
                <a:noFill/>
                <a:ln w="6644" cap="rnd">
                  <a:solidFill>
                    <a:srgbClr val="83ADDF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4" name="任意多边形: 形状 193">
                  <a:extLst>
                    <a:ext uri="{FF2B5EF4-FFF2-40B4-BE49-F238E27FC236}">
                      <a16:creationId xmlns:a16="http://schemas.microsoft.com/office/drawing/2014/main" id="{563E705A-8D3A-24F8-BD70-7FB3FE5633CC}"/>
                    </a:ext>
                  </a:extLst>
                </p:cNvPr>
                <p:cNvSpPr/>
                <p:nvPr/>
              </p:nvSpPr>
              <p:spPr>
                <a:xfrm>
                  <a:off x="6598702" y="3937473"/>
                  <a:ext cx="269710" cy="328350"/>
                </a:xfrm>
                <a:custGeom>
                  <a:avLst/>
                  <a:gdLst>
                    <a:gd name="connsiteX0" fmla="*/ 0 w 269710"/>
                    <a:gd name="connsiteY0" fmla="*/ 10366 h 328350"/>
                    <a:gd name="connsiteX1" fmla="*/ 156172 w 269710"/>
                    <a:gd name="connsiteY1" fmla="*/ 26418 h 328350"/>
                    <a:gd name="connsiteX2" fmla="*/ 261706 w 269710"/>
                    <a:gd name="connsiteY2" fmla="*/ 274732 h 328350"/>
                    <a:gd name="connsiteX3" fmla="*/ 166105 w 269710"/>
                    <a:gd name="connsiteY3" fmla="*/ 327056 h 328350"/>
                    <a:gd name="connsiteX4" fmla="*/ 0 w 269710"/>
                    <a:gd name="connsiteY4" fmla="*/ 10366 h 3283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69710" h="328350">
                      <a:moveTo>
                        <a:pt x="0" y="10366"/>
                      </a:moveTo>
                      <a:cubicBezTo>
                        <a:pt x="44874" y="-6839"/>
                        <a:pt x="93739" y="-3380"/>
                        <a:pt x="156172" y="26418"/>
                      </a:cubicBezTo>
                      <a:cubicBezTo>
                        <a:pt x="229248" y="61359"/>
                        <a:pt x="292568" y="151196"/>
                        <a:pt x="261706" y="274732"/>
                      </a:cubicBezTo>
                      <a:cubicBezTo>
                        <a:pt x="256651" y="294686"/>
                        <a:pt x="178964" y="336190"/>
                        <a:pt x="166105" y="327056"/>
                      </a:cubicBezTo>
                      <a:cubicBezTo>
                        <a:pt x="153246" y="317921"/>
                        <a:pt x="255055" y="64906"/>
                        <a:pt x="0" y="10366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885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95" name="图形 9">
                <a:extLst>
                  <a:ext uri="{FF2B5EF4-FFF2-40B4-BE49-F238E27FC236}">
                    <a16:creationId xmlns:a16="http://schemas.microsoft.com/office/drawing/2014/main" id="{795847F1-D62A-C1AB-00CD-841FE2F42796}"/>
                  </a:ext>
                </a:extLst>
              </p:cNvPr>
              <p:cNvGrpSpPr/>
              <p:nvPr/>
            </p:nvGrpSpPr>
            <p:grpSpPr>
              <a:xfrm>
                <a:off x="7205762" y="3230699"/>
                <a:ext cx="594451" cy="584469"/>
                <a:chOff x="7205762" y="3230699"/>
                <a:chExt cx="594451" cy="584469"/>
              </a:xfrm>
            </p:grpSpPr>
            <p:sp>
              <p:nvSpPr>
                <p:cNvPr id="196" name="任意多边形: 形状 195">
                  <a:extLst>
                    <a:ext uri="{FF2B5EF4-FFF2-40B4-BE49-F238E27FC236}">
                      <a16:creationId xmlns:a16="http://schemas.microsoft.com/office/drawing/2014/main" id="{06A28208-D5C8-82E9-3ABD-E8C407C938FE}"/>
                    </a:ext>
                  </a:extLst>
                </p:cNvPr>
                <p:cNvSpPr/>
                <p:nvPr/>
              </p:nvSpPr>
              <p:spPr>
                <a:xfrm>
                  <a:off x="7279173" y="3614997"/>
                  <a:ext cx="127324" cy="117865"/>
                </a:xfrm>
                <a:custGeom>
                  <a:avLst/>
                  <a:gdLst>
                    <a:gd name="connsiteX0" fmla="*/ 125222 w 127324"/>
                    <a:gd name="connsiteY0" fmla="*/ 544 h 117865"/>
                    <a:gd name="connsiteX1" fmla="*/ 41947 w 127324"/>
                    <a:gd name="connsiteY1" fmla="*/ 46837 h 117865"/>
                    <a:gd name="connsiteX2" fmla="*/ 0 w 127324"/>
                    <a:gd name="connsiteY2" fmla="*/ 114325 h 117865"/>
                    <a:gd name="connsiteX3" fmla="*/ 95335 w 127324"/>
                    <a:gd name="connsiteY3" fmla="*/ 80537 h 117865"/>
                    <a:gd name="connsiteX4" fmla="*/ 125222 w 127324"/>
                    <a:gd name="connsiteY4" fmla="*/ 544 h 1178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7324" h="117865">
                      <a:moveTo>
                        <a:pt x="125222" y="544"/>
                      </a:moveTo>
                      <a:cubicBezTo>
                        <a:pt x="85491" y="-3269"/>
                        <a:pt x="60482" y="13048"/>
                        <a:pt x="41947" y="46837"/>
                      </a:cubicBezTo>
                      <a:cubicBezTo>
                        <a:pt x="23412" y="80626"/>
                        <a:pt x="0" y="114325"/>
                        <a:pt x="0" y="114325"/>
                      </a:cubicBezTo>
                      <a:cubicBezTo>
                        <a:pt x="0" y="114325"/>
                        <a:pt x="48244" y="134013"/>
                        <a:pt x="95335" y="80537"/>
                      </a:cubicBezTo>
                      <a:cubicBezTo>
                        <a:pt x="139145" y="30697"/>
                        <a:pt x="125222" y="544"/>
                        <a:pt x="125222" y="544"/>
                      </a:cubicBezTo>
                      <a:close/>
                    </a:path>
                  </a:pathLst>
                </a:custGeom>
                <a:solidFill>
                  <a:srgbClr val="FED81D"/>
                </a:solidFill>
                <a:ln w="885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7" name="任意多边形: 形状 196">
                  <a:extLst>
                    <a:ext uri="{FF2B5EF4-FFF2-40B4-BE49-F238E27FC236}">
                      <a16:creationId xmlns:a16="http://schemas.microsoft.com/office/drawing/2014/main" id="{2B57196D-4996-2461-527F-E425F0634FB4}"/>
                    </a:ext>
                  </a:extLst>
                </p:cNvPr>
                <p:cNvSpPr/>
                <p:nvPr/>
              </p:nvSpPr>
              <p:spPr>
                <a:xfrm>
                  <a:off x="7348435" y="3630972"/>
                  <a:ext cx="102176" cy="184196"/>
                </a:xfrm>
                <a:custGeom>
                  <a:avLst/>
                  <a:gdLst>
                    <a:gd name="connsiteX0" fmla="*/ 84959 w 102176"/>
                    <a:gd name="connsiteY0" fmla="*/ 0 h 184196"/>
                    <a:gd name="connsiteX1" fmla="*/ 10997 w 102176"/>
                    <a:gd name="connsiteY1" fmla="*/ 84427 h 184196"/>
                    <a:gd name="connsiteX2" fmla="*/ 0 w 102176"/>
                    <a:gd name="connsiteY2" fmla="*/ 184197 h 184196"/>
                    <a:gd name="connsiteX3" fmla="*/ 84959 w 102176"/>
                    <a:gd name="connsiteY3" fmla="*/ 119280 h 184196"/>
                    <a:gd name="connsiteX4" fmla="*/ 84959 w 102176"/>
                    <a:gd name="connsiteY4" fmla="*/ 0 h 1841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02176" h="184196">
                      <a:moveTo>
                        <a:pt x="84959" y="0"/>
                      </a:moveTo>
                      <a:cubicBezTo>
                        <a:pt x="40085" y="11972"/>
                        <a:pt x="19067" y="30064"/>
                        <a:pt x="10997" y="84427"/>
                      </a:cubicBezTo>
                      <a:cubicBezTo>
                        <a:pt x="2926" y="138790"/>
                        <a:pt x="5764" y="163710"/>
                        <a:pt x="0" y="184197"/>
                      </a:cubicBezTo>
                      <a:cubicBezTo>
                        <a:pt x="0" y="184197"/>
                        <a:pt x="57467" y="170894"/>
                        <a:pt x="84959" y="119280"/>
                      </a:cubicBezTo>
                      <a:cubicBezTo>
                        <a:pt x="111121" y="69883"/>
                        <a:pt x="104470" y="38223"/>
                        <a:pt x="84959" y="0"/>
                      </a:cubicBezTo>
                      <a:close/>
                    </a:path>
                  </a:pathLst>
                </a:custGeom>
                <a:solidFill>
                  <a:srgbClr val="FED81D"/>
                </a:solidFill>
                <a:ln w="885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8" name="任意多边形: 形状 197">
                  <a:extLst>
                    <a:ext uri="{FF2B5EF4-FFF2-40B4-BE49-F238E27FC236}">
                      <a16:creationId xmlns:a16="http://schemas.microsoft.com/office/drawing/2014/main" id="{11D78A13-7B9E-CA60-85A7-D80BE9D82B43}"/>
                    </a:ext>
                  </a:extLst>
                </p:cNvPr>
                <p:cNvSpPr/>
                <p:nvPr/>
              </p:nvSpPr>
              <p:spPr>
                <a:xfrm>
                  <a:off x="7205762" y="3230699"/>
                  <a:ext cx="309132" cy="363974"/>
                </a:xfrm>
                <a:custGeom>
                  <a:avLst/>
                  <a:gdLst>
                    <a:gd name="connsiteX0" fmla="*/ 284212 w 309132"/>
                    <a:gd name="connsiteY0" fmla="*/ 110099 h 363974"/>
                    <a:gd name="connsiteX1" fmla="*/ 239870 w 309132"/>
                    <a:gd name="connsiteY1" fmla="*/ 282944 h 363974"/>
                    <a:gd name="connsiteX2" fmla="*/ 247675 w 309132"/>
                    <a:gd name="connsiteY2" fmla="*/ 335445 h 363974"/>
                    <a:gd name="connsiteX3" fmla="*/ 199697 w 309132"/>
                    <a:gd name="connsiteY3" fmla="*/ 341032 h 363974"/>
                    <a:gd name="connsiteX4" fmla="*/ 111013 w 309132"/>
                    <a:gd name="connsiteY4" fmla="*/ 316555 h 363974"/>
                    <a:gd name="connsiteX5" fmla="*/ 37405 w 309132"/>
                    <a:gd name="connsiteY5" fmla="*/ 266360 h 363974"/>
                    <a:gd name="connsiteX6" fmla="*/ 29778 w 309132"/>
                    <a:gd name="connsiteY6" fmla="*/ 204282 h 363974"/>
                    <a:gd name="connsiteX7" fmla="*/ 35543 w 309132"/>
                    <a:gd name="connsiteY7" fmla="*/ 130497 h 363974"/>
                    <a:gd name="connsiteX8" fmla="*/ 36421 w 309132"/>
                    <a:gd name="connsiteY8" fmla="*/ 83219 h 363974"/>
                    <a:gd name="connsiteX9" fmla="*/ 56561 w 309132"/>
                    <a:gd name="connsiteY9" fmla="*/ 74005 h 363974"/>
                    <a:gd name="connsiteX10" fmla="*/ 84053 w 309132"/>
                    <a:gd name="connsiteY10" fmla="*/ 86421 h 363974"/>
                    <a:gd name="connsiteX11" fmla="*/ 181162 w 309132"/>
                    <a:gd name="connsiteY11" fmla="*/ 25052 h 363974"/>
                    <a:gd name="connsiteX12" fmla="*/ 256543 w 309132"/>
                    <a:gd name="connsiteY12" fmla="*/ 31171 h 363974"/>
                    <a:gd name="connsiteX13" fmla="*/ 284212 w 309132"/>
                    <a:gd name="connsiteY13" fmla="*/ 110099 h 3639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309132" h="363974">
                      <a:moveTo>
                        <a:pt x="284212" y="110099"/>
                      </a:moveTo>
                      <a:cubicBezTo>
                        <a:pt x="284212" y="110099"/>
                        <a:pt x="240935" y="204104"/>
                        <a:pt x="239870" y="282944"/>
                      </a:cubicBezTo>
                      <a:cubicBezTo>
                        <a:pt x="239196" y="300779"/>
                        <a:pt x="241848" y="318577"/>
                        <a:pt x="247675" y="335445"/>
                      </a:cubicBezTo>
                      <a:lnTo>
                        <a:pt x="199697" y="341032"/>
                      </a:lnTo>
                      <a:cubicBezTo>
                        <a:pt x="158636" y="380496"/>
                        <a:pt x="84408" y="366928"/>
                        <a:pt x="111013" y="316555"/>
                      </a:cubicBezTo>
                      <a:cubicBezTo>
                        <a:pt x="66671" y="344225"/>
                        <a:pt x="8583" y="306357"/>
                        <a:pt x="37405" y="266360"/>
                      </a:cubicBezTo>
                      <a:cubicBezTo>
                        <a:pt x="2907" y="274519"/>
                        <a:pt x="-14652" y="218737"/>
                        <a:pt x="29778" y="204282"/>
                      </a:cubicBezTo>
                      <a:cubicBezTo>
                        <a:pt x="-7203" y="200291"/>
                        <a:pt x="-14564" y="134310"/>
                        <a:pt x="35543" y="130497"/>
                      </a:cubicBezTo>
                      <a:cubicBezTo>
                        <a:pt x="22728" y="117203"/>
                        <a:pt x="23127" y="96034"/>
                        <a:pt x="36421" y="83219"/>
                      </a:cubicBezTo>
                      <a:cubicBezTo>
                        <a:pt x="41892" y="77951"/>
                        <a:pt x="48996" y="74697"/>
                        <a:pt x="56561" y="74005"/>
                      </a:cubicBezTo>
                      <a:cubicBezTo>
                        <a:pt x="67150" y="73695"/>
                        <a:pt x="77286" y="78271"/>
                        <a:pt x="84053" y="86421"/>
                      </a:cubicBezTo>
                      <a:cubicBezTo>
                        <a:pt x="62591" y="9088"/>
                        <a:pt x="153315" y="-15566"/>
                        <a:pt x="181162" y="25052"/>
                      </a:cubicBezTo>
                      <a:cubicBezTo>
                        <a:pt x="186039" y="-7673"/>
                        <a:pt x="247409" y="-11043"/>
                        <a:pt x="256543" y="31171"/>
                      </a:cubicBezTo>
                      <a:cubicBezTo>
                        <a:pt x="302836" y="5630"/>
                        <a:pt x="332988" y="67708"/>
                        <a:pt x="284212" y="110099"/>
                      </a:cubicBezTo>
                      <a:close/>
                    </a:path>
                  </a:pathLst>
                </a:custGeom>
                <a:solidFill>
                  <a:srgbClr val="604730"/>
                </a:solidFill>
                <a:ln w="885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9" name="任意多边形: 形状 198">
                  <a:extLst>
                    <a:ext uri="{FF2B5EF4-FFF2-40B4-BE49-F238E27FC236}">
                      <a16:creationId xmlns:a16="http://schemas.microsoft.com/office/drawing/2014/main" id="{43DCA0DC-2329-D059-446F-E973C58B876C}"/>
                    </a:ext>
                  </a:extLst>
                </p:cNvPr>
                <p:cNvSpPr/>
                <p:nvPr/>
              </p:nvSpPr>
              <p:spPr>
                <a:xfrm>
                  <a:off x="7206117" y="3304704"/>
                  <a:ext cx="247674" cy="289969"/>
                </a:xfrm>
                <a:custGeom>
                  <a:avLst/>
                  <a:gdLst>
                    <a:gd name="connsiteX0" fmla="*/ 247675 w 247674"/>
                    <a:gd name="connsiteY0" fmla="*/ 261440 h 289969"/>
                    <a:gd name="connsiteX1" fmla="*/ 199697 w 247674"/>
                    <a:gd name="connsiteY1" fmla="*/ 267027 h 289969"/>
                    <a:gd name="connsiteX2" fmla="*/ 111013 w 247674"/>
                    <a:gd name="connsiteY2" fmla="*/ 242550 h 289969"/>
                    <a:gd name="connsiteX3" fmla="*/ 37405 w 247674"/>
                    <a:gd name="connsiteY3" fmla="*/ 192355 h 289969"/>
                    <a:gd name="connsiteX4" fmla="*/ 29778 w 247674"/>
                    <a:gd name="connsiteY4" fmla="*/ 130277 h 289969"/>
                    <a:gd name="connsiteX5" fmla="*/ 35543 w 247674"/>
                    <a:gd name="connsiteY5" fmla="*/ 56492 h 289969"/>
                    <a:gd name="connsiteX6" fmla="*/ 36421 w 247674"/>
                    <a:gd name="connsiteY6" fmla="*/ 9214 h 289969"/>
                    <a:gd name="connsiteX7" fmla="*/ 56561 w 247674"/>
                    <a:gd name="connsiteY7" fmla="*/ 0 h 289969"/>
                    <a:gd name="connsiteX8" fmla="*/ 92034 w 247674"/>
                    <a:gd name="connsiteY8" fmla="*/ 68641 h 289969"/>
                    <a:gd name="connsiteX9" fmla="*/ 92034 w 247674"/>
                    <a:gd name="connsiteY9" fmla="*/ 140298 h 289969"/>
                    <a:gd name="connsiteX10" fmla="*/ 131587 w 247674"/>
                    <a:gd name="connsiteY10" fmla="*/ 180826 h 289969"/>
                    <a:gd name="connsiteX11" fmla="*/ 239338 w 247674"/>
                    <a:gd name="connsiteY11" fmla="*/ 208496 h 289969"/>
                    <a:gd name="connsiteX12" fmla="*/ 247675 w 247674"/>
                    <a:gd name="connsiteY12" fmla="*/ 261440 h 2899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47674" h="289969">
                      <a:moveTo>
                        <a:pt x="247675" y="261440"/>
                      </a:moveTo>
                      <a:lnTo>
                        <a:pt x="199697" y="267027"/>
                      </a:lnTo>
                      <a:cubicBezTo>
                        <a:pt x="158636" y="306491"/>
                        <a:pt x="84408" y="292923"/>
                        <a:pt x="111013" y="242550"/>
                      </a:cubicBezTo>
                      <a:cubicBezTo>
                        <a:pt x="66671" y="270220"/>
                        <a:pt x="8583" y="232352"/>
                        <a:pt x="37405" y="192355"/>
                      </a:cubicBezTo>
                      <a:cubicBezTo>
                        <a:pt x="2907" y="200514"/>
                        <a:pt x="-14652" y="144732"/>
                        <a:pt x="29778" y="130277"/>
                      </a:cubicBezTo>
                      <a:cubicBezTo>
                        <a:pt x="-7203" y="126286"/>
                        <a:pt x="-14564" y="60305"/>
                        <a:pt x="35543" y="56492"/>
                      </a:cubicBezTo>
                      <a:cubicBezTo>
                        <a:pt x="22728" y="43198"/>
                        <a:pt x="23127" y="22029"/>
                        <a:pt x="36421" y="9214"/>
                      </a:cubicBezTo>
                      <a:cubicBezTo>
                        <a:pt x="41893" y="3946"/>
                        <a:pt x="48996" y="692"/>
                        <a:pt x="56561" y="0"/>
                      </a:cubicBezTo>
                      <a:cubicBezTo>
                        <a:pt x="53368" y="27315"/>
                        <a:pt x="65429" y="65981"/>
                        <a:pt x="92034" y="68641"/>
                      </a:cubicBezTo>
                      <a:cubicBezTo>
                        <a:pt x="55674" y="82033"/>
                        <a:pt x="55940" y="125133"/>
                        <a:pt x="92034" y="140298"/>
                      </a:cubicBezTo>
                      <a:cubicBezTo>
                        <a:pt x="69420" y="165395"/>
                        <a:pt x="103297" y="200692"/>
                        <a:pt x="131587" y="180826"/>
                      </a:cubicBezTo>
                      <a:cubicBezTo>
                        <a:pt x="130523" y="208496"/>
                        <a:pt x="172116" y="253547"/>
                        <a:pt x="239338" y="208496"/>
                      </a:cubicBezTo>
                      <a:cubicBezTo>
                        <a:pt x="238788" y="226507"/>
                        <a:pt x="241609" y="244466"/>
                        <a:pt x="247675" y="261440"/>
                      </a:cubicBezTo>
                      <a:close/>
                    </a:path>
                  </a:pathLst>
                </a:custGeom>
                <a:solidFill>
                  <a:srgbClr val="473526"/>
                </a:solidFill>
                <a:ln w="885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0" name="任意多边形: 形状 199">
                  <a:extLst>
                    <a:ext uri="{FF2B5EF4-FFF2-40B4-BE49-F238E27FC236}">
                      <a16:creationId xmlns:a16="http://schemas.microsoft.com/office/drawing/2014/main" id="{B0279BA3-97EE-06BC-F8E3-913B6235D7E9}"/>
                    </a:ext>
                  </a:extLst>
                </p:cNvPr>
                <p:cNvSpPr/>
                <p:nvPr/>
              </p:nvSpPr>
              <p:spPr>
                <a:xfrm>
                  <a:off x="7387418" y="3360929"/>
                  <a:ext cx="412795" cy="415479"/>
                </a:xfrm>
                <a:custGeom>
                  <a:avLst/>
                  <a:gdLst>
                    <a:gd name="connsiteX0" fmla="*/ 331450 w 412795"/>
                    <a:gd name="connsiteY0" fmla="*/ 413976 h 415479"/>
                    <a:gd name="connsiteX1" fmla="*/ 90141 w 412795"/>
                    <a:gd name="connsiteY1" fmla="*/ 286626 h 415479"/>
                    <a:gd name="connsiteX2" fmla="*/ 4117 w 412795"/>
                    <a:gd name="connsiteY2" fmla="*/ 215679 h 415479"/>
                    <a:gd name="connsiteX3" fmla="*/ 20347 w 412795"/>
                    <a:gd name="connsiteY3" fmla="*/ 194218 h 415479"/>
                    <a:gd name="connsiteX4" fmla="*/ 20347 w 412795"/>
                    <a:gd name="connsiteY4" fmla="*/ 194218 h 415479"/>
                    <a:gd name="connsiteX5" fmla="*/ 40301 w 412795"/>
                    <a:gd name="connsiteY5" fmla="*/ 185349 h 415479"/>
                    <a:gd name="connsiteX6" fmla="*/ 57150 w 412795"/>
                    <a:gd name="connsiteY6" fmla="*/ 184728 h 415479"/>
                    <a:gd name="connsiteX7" fmla="*/ 107700 w 412795"/>
                    <a:gd name="connsiteY7" fmla="*/ 220645 h 415479"/>
                    <a:gd name="connsiteX8" fmla="*/ 126945 w 412795"/>
                    <a:gd name="connsiteY8" fmla="*/ 195282 h 415479"/>
                    <a:gd name="connsiteX9" fmla="*/ 104508 w 412795"/>
                    <a:gd name="connsiteY9" fmla="*/ 170184 h 415479"/>
                    <a:gd name="connsiteX10" fmla="*/ 86771 w 412795"/>
                    <a:gd name="connsiteY10" fmla="*/ 130543 h 415479"/>
                    <a:gd name="connsiteX11" fmla="*/ 90850 w 412795"/>
                    <a:gd name="connsiteY11" fmla="*/ 77332 h 415479"/>
                    <a:gd name="connsiteX12" fmla="*/ 126945 w 412795"/>
                    <a:gd name="connsiteY12" fmla="*/ 35119 h 415479"/>
                    <a:gd name="connsiteX13" fmla="*/ 171765 w 412795"/>
                    <a:gd name="connsiteY13" fmla="*/ 39358 h 415479"/>
                    <a:gd name="connsiteX14" fmla="*/ 182993 w 412795"/>
                    <a:gd name="connsiteY14" fmla="*/ 19333 h 415479"/>
                    <a:gd name="connsiteX15" fmla="*/ 223247 w 412795"/>
                    <a:gd name="connsiteY15" fmla="*/ 18845 h 415479"/>
                    <a:gd name="connsiteX16" fmla="*/ 231325 w 412795"/>
                    <a:gd name="connsiteY16" fmla="*/ 0 h 415479"/>
                    <a:gd name="connsiteX17" fmla="*/ 259084 w 412795"/>
                    <a:gd name="connsiteY17" fmla="*/ 8868 h 415479"/>
                    <a:gd name="connsiteX18" fmla="*/ 325596 w 412795"/>
                    <a:gd name="connsiteY18" fmla="*/ 97552 h 415479"/>
                    <a:gd name="connsiteX19" fmla="*/ 326306 w 412795"/>
                    <a:gd name="connsiteY19" fmla="*/ 98705 h 415479"/>
                    <a:gd name="connsiteX20" fmla="*/ 356547 w 412795"/>
                    <a:gd name="connsiteY20" fmla="*/ 149521 h 415479"/>
                    <a:gd name="connsiteX21" fmla="*/ 331450 w 412795"/>
                    <a:gd name="connsiteY21" fmla="*/ 413976 h 4154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412795" h="415479">
                      <a:moveTo>
                        <a:pt x="331450" y="413976"/>
                      </a:moveTo>
                      <a:cubicBezTo>
                        <a:pt x="202592" y="431713"/>
                        <a:pt x="90141" y="286626"/>
                        <a:pt x="90141" y="286626"/>
                      </a:cubicBezTo>
                      <a:cubicBezTo>
                        <a:pt x="31343" y="307201"/>
                        <a:pt x="-14240" y="261529"/>
                        <a:pt x="4117" y="215679"/>
                      </a:cubicBezTo>
                      <a:cubicBezTo>
                        <a:pt x="7434" y="207165"/>
                        <a:pt x="13057" y="199734"/>
                        <a:pt x="20347" y="194218"/>
                      </a:cubicBezTo>
                      <a:lnTo>
                        <a:pt x="20347" y="194218"/>
                      </a:lnTo>
                      <a:cubicBezTo>
                        <a:pt x="26244" y="189801"/>
                        <a:pt x="33064" y="186768"/>
                        <a:pt x="40301" y="185349"/>
                      </a:cubicBezTo>
                      <a:cubicBezTo>
                        <a:pt x="45852" y="184303"/>
                        <a:pt x="51537" y="184090"/>
                        <a:pt x="57150" y="184728"/>
                      </a:cubicBezTo>
                      <a:cubicBezTo>
                        <a:pt x="79046" y="187229"/>
                        <a:pt x="98131" y="200789"/>
                        <a:pt x="107700" y="220645"/>
                      </a:cubicBezTo>
                      <a:cubicBezTo>
                        <a:pt x="111780" y="227740"/>
                        <a:pt x="139183" y="226499"/>
                        <a:pt x="126945" y="195282"/>
                      </a:cubicBezTo>
                      <a:cubicBezTo>
                        <a:pt x="116214" y="168145"/>
                        <a:pt x="104508" y="170184"/>
                        <a:pt x="104508" y="170184"/>
                      </a:cubicBezTo>
                      <a:cubicBezTo>
                        <a:pt x="122244" y="164597"/>
                        <a:pt x="108144" y="124867"/>
                        <a:pt x="86771" y="130543"/>
                      </a:cubicBezTo>
                      <a:cubicBezTo>
                        <a:pt x="104508" y="122916"/>
                        <a:pt x="110716" y="89305"/>
                        <a:pt x="90850" y="77332"/>
                      </a:cubicBezTo>
                      <a:cubicBezTo>
                        <a:pt x="112223" y="76179"/>
                        <a:pt x="135636" y="67666"/>
                        <a:pt x="126945" y="35119"/>
                      </a:cubicBezTo>
                      <a:cubicBezTo>
                        <a:pt x="138154" y="48670"/>
                        <a:pt x="158223" y="50567"/>
                        <a:pt x="171765" y="39358"/>
                      </a:cubicBezTo>
                      <a:cubicBezTo>
                        <a:pt x="177867" y="34312"/>
                        <a:pt x="181875" y="27173"/>
                        <a:pt x="182993" y="19333"/>
                      </a:cubicBezTo>
                      <a:cubicBezTo>
                        <a:pt x="194247" y="30312"/>
                        <a:pt x="212267" y="30099"/>
                        <a:pt x="223247" y="18845"/>
                      </a:cubicBezTo>
                      <a:cubicBezTo>
                        <a:pt x="228186" y="13781"/>
                        <a:pt x="231068" y="7068"/>
                        <a:pt x="231325" y="0"/>
                      </a:cubicBezTo>
                      <a:cubicBezTo>
                        <a:pt x="233986" y="11972"/>
                        <a:pt x="247998" y="15520"/>
                        <a:pt x="259084" y="8868"/>
                      </a:cubicBezTo>
                      <a:cubicBezTo>
                        <a:pt x="284101" y="36183"/>
                        <a:pt x="306379" y="65892"/>
                        <a:pt x="325596" y="97552"/>
                      </a:cubicBezTo>
                      <a:lnTo>
                        <a:pt x="326306" y="98705"/>
                      </a:lnTo>
                      <a:cubicBezTo>
                        <a:pt x="337125" y="115555"/>
                        <a:pt x="347324" y="132582"/>
                        <a:pt x="356547" y="149521"/>
                      </a:cubicBezTo>
                      <a:cubicBezTo>
                        <a:pt x="426519" y="277847"/>
                        <a:pt x="444876" y="398279"/>
                        <a:pt x="331450" y="413976"/>
                      </a:cubicBezTo>
                      <a:close/>
                    </a:path>
                  </a:pathLst>
                </a:custGeom>
                <a:solidFill>
                  <a:srgbClr val="B25E47"/>
                </a:solidFill>
                <a:ln w="885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1" name="任意多边形: 形状 200">
                  <a:extLst>
                    <a:ext uri="{FF2B5EF4-FFF2-40B4-BE49-F238E27FC236}">
                      <a16:creationId xmlns:a16="http://schemas.microsoft.com/office/drawing/2014/main" id="{91A14343-8497-B9BB-A4C2-7035F23E1A3B}"/>
                    </a:ext>
                  </a:extLst>
                </p:cNvPr>
                <p:cNvSpPr/>
                <p:nvPr/>
              </p:nvSpPr>
              <p:spPr>
                <a:xfrm>
                  <a:off x="7450835" y="3483109"/>
                  <a:ext cx="112953" cy="66277"/>
                </a:xfrm>
                <a:custGeom>
                  <a:avLst/>
                  <a:gdLst>
                    <a:gd name="connsiteX0" fmla="*/ 112303 w 112953"/>
                    <a:gd name="connsiteY0" fmla="*/ 49690 h 66277"/>
                    <a:gd name="connsiteX1" fmla="*/ 48008 w 112953"/>
                    <a:gd name="connsiteY1" fmla="*/ 61839 h 66277"/>
                    <a:gd name="connsiteX2" fmla="*/ 650 w 112953"/>
                    <a:gd name="connsiteY2" fmla="*/ 16522 h 66277"/>
                    <a:gd name="connsiteX3" fmla="*/ 64946 w 112953"/>
                    <a:gd name="connsiteY3" fmla="*/ 4461 h 66277"/>
                    <a:gd name="connsiteX4" fmla="*/ 112303 w 112953"/>
                    <a:gd name="connsiteY4" fmla="*/ 49690 h 662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12953" h="66277">
                      <a:moveTo>
                        <a:pt x="112303" y="49690"/>
                      </a:moveTo>
                      <a:cubicBezTo>
                        <a:pt x="107603" y="65564"/>
                        <a:pt x="78781" y="70974"/>
                        <a:pt x="48008" y="61839"/>
                      </a:cubicBezTo>
                      <a:cubicBezTo>
                        <a:pt x="17234" y="52705"/>
                        <a:pt x="-4050" y="32396"/>
                        <a:pt x="650" y="16522"/>
                      </a:cubicBezTo>
                      <a:cubicBezTo>
                        <a:pt x="5351" y="647"/>
                        <a:pt x="34173" y="-4674"/>
                        <a:pt x="64946" y="4461"/>
                      </a:cubicBezTo>
                      <a:cubicBezTo>
                        <a:pt x="95720" y="13595"/>
                        <a:pt x="117004" y="33904"/>
                        <a:pt x="112303" y="49690"/>
                      </a:cubicBezTo>
                      <a:close/>
                    </a:path>
                  </a:pathLst>
                </a:custGeom>
                <a:solidFill>
                  <a:srgbClr val="A0503D"/>
                </a:solidFill>
                <a:ln w="885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2" name="任意多边形: 形状 201">
                  <a:extLst>
                    <a:ext uri="{FF2B5EF4-FFF2-40B4-BE49-F238E27FC236}">
                      <a16:creationId xmlns:a16="http://schemas.microsoft.com/office/drawing/2014/main" id="{E2F51C0A-008A-2BEC-A0DA-CA0C8E1C9A4A}"/>
                    </a:ext>
                  </a:extLst>
                </p:cNvPr>
                <p:cNvSpPr/>
                <p:nvPr/>
              </p:nvSpPr>
              <p:spPr>
                <a:xfrm>
                  <a:off x="7702874" y="3460255"/>
                  <a:ext cx="41623" cy="59783"/>
                </a:xfrm>
                <a:custGeom>
                  <a:avLst/>
                  <a:gdLst>
                    <a:gd name="connsiteX0" fmla="*/ 41623 w 41623"/>
                    <a:gd name="connsiteY0" fmla="*/ 50816 h 59783"/>
                    <a:gd name="connsiteX1" fmla="*/ 8278 w 41623"/>
                    <a:gd name="connsiteY1" fmla="*/ 56846 h 59783"/>
                    <a:gd name="connsiteX2" fmla="*/ 11382 w 41623"/>
                    <a:gd name="connsiteY2" fmla="*/ 0 h 59783"/>
                    <a:gd name="connsiteX3" fmla="*/ 41623 w 41623"/>
                    <a:gd name="connsiteY3" fmla="*/ 50816 h 597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1623" h="59783">
                      <a:moveTo>
                        <a:pt x="41623" y="50816"/>
                      </a:moveTo>
                      <a:cubicBezTo>
                        <a:pt x="28941" y="59684"/>
                        <a:pt x="16437" y="62522"/>
                        <a:pt x="8278" y="56846"/>
                      </a:cubicBezTo>
                      <a:cubicBezTo>
                        <a:pt x="-4049" y="48510"/>
                        <a:pt x="-2276" y="24211"/>
                        <a:pt x="11382" y="0"/>
                      </a:cubicBezTo>
                      <a:cubicBezTo>
                        <a:pt x="22201" y="16850"/>
                        <a:pt x="32400" y="33877"/>
                        <a:pt x="41623" y="50816"/>
                      </a:cubicBezTo>
                      <a:close/>
                    </a:path>
                  </a:pathLst>
                </a:custGeom>
                <a:solidFill>
                  <a:srgbClr val="A0503D"/>
                </a:solidFill>
                <a:ln w="885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3" name="任意多边形: 形状 202">
                  <a:extLst>
                    <a:ext uri="{FF2B5EF4-FFF2-40B4-BE49-F238E27FC236}">
                      <a16:creationId xmlns:a16="http://schemas.microsoft.com/office/drawing/2014/main" id="{F103F0D9-FF1E-132C-8D90-6A9FDF460D09}"/>
                    </a:ext>
                  </a:extLst>
                </p:cNvPr>
                <p:cNvSpPr/>
                <p:nvPr/>
              </p:nvSpPr>
              <p:spPr>
                <a:xfrm>
                  <a:off x="7398576" y="3373966"/>
                  <a:ext cx="76321" cy="181713"/>
                </a:xfrm>
                <a:custGeom>
                  <a:avLst/>
                  <a:gdLst>
                    <a:gd name="connsiteX0" fmla="*/ 46081 w 76321"/>
                    <a:gd name="connsiteY0" fmla="*/ 172224 h 181713"/>
                    <a:gd name="connsiteX1" fmla="*/ 29231 w 76321"/>
                    <a:gd name="connsiteY1" fmla="*/ 172845 h 181713"/>
                    <a:gd name="connsiteX2" fmla="*/ 9277 w 76321"/>
                    <a:gd name="connsiteY2" fmla="*/ 181713 h 181713"/>
                    <a:gd name="connsiteX3" fmla="*/ 9277 w 76321"/>
                    <a:gd name="connsiteY3" fmla="*/ 181713 h 181713"/>
                    <a:gd name="connsiteX4" fmla="*/ 76322 w 76321"/>
                    <a:gd name="connsiteY4" fmla="*/ 0 h 181713"/>
                    <a:gd name="connsiteX5" fmla="*/ 46081 w 76321"/>
                    <a:gd name="connsiteY5" fmla="*/ 172224 h 18171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76321" h="181713">
                      <a:moveTo>
                        <a:pt x="46081" y="172224"/>
                      </a:moveTo>
                      <a:cubicBezTo>
                        <a:pt x="40467" y="171586"/>
                        <a:pt x="34783" y="171798"/>
                        <a:pt x="29231" y="172845"/>
                      </a:cubicBezTo>
                      <a:cubicBezTo>
                        <a:pt x="21994" y="174264"/>
                        <a:pt x="15175" y="177297"/>
                        <a:pt x="9277" y="181713"/>
                      </a:cubicBezTo>
                      <a:lnTo>
                        <a:pt x="9277" y="181713"/>
                      </a:lnTo>
                      <a:cubicBezTo>
                        <a:pt x="-31695" y="61281"/>
                        <a:pt x="76322" y="0"/>
                        <a:pt x="76322" y="0"/>
                      </a:cubicBezTo>
                      <a:cubicBezTo>
                        <a:pt x="35173" y="59862"/>
                        <a:pt x="41558" y="140653"/>
                        <a:pt x="46081" y="172224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885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4" name="任意多边形: 形状 203">
                  <a:extLst>
                    <a:ext uri="{FF2B5EF4-FFF2-40B4-BE49-F238E27FC236}">
                      <a16:creationId xmlns:a16="http://schemas.microsoft.com/office/drawing/2014/main" id="{5466D7EB-FBD4-DD09-BBC6-AA517D90D669}"/>
                    </a:ext>
                  </a:extLst>
                </p:cNvPr>
                <p:cNvSpPr/>
                <p:nvPr/>
              </p:nvSpPr>
              <p:spPr>
                <a:xfrm>
                  <a:off x="7655281" y="3445442"/>
                  <a:ext cx="23767" cy="23770"/>
                </a:xfrm>
                <a:custGeom>
                  <a:avLst/>
                  <a:gdLst>
                    <a:gd name="connsiteX0" fmla="*/ 0 w 23767"/>
                    <a:gd name="connsiteY0" fmla="*/ 11798 h 23770"/>
                    <a:gd name="connsiteX1" fmla="*/ 11795 w 23767"/>
                    <a:gd name="connsiteY1" fmla="*/ 23771 h 23770"/>
                    <a:gd name="connsiteX2" fmla="*/ 23767 w 23767"/>
                    <a:gd name="connsiteY2" fmla="*/ 11976 h 23770"/>
                    <a:gd name="connsiteX3" fmla="*/ 12061 w 23767"/>
                    <a:gd name="connsiteY3" fmla="*/ 3 h 23770"/>
                    <a:gd name="connsiteX4" fmla="*/ 0 w 23767"/>
                    <a:gd name="connsiteY4" fmla="*/ 11532 h 23770"/>
                    <a:gd name="connsiteX5" fmla="*/ 0 w 23767"/>
                    <a:gd name="connsiteY5" fmla="*/ 11798 h 237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3767" h="23770">
                      <a:moveTo>
                        <a:pt x="0" y="11798"/>
                      </a:moveTo>
                      <a:cubicBezTo>
                        <a:pt x="-44" y="18361"/>
                        <a:pt x="5233" y="23717"/>
                        <a:pt x="11795" y="23771"/>
                      </a:cubicBezTo>
                      <a:cubicBezTo>
                        <a:pt x="18358" y="23815"/>
                        <a:pt x="23714" y="18538"/>
                        <a:pt x="23767" y="11976"/>
                      </a:cubicBezTo>
                      <a:cubicBezTo>
                        <a:pt x="23812" y="5448"/>
                        <a:pt x="18588" y="101"/>
                        <a:pt x="12061" y="3"/>
                      </a:cubicBezTo>
                      <a:cubicBezTo>
                        <a:pt x="5552" y="-148"/>
                        <a:pt x="151" y="5014"/>
                        <a:pt x="0" y="11532"/>
                      </a:cubicBezTo>
                      <a:cubicBezTo>
                        <a:pt x="0" y="11621"/>
                        <a:pt x="0" y="11710"/>
                        <a:pt x="0" y="11798"/>
                      </a:cubicBezTo>
                      <a:close/>
                    </a:path>
                  </a:pathLst>
                </a:custGeom>
                <a:solidFill>
                  <a:srgbClr val="683F1D"/>
                </a:solidFill>
                <a:ln w="885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5" name="任意多边形: 形状 204">
                  <a:extLst>
                    <a:ext uri="{FF2B5EF4-FFF2-40B4-BE49-F238E27FC236}">
                      <a16:creationId xmlns:a16="http://schemas.microsoft.com/office/drawing/2014/main" id="{919526D4-EF60-39CF-F408-29D382415DEA}"/>
                    </a:ext>
                  </a:extLst>
                </p:cNvPr>
                <p:cNvSpPr/>
                <p:nvPr/>
              </p:nvSpPr>
              <p:spPr>
                <a:xfrm>
                  <a:off x="7577949" y="3470454"/>
                  <a:ext cx="23767" cy="23767"/>
                </a:xfrm>
                <a:custGeom>
                  <a:avLst/>
                  <a:gdLst>
                    <a:gd name="connsiteX0" fmla="*/ 0 w 23767"/>
                    <a:gd name="connsiteY0" fmla="*/ 11884 h 23767"/>
                    <a:gd name="connsiteX1" fmla="*/ 11884 w 23767"/>
                    <a:gd name="connsiteY1" fmla="*/ 23767 h 23767"/>
                    <a:gd name="connsiteX2" fmla="*/ 23767 w 23767"/>
                    <a:gd name="connsiteY2" fmla="*/ 11884 h 23767"/>
                    <a:gd name="connsiteX3" fmla="*/ 11884 w 23767"/>
                    <a:gd name="connsiteY3" fmla="*/ 0 h 23767"/>
                    <a:gd name="connsiteX4" fmla="*/ 0 w 23767"/>
                    <a:gd name="connsiteY4" fmla="*/ 11884 h 237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3767" h="23767">
                      <a:moveTo>
                        <a:pt x="0" y="11884"/>
                      </a:moveTo>
                      <a:cubicBezTo>
                        <a:pt x="0" y="18446"/>
                        <a:pt x="5321" y="23767"/>
                        <a:pt x="11884" y="23767"/>
                      </a:cubicBezTo>
                      <a:cubicBezTo>
                        <a:pt x="18446" y="23767"/>
                        <a:pt x="23767" y="18446"/>
                        <a:pt x="23767" y="11884"/>
                      </a:cubicBezTo>
                      <a:cubicBezTo>
                        <a:pt x="23767" y="5321"/>
                        <a:pt x="18446" y="0"/>
                        <a:pt x="11884" y="0"/>
                      </a:cubicBezTo>
                      <a:cubicBezTo>
                        <a:pt x="5321" y="0"/>
                        <a:pt x="0" y="5321"/>
                        <a:pt x="0" y="11884"/>
                      </a:cubicBezTo>
                      <a:close/>
                    </a:path>
                  </a:pathLst>
                </a:custGeom>
                <a:solidFill>
                  <a:srgbClr val="683F1D"/>
                </a:solidFill>
                <a:ln w="885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6" name="任意多边形: 形状 205">
                  <a:extLst>
                    <a:ext uri="{FF2B5EF4-FFF2-40B4-BE49-F238E27FC236}">
                      <a16:creationId xmlns:a16="http://schemas.microsoft.com/office/drawing/2014/main" id="{ACF23990-76C9-552E-4863-D668C6372C93}"/>
                    </a:ext>
                  </a:extLst>
                </p:cNvPr>
                <p:cNvSpPr/>
                <p:nvPr/>
              </p:nvSpPr>
              <p:spPr>
                <a:xfrm>
                  <a:off x="7422778" y="3296313"/>
                  <a:ext cx="237154" cy="289167"/>
                </a:xfrm>
                <a:custGeom>
                  <a:avLst/>
                  <a:gdLst>
                    <a:gd name="connsiteX0" fmla="*/ 234276 w 237154"/>
                    <a:gd name="connsiteY0" fmla="*/ 62221 h 289167"/>
                    <a:gd name="connsiteX1" fmla="*/ 224255 w 237154"/>
                    <a:gd name="connsiteY1" fmla="*/ 73839 h 289167"/>
                    <a:gd name="connsiteX2" fmla="*/ 196497 w 237154"/>
                    <a:gd name="connsiteY2" fmla="*/ 64971 h 289167"/>
                    <a:gd name="connsiteX3" fmla="*/ 167010 w 237154"/>
                    <a:gd name="connsiteY3" fmla="*/ 92383 h 289167"/>
                    <a:gd name="connsiteX4" fmla="*/ 148164 w 237154"/>
                    <a:gd name="connsiteY4" fmla="*/ 84304 h 289167"/>
                    <a:gd name="connsiteX5" fmla="*/ 112141 w 237154"/>
                    <a:gd name="connsiteY5" fmla="*/ 111317 h 289167"/>
                    <a:gd name="connsiteX6" fmla="*/ 92116 w 237154"/>
                    <a:gd name="connsiteY6" fmla="*/ 100089 h 289167"/>
                    <a:gd name="connsiteX7" fmla="*/ 56022 w 237154"/>
                    <a:gd name="connsiteY7" fmla="*/ 142303 h 289167"/>
                    <a:gd name="connsiteX8" fmla="*/ 51942 w 237154"/>
                    <a:gd name="connsiteY8" fmla="*/ 195513 h 289167"/>
                    <a:gd name="connsiteX9" fmla="*/ 69679 w 237154"/>
                    <a:gd name="connsiteY9" fmla="*/ 235155 h 289167"/>
                    <a:gd name="connsiteX10" fmla="*/ 92116 w 237154"/>
                    <a:gd name="connsiteY10" fmla="*/ 260252 h 289167"/>
                    <a:gd name="connsiteX11" fmla="*/ 72872 w 237154"/>
                    <a:gd name="connsiteY11" fmla="*/ 285616 h 289167"/>
                    <a:gd name="connsiteX12" fmla="*/ 5472 w 237154"/>
                    <a:gd name="connsiteY12" fmla="*/ 250142 h 289167"/>
                    <a:gd name="connsiteX13" fmla="*/ 2013 w 237154"/>
                    <a:gd name="connsiteY13" fmla="*/ 175471 h 289167"/>
                    <a:gd name="connsiteX14" fmla="*/ 52474 w 237154"/>
                    <a:gd name="connsiteY14" fmla="*/ 77120 h 289167"/>
                    <a:gd name="connsiteX15" fmla="*/ 99566 w 237154"/>
                    <a:gd name="connsiteY15" fmla="*/ 30029 h 289167"/>
                    <a:gd name="connsiteX16" fmla="*/ 161201 w 237154"/>
                    <a:gd name="connsiteY16" fmla="*/ 17968 h 289167"/>
                    <a:gd name="connsiteX17" fmla="*/ 210686 w 237154"/>
                    <a:gd name="connsiteY17" fmla="*/ 28344 h 289167"/>
                    <a:gd name="connsiteX18" fmla="*/ 234276 w 237154"/>
                    <a:gd name="connsiteY18" fmla="*/ 62221 h 2891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237154" h="289167">
                      <a:moveTo>
                        <a:pt x="234276" y="62221"/>
                      </a:moveTo>
                      <a:cubicBezTo>
                        <a:pt x="232095" y="66957"/>
                        <a:pt x="228618" y="70983"/>
                        <a:pt x="224255" y="73839"/>
                      </a:cubicBezTo>
                      <a:cubicBezTo>
                        <a:pt x="213170" y="80845"/>
                        <a:pt x="199158" y="77298"/>
                        <a:pt x="196497" y="64971"/>
                      </a:cubicBezTo>
                      <a:cubicBezTo>
                        <a:pt x="195921" y="80685"/>
                        <a:pt x="182725" y="92950"/>
                        <a:pt x="167010" y="92383"/>
                      </a:cubicBezTo>
                      <a:cubicBezTo>
                        <a:pt x="159942" y="92126"/>
                        <a:pt x="153228" y="89243"/>
                        <a:pt x="148164" y="84304"/>
                      </a:cubicBezTo>
                      <a:cubicBezTo>
                        <a:pt x="145672" y="101712"/>
                        <a:pt x="129550" y="113800"/>
                        <a:pt x="112141" y="111317"/>
                      </a:cubicBezTo>
                      <a:cubicBezTo>
                        <a:pt x="104301" y="110190"/>
                        <a:pt x="97162" y="106191"/>
                        <a:pt x="92116" y="100089"/>
                      </a:cubicBezTo>
                      <a:cubicBezTo>
                        <a:pt x="100985" y="132636"/>
                        <a:pt x="77395" y="141150"/>
                        <a:pt x="56022" y="142303"/>
                      </a:cubicBezTo>
                      <a:cubicBezTo>
                        <a:pt x="75887" y="154098"/>
                        <a:pt x="69236" y="187709"/>
                        <a:pt x="51942" y="195513"/>
                      </a:cubicBezTo>
                      <a:cubicBezTo>
                        <a:pt x="72872" y="189837"/>
                        <a:pt x="87416" y="229568"/>
                        <a:pt x="69679" y="235155"/>
                      </a:cubicBezTo>
                      <a:cubicBezTo>
                        <a:pt x="69679" y="235155"/>
                        <a:pt x="81386" y="233115"/>
                        <a:pt x="92116" y="260252"/>
                      </a:cubicBezTo>
                      <a:cubicBezTo>
                        <a:pt x="104355" y="291469"/>
                        <a:pt x="76951" y="292711"/>
                        <a:pt x="72872" y="285616"/>
                      </a:cubicBezTo>
                      <a:cubicBezTo>
                        <a:pt x="60820" y="260093"/>
                        <a:pt x="33337" y="245620"/>
                        <a:pt x="5472" y="250142"/>
                      </a:cubicBezTo>
                      <a:cubicBezTo>
                        <a:pt x="-372" y="225692"/>
                        <a:pt x="-1552" y="200355"/>
                        <a:pt x="2013" y="175471"/>
                      </a:cubicBezTo>
                      <a:cubicBezTo>
                        <a:pt x="7547" y="138028"/>
                        <a:pt x="25284" y="103459"/>
                        <a:pt x="52474" y="77120"/>
                      </a:cubicBezTo>
                      <a:cubicBezTo>
                        <a:pt x="33319" y="46790"/>
                        <a:pt x="69413" y="7149"/>
                        <a:pt x="99566" y="30029"/>
                      </a:cubicBezTo>
                      <a:cubicBezTo>
                        <a:pt x="95663" y="2448"/>
                        <a:pt x="143198" y="-15022"/>
                        <a:pt x="161201" y="17968"/>
                      </a:cubicBezTo>
                      <a:cubicBezTo>
                        <a:pt x="171577" y="-11652"/>
                        <a:pt x="215653" y="6439"/>
                        <a:pt x="210686" y="28344"/>
                      </a:cubicBezTo>
                      <a:cubicBezTo>
                        <a:pt x="225053" y="20540"/>
                        <a:pt x="244564" y="40937"/>
                        <a:pt x="234276" y="62221"/>
                      </a:cubicBezTo>
                      <a:close/>
                    </a:path>
                  </a:pathLst>
                </a:custGeom>
                <a:solidFill>
                  <a:srgbClr val="604730"/>
                </a:solidFill>
                <a:ln w="885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7" name="任意多边形: 形状 206">
                  <a:extLst>
                    <a:ext uri="{FF2B5EF4-FFF2-40B4-BE49-F238E27FC236}">
                      <a16:creationId xmlns:a16="http://schemas.microsoft.com/office/drawing/2014/main" id="{BD50F66C-7A4E-67FB-0859-564382206FA0}"/>
                    </a:ext>
                  </a:extLst>
                </p:cNvPr>
                <p:cNvSpPr/>
                <p:nvPr/>
              </p:nvSpPr>
              <p:spPr>
                <a:xfrm>
                  <a:off x="7612979" y="3445445"/>
                  <a:ext cx="84604" cy="75470"/>
                </a:xfrm>
                <a:custGeom>
                  <a:avLst/>
                  <a:gdLst>
                    <a:gd name="connsiteX0" fmla="*/ 0 w 84604"/>
                    <a:gd name="connsiteY0" fmla="*/ 0 h 75470"/>
                    <a:gd name="connsiteX1" fmla="*/ 84604 w 84604"/>
                    <a:gd name="connsiteY1" fmla="*/ 75470 h 754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84604" h="75470">
                      <a:moveTo>
                        <a:pt x="0" y="0"/>
                      </a:moveTo>
                      <a:cubicBezTo>
                        <a:pt x="29177" y="62522"/>
                        <a:pt x="73430" y="28290"/>
                        <a:pt x="84604" y="75470"/>
                      </a:cubicBezTo>
                    </a:path>
                  </a:pathLst>
                </a:custGeom>
                <a:noFill/>
                <a:ln w="6644" cap="rnd">
                  <a:solidFill>
                    <a:srgbClr val="934735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8" name="任意多边形: 形状 207">
                  <a:extLst>
                    <a:ext uri="{FF2B5EF4-FFF2-40B4-BE49-F238E27FC236}">
                      <a16:creationId xmlns:a16="http://schemas.microsoft.com/office/drawing/2014/main" id="{45FC5A5E-E7A4-3A14-43C3-F6E72E9F55B4}"/>
                    </a:ext>
                  </a:extLst>
                </p:cNvPr>
                <p:cNvSpPr/>
                <p:nvPr/>
              </p:nvSpPr>
              <p:spPr>
                <a:xfrm>
                  <a:off x="7588325" y="3550092"/>
                  <a:ext cx="94343" cy="41447"/>
                </a:xfrm>
                <a:custGeom>
                  <a:avLst/>
                  <a:gdLst>
                    <a:gd name="connsiteX0" fmla="*/ 0 w 94343"/>
                    <a:gd name="connsiteY0" fmla="*/ 0 h 41447"/>
                    <a:gd name="connsiteX1" fmla="*/ 94182 w 94343"/>
                    <a:gd name="connsiteY1" fmla="*/ 0 h 41447"/>
                    <a:gd name="connsiteX2" fmla="*/ 53920 w 94343"/>
                    <a:gd name="connsiteY2" fmla="*/ 41238 h 41447"/>
                    <a:gd name="connsiteX3" fmla="*/ 0 w 94343"/>
                    <a:gd name="connsiteY3" fmla="*/ 0 h 414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4343" h="41447">
                      <a:moveTo>
                        <a:pt x="0" y="0"/>
                      </a:moveTo>
                      <a:cubicBezTo>
                        <a:pt x="50550" y="14278"/>
                        <a:pt x="85846" y="4966"/>
                        <a:pt x="94182" y="0"/>
                      </a:cubicBezTo>
                      <a:cubicBezTo>
                        <a:pt x="94182" y="0"/>
                        <a:pt x="99148" y="44874"/>
                        <a:pt x="53920" y="41238"/>
                      </a:cubicBezTo>
                      <a:cubicBezTo>
                        <a:pt x="28902" y="40653"/>
                        <a:pt x="7112" y="23989"/>
                        <a:pt x="0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6644" cap="rnd">
                  <a:solidFill>
                    <a:srgbClr val="934735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9" name="任意多边形: 形状 208">
                  <a:extLst>
                    <a:ext uri="{FF2B5EF4-FFF2-40B4-BE49-F238E27FC236}">
                      <a16:creationId xmlns:a16="http://schemas.microsoft.com/office/drawing/2014/main" id="{0B93128C-31C9-ADC3-EDA3-B283356BDD85}"/>
                    </a:ext>
                  </a:extLst>
                </p:cNvPr>
                <p:cNvSpPr/>
                <p:nvPr/>
              </p:nvSpPr>
              <p:spPr>
                <a:xfrm>
                  <a:off x="7418052" y="3579203"/>
                  <a:ext cx="65182" cy="36337"/>
                </a:xfrm>
                <a:custGeom>
                  <a:avLst/>
                  <a:gdLst>
                    <a:gd name="connsiteX0" fmla="*/ 0 w 65182"/>
                    <a:gd name="connsiteY0" fmla="*/ 22237 h 36337"/>
                    <a:gd name="connsiteX1" fmla="*/ 65182 w 65182"/>
                    <a:gd name="connsiteY1" fmla="*/ 36338 h 363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65182" h="36337">
                      <a:moveTo>
                        <a:pt x="0" y="22237"/>
                      </a:moveTo>
                      <a:cubicBezTo>
                        <a:pt x="6296" y="-9601"/>
                        <a:pt x="55959" y="-9246"/>
                        <a:pt x="65182" y="36338"/>
                      </a:cubicBezTo>
                    </a:path>
                  </a:pathLst>
                </a:custGeom>
                <a:noFill/>
                <a:ln w="6644" cap="rnd">
                  <a:solidFill>
                    <a:srgbClr val="934735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10" name="任意多边形: 形状 209">
                  <a:extLst>
                    <a:ext uri="{FF2B5EF4-FFF2-40B4-BE49-F238E27FC236}">
                      <a16:creationId xmlns:a16="http://schemas.microsoft.com/office/drawing/2014/main" id="{82B151FA-AE4F-ABEC-3C31-6056E10707F6}"/>
                    </a:ext>
                  </a:extLst>
                </p:cNvPr>
                <p:cNvSpPr/>
                <p:nvPr/>
              </p:nvSpPr>
              <p:spPr>
                <a:xfrm>
                  <a:off x="7442815" y="3591652"/>
                  <a:ext cx="30930" cy="39319"/>
                </a:xfrm>
                <a:custGeom>
                  <a:avLst/>
                  <a:gdLst>
                    <a:gd name="connsiteX0" fmla="*/ 15233 w 30930"/>
                    <a:gd name="connsiteY0" fmla="*/ 39319 h 39319"/>
                    <a:gd name="connsiteX1" fmla="*/ 30930 w 30930"/>
                    <a:gd name="connsiteY1" fmla="*/ 2161 h 393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30930" h="39319">
                      <a:moveTo>
                        <a:pt x="15233" y="39319"/>
                      </a:moveTo>
                      <a:cubicBezTo>
                        <a:pt x="-12525" y="32136"/>
                        <a:pt x="600" y="-9900"/>
                        <a:pt x="30930" y="2161"/>
                      </a:cubicBezTo>
                    </a:path>
                  </a:pathLst>
                </a:custGeom>
                <a:noFill/>
                <a:ln w="6644" cap="rnd">
                  <a:solidFill>
                    <a:srgbClr val="934735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11" name="任意多边形: 形状 210">
                  <a:extLst>
                    <a:ext uri="{FF2B5EF4-FFF2-40B4-BE49-F238E27FC236}">
                      <a16:creationId xmlns:a16="http://schemas.microsoft.com/office/drawing/2014/main" id="{24FB027D-1FC5-E8BB-A792-41B8D34A015E}"/>
                    </a:ext>
                  </a:extLst>
                </p:cNvPr>
                <p:cNvSpPr/>
                <p:nvPr/>
              </p:nvSpPr>
              <p:spPr>
                <a:xfrm>
                  <a:off x="7536380" y="3413918"/>
                  <a:ext cx="43392" cy="44017"/>
                </a:xfrm>
                <a:custGeom>
                  <a:avLst/>
                  <a:gdLst>
                    <a:gd name="connsiteX0" fmla="*/ 65 w 43392"/>
                    <a:gd name="connsiteY0" fmla="*/ 40218 h 44017"/>
                    <a:gd name="connsiteX1" fmla="*/ 41835 w 43392"/>
                    <a:gd name="connsiteY1" fmla="*/ 4745 h 44017"/>
                    <a:gd name="connsiteX2" fmla="*/ 65 w 43392"/>
                    <a:gd name="connsiteY2" fmla="*/ 40218 h 440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43392" h="44017">
                      <a:moveTo>
                        <a:pt x="65" y="40218"/>
                      </a:moveTo>
                      <a:cubicBezTo>
                        <a:pt x="-2152" y="55029"/>
                        <a:pt x="53275" y="23014"/>
                        <a:pt x="41835" y="4745"/>
                      </a:cubicBezTo>
                      <a:cubicBezTo>
                        <a:pt x="30395" y="-13524"/>
                        <a:pt x="2105" y="25852"/>
                        <a:pt x="65" y="40218"/>
                      </a:cubicBezTo>
                      <a:close/>
                    </a:path>
                  </a:pathLst>
                </a:custGeom>
                <a:solidFill>
                  <a:srgbClr val="604730"/>
                </a:solidFill>
                <a:ln w="885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12" name="任意多边形: 形状 211">
                  <a:extLst>
                    <a:ext uri="{FF2B5EF4-FFF2-40B4-BE49-F238E27FC236}">
                      <a16:creationId xmlns:a16="http://schemas.microsoft.com/office/drawing/2014/main" id="{54133249-5BCD-E6AF-C0B5-94B981452CC0}"/>
                    </a:ext>
                  </a:extLst>
                </p:cNvPr>
                <p:cNvSpPr/>
                <p:nvPr/>
              </p:nvSpPr>
              <p:spPr>
                <a:xfrm>
                  <a:off x="7622827" y="3389194"/>
                  <a:ext cx="56127" cy="23687"/>
                </a:xfrm>
                <a:custGeom>
                  <a:avLst/>
                  <a:gdLst>
                    <a:gd name="connsiteX0" fmla="*/ 54714 w 56127"/>
                    <a:gd name="connsiteY0" fmla="*/ 10579 h 23687"/>
                    <a:gd name="connsiteX1" fmla="*/ 173 w 56127"/>
                    <a:gd name="connsiteY1" fmla="*/ 12530 h 23687"/>
                    <a:gd name="connsiteX2" fmla="*/ 54714 w 56127"/>
                    <a:gd name="connsiteY2" fmla="*/ 10579 h 2368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56127" h="23687">
                      <a:moveTo>
                        <a:pt x="54714" y="10579"/>
                      </a:moveTo>
                      <a:cubicBezTo>
                        <a:pt x="66243" y="20157"/>
                        <a:pt x="3543" y="33548"/>
                        <a:pt x="173" y="12530"/>
                      </a:cubicBezTo>
                      <a:cubicBezTo>
                        <a:pt x="-3197" y="-8488"/>
                        <a:pt x="43540" y="1267"/>
                        <a:pt x="54714" y="10579"/>
                      </a:cubicBezTo>
                      <a:close/>
                    </a:path>
                  </a:pathLst>
                </a:custGeom>
                <a:solidFill>
                  <a:srgbClr val="604730"/>
                </a:solidFill>
                <a:ln w="885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213" name="图形 9">
                <a:extLst>
                  <a:ext uri="{FF2B5EF4-FFF2-40B4-BE49-F238E27FC236}">
                    <a16:creationId xmlns:a16="http://schemas.microsoft.com/office/drawing/2014/main" id="{BE5556EB-DC94-744F-A950-B39CA2294E67}"/>
                  </a:ext>
                </a:extLst>
              </p:cNvPr>
              <p:cNvGrpSpPr/>
              <p:nvPr/>
            </p:nvGrpSpPr>
            <p:grpSpPr>
              <a:xfrm>
                <a:off x="6768644" y="4665838"/>
                <a:ext cx="1123041" cy="358928"/>
                <a:chOff x="6768644" y="4665838"/>
                <a:chExt cx="1123041" cy="358928"/>
              </a:xfrm>
            </p:grpSpPr>
            <p:sp>
              <p:nvSpPr>
                <p:cNvPr id="214" name="任意多边形: 形状 213">
                  <a:extLst>
                    <a:ext uri="{FF2B5EF4-FFF2-40B4-BE49-F238E27FC236}">
                      <a16:creationId xmlns:a16="http://schemas.microsoft.com/office/drawing/2014/main" id="{88758904-A422-D6A4-6DA0-3BE0F2A52FD5}"/>
                    </a:ext>
                  </a:extLst>
                </p:cNvPr>
                <p:cNvSpPr/>
                <p:nvPr/>
              </p:nvSpPr>
              <p:spPr>
                <a:xfrm>
                  <a:off x="7000262" y="4666888"/>
                  <a:ext cx="136573" cy="19510"/>
                </a:xfrm>
                <a:custGeom>
                  <a:avLst/>
                  <a:gdLst>
                    <a:gd name="connsiteX0" fmla="*/ 136573 w 136573"/>
                    <a:gd name="connsiteY0" fmla="*/ 19511 h 19510"/>
                    <a:gd name="connsiteX1" fmla="*/ 0 w 136573"/>
                    <a:gd name="connsiteY1" fmla="*/ 0 h 195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36573" h="19510">
                      <a:moveTo>
                        <a:pt x="136573" y="19511"/>
                      </a:moveTo>
                      <a:cubicBezTo>
                        <a:pt x="91433" y="10536"/>
                        <a:pt x="45841" y="4026"/>
                        <a:pt x="0" y="0"/>
                      </a:cubicBezTo>
                    </a:path>
                  </a:pathLst>
                </a:custGeom>
                <a:noFill/>
                <a:ln w="6644" cap="rnd">
                  <a:solidFill>
                    <a:srgbClr val="934735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15" name="任意多边形: 形状 214">
                  <a:extLst>
                    <a:ext uri="{FF2B5EF4-FFF2-40B4-BE49-F238E27FC236}">
                      <a16:creationId xmlns:a16="http://schemas.microsoft.com/office/drawing/2014/main" id="{C4B89BDA-B115-1A26-D709-4D3C5A6ECDD1}"/>
                    </a:ext>
                  </a:extLst>
                </p:cNvPr>
                <p:cNvSpPr/>
                <p:nvPr/>
              </p:nvSpPr>
              <p:spPr>
                <a:xfrm>
                  <a:off x="6768644" y="4665838"/>
                  <a:ext cx="1123041" cy="358928"/>
                </a:xfrm>
                <a:custGeom>
                  <a:avLst/>
                  <a:gdLst>
                    <a:gd name="connsiteX0" fmla="*/ 231618 w 1123041"/>
                    <a:gd name="connsiteY0" fmla="*/ 1050 h 358928"/>
                    <a:gd name="connsiteX1" fmla="*/ 21703 w 1123041"/>
                    <a:gd name="connsiteY1" fmla="*/ 227017 h 358928"/>
                    <a:gd name="connsiteX2" fmla="*/ 762125 w 1123041"/>
                    <a:gd name="connsiteY2" fmla="*/ 323682 h 358928"/>
                    <a:gd name="connsiteX3" fmla="*/ 856218 w 1123041"/>
                    <a:gd name="connsiteY3" fmla="*/ 356495 h 358928"/>
                    <a:gd name="connsiteX4" fmla="*/ 957407 w 1123041"/>
                    <a:gd name="connsiteY4" fmla="*/ 354366 h 358928"/>
                    <a:gd name="connsiteX5" fmla="*/ 977538 w 1123041"/>
                    <a:gd name="connsiteY5" fmla="*/ 331397 h 358928"/>
                    <a:gd name="connsiteX6" fmla="*/ 1024452 w 1123041"/>
                    <a:gd name="connsiteY6" fmla="*/ 306477 h 358928"/>
                    <a:gd name="connsiteX7" fmla="*/ 1064182 w 1123041"/>
                    <a:gd name="connsiteY7" fmla="*/ 266215 h 358928"/>
                    <a:gd name="connsiteX8" fmla="*/ 1103913 w 1123041"/>
                    <a:gd name="connsiteY8" fmla="*/ 282533 h 358928"/>
                    <a:gd name="connsiteX9" fmla="*/ 1113490 w 1123041"/>
                    <a:gd name="connsiteY9" fmla="*/ 235619 h 358928"/>
                    <a:gd name="connsiteX10" fmla="*/ 1013987 w 1123041"/>
                    <a:gd name="connsiteY10" fmla="*/ 136027 h 358928"/>
                    <a:gd name="connsiteX11" fmla="*/ 808152 w 1123041"/>
                    <a:gd name="connsiteY11" fmla="*/ 150394 h 358928"/>
                    <a:gd name="connsiteX12" fmla="*/ 231618 w 1123041"/>
                    <a:gd name="connsiteY12" fmla="*/ 1050 h 3589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123041" h="358928">
                      <a:moveTo>
                        <a:pt x="231618" y="1050"/>
                      </a:moveTo>
                      <a:cubicBezTo>
                        <a:pt x="68795" y="-13317"/>
                        <a:pt x="-50929" y="122724"/>
                        <a:pt x="21703" y="227017"/>
                      </a:cubicBezTo>
                      <a:cubicBezTo>
                        <a:pt x="113580" y="358889"/>
                        <a:pt x="701731" y="325190"/>
                        <a:pt x="762125" y="323682"/>
                      </a:cubicBezTo>
                      <a:cubicBezTo>
                        <a:pt x="800436" y="322795"/>
                        <a:pt x="797599" y="350997"/>
                        <a:pt x="856218" y="356495"/>
                      </a:cubicBezTo>
                      <a:cubicBezTo>
                        <a:pt x="891692" y="359954"/>
                        <a:pt x="945966" y="360131"/>
                        <a:pt x="957407" y="354366"/>
                      </a:cubicBezTo>
                      <a:cubicBezTo>
                        <a:pt x="966000" y="348593"/>
                        <a:pt x="972944" y="340674"/>
                        <a:pt x="977538" y="331397"/>
                      </a:cubicBezTo>
                      <a:cubicBezTo>
                        <a:pt x="977538" y="331397"/>
                        <a:pt x="1011061" y="344789"/>
                        <a:pt x="1024452" y="306477"/>
                      </a:cubicBezTo>
                      <a:cubicBezTo>
                        <a:pt x="1024452" y="306477"/>
                        <a:pt x="1058595" y="314193"/>
                        <a:pt x="1064182" y="266215"/>
                      </a:cubicBezTo>
                      <a:cubicBezTo>
                        <a:pt x="1064182" y="266215"/>
                        <a:pt x="1084845" y="291933"/>
                        <a:pt x="1103913" y="282533"/>
                      </a:cubicBezTo>
                      <a:cubicBezTo>
                        <a:pt x="1125729" y="271802"/>
                        <a:pt x="1128833" y="255928"/>
                        <a:pt x="1113490" y="235619"/>
                      </a:cubicBezTo>
                      <a:cubicBezTo>
                        <a:pt x="1098148" y="215310"/>
                        <a:pt x="1035005" y="143565"/>
                        <a:pt x="1013987" y="136027"/>
                      </a:cubicBezTo>
                      <a:cubicBezTo>
                        <a:pt x="992969" y="128489"/>
                        <a:pt x="835112" y="156424"/>
                        <a:pt x="808152" y="150394"/>
                      </a:cubicBezTo>
                      <a:cubicBezTo>
                        <a:pt x="672732" y="120152"/>
                        <a:pt x="487382" y="23576"/>
                        <a:pt x="231618" y="1050"/>
                      </a:cubicBezTo>
                      <a:close/>
                    </a:path>
                  </a:pathLst>
                </a:custGeom>
                <a:solidFill>
                  <a:srgbClr val="B25E47"/>
                </a:solidFill>
                <a:ln w="885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16" name="任意多边形: 形状 215">
                  <a:extLst>
                    <a:ext uri="{FF2B5EF4-FFF2-40B4-BE49-F238E27FC236}">
                      <a16:creationId xmlns:a16="http://schemas.microsoft.com/office/drawing/2014/main" id="{40BE004F-B184-84FD-4FFA-EC25ECB83B98}"/>
                    </a:ext>
                  </a:extLst>
                </p:cNvPr>
                <p:cNvSpPr/>
                <p:nvPr/>
              </p:nvSpPr>
              <p:spPr>
                <a:xfrm>
                  <a:off x="7689247" y="4801864"/>
                  <a:ext cx="202438" cy="222852"/>
                </a:xfrm>
                <a:custGeom>
                  <a:avLst/>
                  <a:gdLst>
                    <a:gd name="connsiteX0" fmla="*/ 0 w 202438"/>
                    <a:gd name="connsiteY0" fmla="*/ 222774 h 222852"/>
                    <a:gd name="connsiteX1" fmla="*/ 36804 w 202438"/>
                    <a:gd name="connsiteY1" fmla="*/ 218340 h 222852"/>
                    <a:gd name="connsiteX2" fmla="*/ 56935 w 202438"/>
                    <a:gd name="connsiteY2" fmla="*/ 195371 h 222852"/>
                    <a:gd name="connsiteX3" fmla="*/ 103849 w 202438"/>
                    <a:gd name="connsiteY3" fmla="*/ 170450 h 222852"/>
                    <a:gd name="connsiteX4" fmla="*/ 143579 w 202438"/>
                    <a:gd name="connsiteY4" fmla="*/ 130188 h 222852"/>
                    <a:gd name="connsiteX5" fmla="*/ 183310 w 202438"/>
                    <a:gd name="connsiteY5" fmla="*/ 146506 h 222852"/>
                    <a:gd name="connsiteX6" fmla="*/ 192887 w 202438"/>
                    <a:gd name="connsiteY6" fmla="*/ 99592 h 222852"/>
                    <a:gd name="connsiteX7" fmla="*/ 93384 w 202438"/>
                    <a:gd name="connsiteY7" fmla="*/ 0 h 2228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02438" h="222852">
                      <a:moveTo>
                        <a:pt x="0" y="222774"/>
                      </a:moveTo>
                      <a:cubicBezTo>
                        <a:pt x="12425" y="223226"/>
                        <a:pt x="24840" y="221736"/>
                        <a:pt x="36804" y="218340"/>
                      </a:cubicBezTo>
                      <a:cubicBezTo>
                        <a:pt x="45397" y="212566"/>
                        <a:pt x="52341" y="204647"/>
                        <a:pt x="56935" y="195371"/>
                      </a:cubicBezTo>
                      <a:cubicBezTo>
                        <a:pt x="56935" y="195371"/>
                        <a:pt x="90458" y="208762"/>
                        <a:pt x="103849" y="170450"/>
                      </a:cubicBezTo>
                      <a:cubicBezTo>
                        <a:pt x="103849" y="170450"/>
                        <a:pt x="137992" y="178166"/>
                        <a:pt x="143579" y="130188"/>
                      </a:cubicBezTo>
                      <a:cubicBezTo>
                        <a:pt x="143579" y="130188"/>
                        <a:pt x="164242" y="155906"/>
                        <a:pt x="183310" y="146506"/>
                      </a:cubicBezTo>
                      <a:cubicBezTo>
                        <a:pt x="205126" y="135775"/>
                        <a:pt x="208230" y="119901"/>
                        <a:pt x="192887" y="99592"/>
                      </a:cubicBezTo>
                      <a:cubicBezTo>
                        <a:pt x="177545" y="79283"/>
                        <a:pt x="114402" y="7538"/>
                        <a:pt x="93384" y="0"/>
                      </a:cubicBezTo>
                    </a:path>
                  </a:pathLst>
                </a:custGeom>
                <a:noFill/>
                <a:ln w="6644" cap="rnd">
                  <a:solidFill>
                    <a:srgbClr val="934735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17" name="任意多边形: 形状 216">
                  <a:extLst>
                    <a:ext uri="{FF2B5EF4-FFF2-40B4-BE49-F238E27FC236}">
                      <a16:creationId xmlns:a16="http://schemas.microsoft.com/office/drawing/2014/main" id="{0208265D-B771-D542-012E-DB53437153CB}"/>
                    </a:ext>
                  </a:extLst>
                </p:cNvPr>
                <p:cNvSpPr/>
                <p:nvPr/>
              </p:nvSpPr>
              <p:spPr>
                <a:xfrm>
                  <a:off x="7789105" y="4884163"/>
                  <a:ext cx="48066" cy="52678"/>
                </a:xfrm>
                <a:custGeom>
                  <a:avLst/>
                  <a:gdLst>
                    <a:gd name="connsiteX0" fmla="*/ 48067 w 48066"/>
                    <a:gd name="connsiteY0" fmla="*/ 52678 h 52678"/>
                    <a:gd name="connsiteX1" fmla="*/ 0 w 48066"/>
                    <a:gd name="connsiteY1" fmla="*/ 0 h 526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8066" h="52678">
                      <a:moveTo>
                        <a:pt x="48067" y="52678"/>
                      </a:moveTo>
                      <a:lnTo>
                        <a:pt x="0" y="0"/>
                      </a:lnTo>
                    </a:path>
                  </a:pathLst>
                </a:custGeom>
                <a:ln w="6644" cap="rnd">
                  <a:solidFill>
                    <a:srgbClr val="934735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18" name="任意多边形: 形状 217">
                  <a:extLst>
                    <a:ext uri="{FF2B5EF4-FFF2-40B4-BE49-F238E27FC236}">
                      <a16:creationId xmlns:a16="http://schemas.microsoft.com/office/drawing/2014/main" id="{A195B9A0-D432-A54D-2134-35AE69DE1DC3}"/>
                    </a:ext>
                  </a:extLst>
                </p:cNvPr>
                <p:cNvSpPr/>
                <p:nvPr/>
              </p:nvSpPr>
              <p:spPr>
                <a:xfrm>
                  <a:off x="7742723" y="4940389"/>
                  <a:ext cx="50372" cy="31926"/>
                </a:xfrm>
                <a:custGeom>
                  <a:avLst/>
                  <a:gdLst>
                    <a:gd name="connsiteX0" fmla="*/ 50372 w 50372"/>
                    <a:gd name="connsiteY0" fmla="*/ 31926 h 31926"/>
                    <a:gd name="connsiteX1" fmla="*/ 0 w 50372"/>
                    <a:gd name="connsiteY1" fmla="*/ 0 h 319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50372" h="31926">
                      <a:moveTo>
                        <a:pt x="50372" y="31926"/>
                      </a:moveTo>
                      <a:lnTo>
                        <a:pt x="0" y="0"/>
                      </a:lnTo>
                    </a:path>
                  </a:pathLst>
                </a:custGeom>
                <a:ln w="6644" cap="rnd">
                  <a:solidFill>
                    <a:srgbClr val="934735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19" name="任意多边形: 形状 218">
                  <a:extLst>
                    <a:ext uri="{FF2B5EF4-FFF2-40B4-BE49-F238E27FC236}">
                      <a16:creationId xmlns:a16="http://schemas.microsoft.com/office/drawing/2014/main" id="{99D24524-67A7-084E-BAF8-AD6E68D14A0B}"/>
                    </a:ext>
                  </a:extLst>
                </p:cNvPr>
                <p:cNvSpPr/>
                <p:nvPr/>
              </p:nvSpPr>
              <p:spPr>
                <a:xfrm>
                  <a:off x="7711773" y="4986682"/>
                  <a:ext cx="34409" cy="10553"/>
                </a:xfrm>
                <a:custGeom>
                  <a:avLst/>
                  <a:gdLst>
                    <a:gd name="connsiteX0" fmla="*/ 34409 w 34409"/>
                    <a:gd name="connsiteY0" fmla="*/ 10553 h 10553"/>
                    <a:gd name="connsiteX1" fmla="*/ 0 w 34409"/>
                    <a:gd name="connsiteY1" fmla="*/ 0 h 105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34409" h="10553">
                      <a:moveTo>
                        <a:pt x="34409" y="10553"/>
                      </a:moveTo>
                      <a:lnTo>
                        <a:pt x="0" y="0"/>
                      </a:lnTo>
                    </a:path>
                  </a:pathLst>
                </a:custGeom>
                <a:ln w="6644" cap="rnd">
                  <a:solidFill>
                    <a:srgbClr val="934735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220" name="图形 9">
              <a:extLst>
                <a:ext uri="{FF2B5EF4-FFF2-40B4-BE49-F238E27FC236}">
                  <a16:creationId xmlns:a16="http://schemas.microsoft.com/office/drawing/2014/main" id="{53FCBF8C-9E4E-5AE6-6DC5-48432F542F76}"/>
                </a:ext>
              </a:extLst>
            </p:cNvPr>
            <p:cNvGrpSpPr/>
            <p:nvPr/>
          </p:nvGrpSpPr>
          <p:grpSpPr>
            <a:xfrm>
              <a:off x="5138984" y="2910766"/>
              <a:ext cx="1994537" cy="3087797"/>
              <a:chOff x="5138984" y="2910766"/>
              <a:chExt cx="1994537" cy="3087797"/>
            </a:xfrm>
          </p:grpSpPr>
          <p:grpSp>
            <p:nvGrpSpPr>
              <p:cNvPr id="221" name="图形 9">
                <a:extLst>
                  <a:ext uri="{FF2B5EF4-FFF2-40B4-BE49-F238E27FC236}">
                    <a16:creationId xmlns:a16="http://schemas.microsoft.com/office/drawing/2014/main" id="{86C98F0D-3F21-9B5E-0864-50463605BCC6}"/>
                  </a:ext>
                </a:extLst>
              </p:cNvPr>
              <p:cNvGrpSpPr/>
              <p:nvPr/>
            </p:nvGrpSpPr>
            <p:grpSpPr>
              <a:xfrm>
                <a:off x="6648328" y="2910766"/>
                <a:ext cx="485193" cy="1314509"/>
                <a:chOff x="6648328" y="2910766"/>
                <a:chExt cx="485193" cy="1314509"/>
              </a:xfrm>
            </p:grpSpPr>
            <p:sp>
              <p:nvSpPr>
                <p:cNvPr id="222" name="任意多边形: 形状 221">
                  <a:extLst>
                    <a:ext uri="{FF2B5EF4-FFF2-40B4-BE49-F238E27FC236}">
                      <a16:creationId xmlns:a16="http://schemas.microsoft.com/office/drawing/2014/main" id="{46E0777C-D178-E4E4-04D8-5EEBD6D32C9D}"/>
                    </a:ext>
                  </a:extLst>
                </p:cNvPr>
                <p:cNvSpPr/>
                <p:nvPr/>
              </p:nvSpPr>
              <p:spPr>
                <a:xfrm>
                  <a:off x="6773320" y="3069159"/>
                  <a:ext cx="78928" cy="58265"/>
                </a:xfrm>
                <a:custGeom>
                  <a:avLst/>
                  <a:gdLst>
                    <a:gd name="connsiteX0" fmla="*/ 78929 w 78928"/>
                    <a:gd name="connsiteY0" fmla="*/ 49929 h 58265"/>
                    <a:gd name="connsiteX1" fmla="*/ 42746 w 78928"/>
                    <a:gd name="connsiteY1" fmla="*/ 53654 h 58265"/>
                    <a:gd name="connsiteX2" fmla="*/ 0 w 78928"/>
                    <a:gd name="connsiteY2" fmla="*/ 58265 h 58265"/>
                    <a:gd name="connsiteX3" fmla="*/ 29000 w 78928"/>
                    <a:gd name="connsiteY3" fmla="*/ 27935 h 58265"/>
                    <a:gd name="connsiteX4" fmla="*/ 55782 w 78928"/>
                    <a:gd name="connsiteY4" fmla="*/ 0 h 58265"/>
                    <a:gd name="connsiteX5" fmla="*/ 78929 w 78928"/>
                    <a:gd name="connsiteY5" fmla="*/ 49929 h 582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78928" h="58265">
                      <a:moveTo>
                        <a:pt x="78929" y="49929"/>
                      </a:moveTo>
                      <a:lnTo>
                        <a:pt x="42746" y="53654"/>
                      </a:lnTo>
                      <a:lnTo>
                        <a:pt x="0" y="58265"/>
                      </a:lnTo>
                      <a:lnTo>
                        <a:pt x="29000" y="27935"/>
                      </a:lnTo>
                      <a:lnTo>
                        <a:pt x="55782" y="0"/>
                      </a:lnTo>
                      <a:lnTo>
                        <a:pt x="78929" y="49929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885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23" name="任意多边形: 形状 222">
                  <a:extLst>
                    <a:ext uri="{FF2B5EF4-FFF2-40B4-BE49-F238E27FC236}">
                      <a16:creationId xmlns:a16="http://schemas.microsoft.com/office/drawing/2014/main" id="{4B15B650-E2D7-8214-07AA-8619B9D2C4A8}"/>
                    </a:ext>
                  </a:extLst>
                </p:cNvPr>
                <p:cNvSpPr/>
                <p:nvPr/>
              </p:nvSpPr>
              <p:spPr>
                <a:xfrm>
                  <a:off x="6648328" y="2945209"/>
                  <a:ext cx="469293" cy="1280066"/>
                </a:xfrm>
                <a:custGeom>
                  <a:avLst/>
                  <a:gdLst>
                    <a:gd name="connsiteX0" fmla="*/ 62470 w 469293"/>
                    <a:gd name="connsiteY0" fmla="*/ 1253516 h 1280066"/>
                    <a:gd name="connsiteX1" fmla="*/ 305198 w 469293"/>
                    <a:gd name="connsiteY1" fmla="*/ 1103286 h 1280066"/>
                    <a:gd name="connsiteX2" fmla="*/ 382530 w 469293"/>
                    <a:gd name="connsiteY2" fmla="*/ 359938 h 1280066"/>
                    <a:gd name="connsiteX3" fmla="*/ 457734 w 469293"/>
                    <a:gd name="connsiteY3" fmla="*/ 191882 h 1280066"/>
                    <a:gd name="connsiteX4" fmla="*/ 446560 w 469293"/>
                    <a:gd name="connsiteY4" fmla="*/ 96192 h 1280066"/>
                    <a:gd name="connsiteX5" fmla="*/ 378983 w 469293"/>
                    <a:gd name="connsiteY5" fmla="*/ 11144 h 1280066"/>
                    <a:gd name="connsiteX6" fmla="*/ 354417 w 469293"/>
                    <a:gd name="connsiteY6" fmla="*/ 591 h 1280066"/>
                    <a:gd name="connsiteX7" fmla="*/ 286308 w 469293"/>
                    <a:gd name="connsiteY7" fmla="*/ 25777 h 1280066"/>
                    <a:gd name="connsiteX8" fmla="*/ 328167 w 469293"/>
                    <a:gd name="connsiteY8" fmla="*/ 44135 h 1280066"/>
                    <a:gd name="connsiteX9" fmla="*/ 352289 w 469293"/>
                    <a:gd name="connsiteY9" fmla="*/ 108519 h 1280066"/>
                    <a:gd name="connsiteX10" fmla="*/ 295177 w 469293"/>
                    <a:gd name="connsiteY10" fmla="*/ 158359 h 1280066"/>
                    <a:gd name="connsiteX11" fmla="*/ 283647 w 469293"/>
                    <a:gd name="connsiteY11" fmla="*/ 83422 h 1280066"/>
                    <a:gd name="connsiteX12" fmla="*/ 266354 w 469293"/>
                    <a:gd name="connsiteY12" fmla="*/ 51939 h 1280066"/>
                    <a:gd name="connsiteX13" fmla="*/ 215006 w 469293"/>
                    <a:gd name="connsiteY13" fmla="*/ 171396 h 1280066"/>
                    <a:gd name="connsiteX14" fmla="*/ 244893 w 469293"/>
                    <a:gd name="connsiteY14" fmla="*/ 268948 h 1280066"/>
                    <a:gd name="connsiteX15" fmla="*/ 25844 w 469293"/>
                    <a:gd name="connsiteY15" fmla="*/ 992342 h 1280066"/>
                    <a:gd name="connsiteX16" fmla="*/ 62470 w 469293"/>
                    <a:gd name="connsiteY16" fmla="*/ 1253516 h 12800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469293" h="1280066">
                      <a:moveTo>
                        <a:pt x="62470" y="1253516"/>
                      </a:moveTo>
                      <a:cubicBezTo>
                        <a:pt x="174744" y="1324464"/>
                        <a:pt x="276996" y="1246067"/>
                        <a:pt x="305198" y="1103286"/>
                      </a:cubicBezTo>
                      <a:cubicBezTo>
                        <a:pt x="346791" y="892484"/>
                        <a:pt x="382530" y="359938"/>
                        <a:pt x="382530" y="359938"/>
                      </a:cubicBezTo>
                      <a:cubicBezTo>
                        <a:pt x="382530" y="359938"/>
                        <a:pt x="439554" y="236490"/>
                        <a:pt x="457734" y="191882"/>
                      </a:cubicBezTo>
                      <a:cubicBezTo>
                        <a:pt x="475914" y="147274"/>
                        <a:pt x="472988" y="107632"/>
                        <a:pt x="446560" y="96192"/>
                      </a:cubicBezTo>
                      <a:cubicBezTo>
                        <a:pt x="446560" y="96192"/>
                        <a:pt x="419955" y="13716"/>
                        <a:pt x="378983" y="11144"/>
                      </a:cubicBezTo>
                      <a:cubicBezTo>
                        <a:pt x="371107" y="6941"/>
                        <a:pt x="362887" y="3411"/>
                        <a:pt x="354417" y="591"/>
                      </a:cubicBezTo>
                      <a:cubicBezTo>
                        <a:pt x="333931" y="-3577"/>
                        <a:pt x="296241" y="15312"/>
                        <a:pt x="286308" y="25777"/>
                      </a:cubicBezTo>
                      <a:cubicBezTo>
                        <a:pt x="276376" y="36242"/>
                        <a:pt x="309366" y="47238"/>
                        <a:pt x="328167" y="44135"/>
                      </a:cubicBezTo>
                      <a:cubicBezTo>
                        <a:pt x="346968" y="41031"/>
                        <a:pt x="360714" y="88477"/>
                        <a:pt x="352289" y="108519"/>
                      </a:cubicBezTo>
                      <a:cubicBezTo>
                        <a:pt x="343864" y="128562"/>
                        <a:pt x="307947" y="168824"/>
                        <a:pt x="295177" y="158359"/>
                      </a:cubicBezTo>
                      <a:cubicBezTo>
                        <a:pt x="282406" y="147895"/>
                        <a:pt x="278415" y="111712"/>
                        <a:pt x="283647" y="83422"/>
                      </a:cubicBezTo>
                      <a:cubicBezTo>
                        <a:pt x="288880" y="55131"/>
                        <a:pt x="285244" y="40942"/>
                        <a:pt x="266354" y="51939"/>
                      </a:cubicBezTo>
                      <a:cubicBezTo>
                        <a:pt x="247465" y="62936"/>
                        <a:pt x="210838" y="154635"/>
                        <a:pt x="215006" y="171396"/>
                      </a:cubicBezTo>
                      <a:cubicBezTo>
                        <a:pt x="219174" y="188157"/>
                        <a:pt x="243296" y="257331"/>
                        <a:pt x="244893" y="268948"/>
                      </a:cubicBezTo>
                      <a:cubicBezTo>
                        <a:pt x="246489" y="280566"/>
                        <a:pt x="62204" y="887075"/>
                        <a:pt x="25844" y="992342"/>
                      </a:cubicBezTo>
                      <a:cubicBezTo>
                        <a:pt x="-10517" y="1097610"/>
                        <a:pt x="-16902" y="1203410"/>
                        <a:pt x="62470" y="1253516"/>
                      </a:cubicBezTo>
                      <a:close/>
                    </a:path>
                  </a:pathLst>
                </a:custGeom>
                <a:solidFill>
                  <a:srgbClr val="FEBD9D"/>
                </a:solidFill>
                <a:ln w="885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24" name="任意多边形: 形状 223">
                  <a:extLst>
                    <a:ext uri="{FF2B5EF4-FFF2-40B4-BE49-F238E27FC236}">
                      <a16:creationId xmlns:a16="http://schemas.microsoft.com/office/drawing/2014/main" id="{D6E2B44D-F719-2FC8-0788-BDE287858882}"/>
                    </a:ext>
                  </a:extLst>
                </p:cNvPr>
                <p:cNvSpPr/>
                <p:nvPr/>
              </p:nvSpPr>
              <p:spPr>
                <a:xfrm>
                  <a:off x="7094888" y="3041401"/>
                  <a:ext cx="3724" cy="42656"/>
                </a:xfrm>
                <a:custGeom>
                  <a:avLst/>
                  <a:gdLst>
                    <a:gd name="connsiteX0" fmla="*/ 0 w 3724"/>
                    <a:gd name="connsiteY0" fmla="*/ 0 h 42656"/>
                    <a:gd name="connsiteX1" fmla="*/ 3725 w 3724"/>
                    <a:gd name="connsiteY1" fmla="*/ 42657 h 426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3724" h="42656">
                      <a:moveTo>
                        <a:pt x="0" y="0"/>
                      </a:moveTo>
                      <a:cubicBezTo>
                        <a:pt x="2155" y="14127"/>
                        <a:pt x="3397" y="28370"/>
                        <a:pt x="3725" y="42657"/>
                      </a:cubicBezTo>
                    </a:path>
                  </a:pathLst>
                </a:custGeom>
                <a:noFill/>
                <a:ln w="6644" cap="rnd">
                  <a:solidFill>
                    <a:srgbClr val="EF8A66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25" name="任意多边形: 形状 224">
                  <a:extLst>
                    <a:ext uri="{FF2B5EF4-FFF2-40B4-BE49-F238E27FC236}">
                      <a16:creationId xmlns:a16="http://schemas.microsoft.com/office/drawing/2014/main" id="{4E3924D7-8FE2-C7AD-15B6-37CA8D01145D}"/>
                    </a:ext>
                  </a:extLst>
                </p:cNvPr>
                <p:cNvSpPr/>
                <p:nvPr/>
              </p:nvSpPr>
              <p:spPr>
                <a:xfrm>
                  <a:off x="7046555" y="3017989"/>
                  <a:ext cx="8868" cy="59772"/>
                </a:xfrm>
                <a:custGeom>
                  <a:avLst/>
                  <a:gdLst>
                    <a:gd name="connsiteX0" fmla="*/ 0 w 8868"/>
                    <a:gd name="connsiteY0" fmla="*/ 0 h 59772"/>
                    <a:gd name="connsiteX1" fmla="*/ 8868 w 8868"/>
                    <a:gd name="connsiteY1" fmla="*/ 59773 h 597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8868" h="59772">
                      <a:moveTo>
                        <a:pt x="0" y="0"/>
                      </a:moveTo>
                      <a:cubicBezTo>
                        <a:pt x="5312" y="19502"/>
                        <a:pt x="8292" y="39571"/>
                        <a:pt x="8868" y="59773"/>
                      </a:cubicBezTo>
                    </a:path>
                  </a:pathLst>
                </a:custGeom>
                <a:noFill/>
                <a:ln w="6644" cap="rnd">
                  <a:solidFill>
                    <a:srgbClr val="EF8A66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26" name="任意多边形: 形状 225">
                  <a:extLst>
                    <a:ext uri="{FF2B5EF4-FFF2-40B4-BE49-F238E27FC236}">
                      <a16:creationId xmlns:a16="http://schemas.microsoft.com/office/drawing/2014/main" id="{0B22C621-1576-D65C-0CB1-BC0DC6B51810}"/>
                    </a:ext>
                  </a:extLst>
                </p:cNvPr>
                <p:cNvSpPr/>
                <p:nvPr/>
              </p:nvSpPr>
              <p:spPr>
                <a:xfrm>
                  <a:off x="6826640" y="3034927"/>
                  <a:ext cx="62678" cy="84160"/>
                </a:xfrm>
                <a:custGeom>
                  <a:avLst/>
                  <a:gdLst>
                    <a:gd name="connsiteX0" fmla="*/ 2463 w 62678"/>
                    <a:gd name="connsiteY0" fmla="*/ 34232 h 84160"/>
                    <a:gd name="connsiteX1" fmla="*/ 62679 w 62678"/>
                    <a:gd name="connsiteY1" fmla="*/ 0 h 84160"/>
                    <a:gd name="connsiteX2" fmla="*/ 36074 w 62678"/>
                    <a:gd name="connsiteY2" fmla="*/ 78485 h 84160"/>
                    <a:gd name="connsiteX3" fmla="*/ 25343 w 62678"/>
                    <a:gd name="connsiteY3" fmla="*/ 84161 h 84160"/>
                    <a:gd name="connsiteX4" fmla="*/ 2409 w 62678"/>
                    <a:gd name="connsiteY4" fmla="*/ 34383 h 84160"/>
                    <a:gd name="connsiteX5" fmla="*/ 2463 w 62678"/>
                    <a:gd name="connsiteY5" fmla="*/ 34232 h 841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62678" h="84160">
                      <a:moveTo>
                        <a:pt x="2463" y="34232"/>
                      </a:moveTo>
                      <a:lnTo>
                        <a:pt x="62679" y="0"/>
                      </a:lnTo>
                      <a:cubicBezTo>
                        <a:pt x="48844" y="28379"/>
                        <a:pt x="36074" y="64473"/>
                        <a:pt x="36074" y="78485"/>
                      </a:cubicBezTo>
                      <a:lnTo>
                        <a:pt x="25343" y="84161"/>
                      </a:lnTo>
                      <a:cubicBezTo>
                        <a:pt x="5265" y="76747"/>
                        <a:pt x="-5005" y="54461"/>
                        <a:pt x="2409" y="34383"/>
                      </a:cubicBezTo>
                      <a:cubicBezTo>
                        <a:pt x="2427" y="34330"/>
                        <a:pt x="2445" y="34285"/>
                        <a:pt x="2463" y="34232"/>
                      </a:cubicBezTo>
                      <a:close/>
                    </a:path>
                  </a:pathLst>
                </a:custGeom>
                <a:solidFill>
                  <a:srgbClr val="683F1D"/>
                </a:solidFill>
                <a:ln w="885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27" name="任意多边形: 形状 226">
                  <a:extLst>
                    <a:ext uri="{FF2B5EF4-FFF2-40B4-BE49-F238E27FC236}">
                      <a16:creationId xmlns:a16="http://schemas.microsoft.com/office/drawing/2014/main" id="{2F14452B-D073-5E87-A452-1FC475F51154}"/>
                    </a:ext>
                  </a:extLst>
                </p:cNvPr>
                <p:cNvSpPr/>
                <p:nvPr/>
              </p:nvSpPr>
              <p:spPr>
                <a:xfrm>
                  <a:off x="6773320" y="3097095"/>
                  <a:ext cx="42745" cy="30329"/>
                </a:xfrm>
                <a:custGeom>
                  <a:avLst/>
                  <a:gdLst>
                    <a:gd name="connsiteX0" fmla="*/ 42746 w 42745"/>
                    <a:gd name="connsiteY0" fmla="*/ 25718 h 30329"/>
                    <a:gd name="connsiteX1" fmla="*/ 0 w 42745"/>
                    <a:gd name="connsiteY1" fmla="*/ 30330 h 30329"/>
                    <a:gd name="connsiteX2" fmla="*/ 29000 w 42745"/>
                    <a:gd name="connsiteY2" fmla="*/ 0 h 30329"/>
                    <a:gd name="connsiteX3" fmla="*/ 42746 w 42745"/>
                    <a:gd name="connsiteY3" fmla="*/ 25718 h 303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2745" h="30329">
                      <a:moveTo>
                        <a:pt x="42746" y="25718"/>
                      </a:moveTo>
                      <a:lnTo>
                        <a:pt x="0" y="30330"/>
                      </a:lnTo>
                      <a:lnTo>
                        <a:pt x="29000" y="0"/>
                      </a:lnTo>
                      <a:lnTo>
                        <a:pt x="42746" y="25718"/>
                      </a:lnTo>
                      <a:close/>
                    </a:path>
                  </a:pathLst>
                </a:custGeom>
                <a:solidFill>
                  <a:srgbClr val="683F1D"/>
                </a:solidFill>
                <a:ln w="885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28" name="任意多边形: 形状 227">
                  <a:extLst>
                    <a:ext uri="{FF2B5EF4-FFF2-40B4-BE49-F238E27FC236}">
                      <a16:creationId xmlns:a16="http://schemas.microsoft.com/office/drawing/2014/main" id="{1DBFD386-2A65-EA4E-63E9-C7F548B4F323}"/>
                    </a:ext>
                  </a:extLst>
                </p:cNvPr>
                <p:cNvSpPr/>
                <p:nvPr/>
              </p:nvSpPr>
              <p:spPr>
                <a:xfrm>
                  <a:off x="6863007" y="2993459"/>
                  <a:ext cx="139739" cy="123234"/>
                </a:xfrm>
                <a:custGeom>
                  <a:avLst/>
                  <a:gdLst>
                    <a:gd name="connsiteX0" fmla="*/ 327 w 139739"/>
                    <a:gd name="connsiteY0" fmla="*/ 123235 h 123234"/>
                    <a:gd name="connsiteX1" fmla="*/ 51675 w 139739"/>
                    <a:gd name="connsiteY1" fmla="*/ 3778 h 123234"/>
                    <a:gd name="connsiteX2" fmla="*/ 71185 w 139739"/>
                    <a:gd name="connsiteY2" fmla="*/ 16016 h 123234"/>
                    <a:gd name="connsiteX3" fmla="*/ 68968 w 139739"/>
                    <a:gd name="connsiteY3" fmla="*/ 35172 h 123234"/>
                    <a:gd name="connsiteX4" fmla="*/ 66663 w 139739"/>
                    <a:gd name="connsiteY4" fmla="*/ 65147 h 123234"/>
                    <a:gd name="connsiteX5" fmla="*/ 66663 w 139739"/>
                    <a:gd name="connsiteY5" fmla="*/ 69049 h 123234"/>
                    <a:gd name="connsiteX6" fmla="*/ 66663 w 139739"/>
                    <a:gd name="connsiteY6" fmla="*/ 72862 h 123234"/>
                    <a:gd name="connsiteX7" fmla="*/ 67283 w 139739"/>
                    <a:gd name="connsiteY7" fmla="*/ 78361 h 123234"/>
                    <a:gd name="connsiteX8" fmla="*/ 68082 w 139739"/>
                    <a:gd name="connsiteY8" fmla="*/ 83682 h 123234"/>
                    <a:gd name="connsiteX9" fmla="*/ 80054 w 139739"/>
                    <a:gd name="connsiteY9" fmla="*/ 110287 h 123234"/>
                    <a:gd name="connsiteX10" fmla="*/ 137166 w 139739"/>
                    <a:gd name="connsiteY10" fmla="*/ 60624 h 123234"/>
                    <a:gd name="connsiteX11" fmla="*/ 139738 w 139739"/>
                    <a:gd name="connsiteY11" fmla="*/ 46169 h 1232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39739" h="123234">
                      <a:moveTo>
                        <a:pt x="327" y="123235"/>
                      </a:moveTo>
                      <a:cubicBezTo>
                        <a:pt x="-3841" y="106474"/>
                        <a:pt x="32874" y="14686"/>
                        <a:pt x="51675" y="3778"/>
                      </a:cubicBezTo>
                      <a:cubicBezTo>
                        <a:pt x="65598" y="-4381"/>
                        <a:pt x="71274" y="1117"/>
                        <a:pt x="71185" y="16016"/>
                      </a:cubicBezTo>
                      <a:cubicBezTo>
                        <a:pt x="71026" y="22455"/>
                        <a:pt x="70290" y="28866"/>
                        <a:pt x="68968" y="35172"/>
                      </a:cubicBezTo>
                      <a:cubicBezTo>
                        <a:pt x="67212" y="45060"/>
                        <a:pt x="66441" y="55108"/>
                        <a:pt x="66663" y="65147"/>
                      </a:cubicBezTo>
                      <a:cubicBezTo>
                        <a:pt x="66663" y="66477"/>
                        <a:pt x="66663" y="67808"/>
                        <a:pt x="66663" y="69049"/>
                      </a:cubicBezTo>
                      <a:lnTo>
                        <a:pt x="66663" y="72862"/>
                      </a:lnTo>
                      <a:cubicBezTo>
                        <a:pt x="66663" y="74725"/>
                        <a:pt x="66663" y="76587"/>
                        <a:pt x="67283" y="78361"/>
                      </a:cubicBezTo>
                      <a:lnTo>
                        <a:pt x="68082" y="83682"/>
                      </a:lnTo>
                      <a:cubicBezTo>
                        <a:pt x="68915" y="93659"/>
                        <a:pt x="73136" y="103051"/>
                        <a:pt x="80054" y="110287"/>
                      </a:cubicBezTo>
                      <a:cubicBezTo>
                        <a:pt x="93179" y="120840"/>
                        <a:pt x="128830" y="80933"/>
                        <a:pt x="137166" y="60624"/>
                      </a:cubicBezTo>
                      <a:cubicBezTo>
                        <a:pt x="138913" y="56004"/>
                        <a:pt x="139782" y="51108"/>
                        <a:pt x="139738" y="46169"/>
                      </a:cubicBezTo>
                    </a:path>
                  </a:pathLst>
                </a:custGeom>
                <a:noFill/>
                <a:ln w="6644" cap="rnd">
                  <a:solidFill>
                    <a:srgbClr val="EF8A66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29" name="任意多边形: 形状 228">
                  <a:extLst>
                    <a:ext uri="{FF2B5EF4-FFF2-40B4-BE49-F238E27FC236}">
                      <a16:creationId xmlns:a16="http://schemas.microsoft.com/office/drawing/2014/main" id="{98B27579-6663-82A9-0E72-1A416762736A}"/>
                    </a:ext>
                  </a:extLst>
                </p:cNvPr>
                <p:cNvSpPr/>
                <p:nvPr/>
              </p:nvSpPr>
              <p:spPr>
                <a:xfrm>
                  <a:off x="6932733" y="2945209"/>
                  <a:ext cx="94577" cy="44666"/>
                </a:xfrm>
                <a:custGeom>
                  <a:avLst/>
                  <a:gdLst>
                    <a:gd name="connsiteX0" fmla="*/ 35780 w 94577"/>
                    <a:gd name="connsiteY0" fmla="*/ 44667 h 44666"/>
                    <a:gd name="connsiteX1" fmla="*/ 1814 w 94577"/>
                    <a:gd name="connsiteY1" fmla="*/ 25777 h 44666"/>
                    <a:gd name="connsiteX2" fmla="*/ 70012 w 94577"/>
                    <a:gd name="connsiteY2" fmla="*/ 591 h 44666"/>
                    <a:gd name="connsiteX3" fmla="*/ 94577 w 94577"/>
                    <a:gd name="connsiteY3" fmla="*/ 11055 h 44666"/>
                    <a:gd name="connsiteX4" fmla="*/ 94577 w 94577"/>
                    <a:gd name="connsiteY4" fmla="*/ 11055 h 446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4577" h="44666">
                      <a:moveTo>
                        <a:pt x="35780" y="44667"/>
                      </a:moveTo>
                      <a:cubicBezTo>
                        <a:pt x="16979" y="44667"/>
                        <a:pt x="-6788" y="34911"/>
                        <a:pt x="1814" y="25777"/>
                      </a:cubicBezTo>
                      <a:cubicBezTo>
                        <a:pt x="11835" y="15312"/>
                        <a:pt x="49526" y="-3577"/>
                        <a:pt x="70012" y="591"/>
                      </a:cubicBezTo>
                      <a:cubicBezTo>
                        <a:pt x="78481" y="3384"/>
                        <a:pt x="86694" y="6887"/>
                        <a:pt x="94577" y="11055"/>
                      </a:cubicBezTo>
                      <a:lnTo>
                        <a:pt x="94577" y="11055"/>
                      </a:lnTo>
                    </a:path>
                  </a:pathLst>
                </a:custGeom>
                <a:noFill/>
                <a:ln w="6644" cap="rnd">
                  <a:solidFill>
                    <a:srgbClr val="EF8A66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30" name="任意多边形: 形状 229">
                  <a:extLst>
                    <a:ext uri="{FF2B5EF4-FFF2-40B4-BE49-F238E27FC236}">
                      <a16:creationId xmlns:a16="http://schemas.microsoft.com/office/drawing/2014/main" id="{5E474D0A-D385-1074-FCC5-A1BCD6BB538E}"/>
                    </a:ext>
                  </a:extLst>
                </p:cNvPr>
                <p:cNvSpPr/>
                <p:nvPr/>
              </p:nvSpPr>
              <p:spPr>
                <a:xfrm>
                  <a:off x="7076796" y="3000252"/>
                  <a:ext cx="40445" cy="92852"/>
                </a:xfrm>
                <a:custGeom>
                  <a:avLst/>
                  <a:gdLst>
                    <a:gd name="connsiteX0" fmla="*/ 0 w 40445"/>
                    <a:gd name="connsiteY0" fmla="*/ 0 h 92852"/>
                    <a:gd name="connsiteX1" fmla="*/ 17737 w 40445"/>
                    <a:gd name="connsiteY1" fmla="*/ 40972 h 92852"/>
                    <a:gd name="connsiteX2" fmla="*/ 40085 w 40445"/>
                    <a:gd name="connsiteY2" fmla="*/ 92852 h 928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40445" h="92852">
                      <a:moveTo>
                        <a:pt x="0" y="0"/>
                      </a:moveTo>
                      <a:cubicBezTo>
                        <a:pt x="7024" y="13143"/>
                        <a:pt x="12957" y="26853"/>
                        <a:pt x="17737" y="40972"/>
                      </a:cubicBezTo>
                      <a:cubicBezTo>
                        <a:pt x="34941" y="48421"/>
                        <a:pt x="42214" y="67577"/>
                        <a:pt x="40085" y="92852"/>
                      </a:cubicBezTo>
                    </a:path>
                  </a:pathLst>
                </a:custGeom>
                <a:noFill/>
                <a:ln w="6644" cap="rnd">
                  <a:solidFill>
                    <a:srgbClr val="EF8A66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31" name="任意多边形: 形状 230">
                  <a:extLst>
                    <a:ext uri="{FF2B5EF4-FFF2-40B4-BE49-F238E27FC236}">
                      <a16:creationId xmlns:a16="http://schemas.microsoft.com/office/drawing/2014/main" id="{6A6176CB-DB78-E902-D861-A1DA4CDF0464}"/>
                    </a:ext>
                  </a:extLst>
                </p:cNvPr>
                <p:cNvSpPr/>
                <p:nvPr/>
              </p:nvSpPr>
              <p:spPr>
                <a:xfrm>
                  <a:off x="6929394" y="2923452"/>
                  <a:ext cx="185536" cy="153689"/>
                </a:xfrm>
                <a:custGeom>
                  <a:avLst/>
                  <a:gdLst>
                    <a:gd name="connsiteX0" fmla="*/ 185537 w 185536"/>
                    <a:gd name="connsiteY0" fmla="*/ 56935 h 153689"/>
                    <a:gd name="connsiteX1" fmla="*/ 147403 w 185536"/>
                    <a:gd name="connsiteY1" fmla="*/ 76978 h 153689"/>
                    <a:gd name="connsiteX2" fmla="*/ 73795 w 185536"/>
                    <a:gd name="connsiteY2" fmla="*/ 115910 h 153689"/>
                    <a:gd name="connsiteX3" fmla="*/ 1873 w 185536"/>
                    <a:gd name="connsiteY3" fmla="*/ 153689 h 153689"/>
                    <a:gd name="connsiteX4" fmla="*/ 2316 w 185536"/>
                    <a:gd name="connsiteY4" fmla="*/ 105179 h 153689"/>
                    <a:gd name="connsiteX5" fmla="*/ 4533 w 185536"/>
                    <a:gd name="connsiteY5" fmla="*/ 86023 h 153689"/>
                    <a:gd name="connsiteX6" fmla="*/ 38854 w 185536"/>
                    <a:gd name="connsiteY6" fmla="*/ 66424 h 153689"/>
                    <a:gd name="connsiteX7" fmla="*/ 97917 w 185536"/>
                    <a:gd name="connsiteY7" fmla="*/ 32813 h 153689"/>
                    <a:gd name="connsiteX8" fmla="*/ 155828 w 185536"/>
                    <a:gd name="connsiteY8" fmla="*/ 0 h 1536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85536" h="153689">
                      <a:moveTo>
                        <a:pt x="185537" y="56935"/>
                      </a:moveTo>
                      <a:lnTo>
                        <a:pt x="147403" y="76978"/>
                      </a:lnTo>
                      <a:lnTo>
                        <a:pt x="73795" y="115910"/>
                      </a:lnTo>
                      <a:lnTo>
                        <a:pt x="1873" y="153689"/>
                      </a:lnTo>
                      <a:cubicBezTo>
                        <a:pt x="-761" y="137611"/>
                        <a:pt x="-619" y="121204"/>
                        <a:pt x="2316" y="105179"/>
                      </a:cubicBezTo>
                      <a:cubicBezTo>
                        <a:pt x="3637" y="98874"/>
                        <a:pt x="4374" y="92462"/>
                        <a:pt x="4533" y="86023"/>
                      </a:cubicBezTo>
                      <a:lnTo>
                        <a:pt x="38854" y="66424"/>
                      </a:lnTo>
                      <a:lnTo>
                        <a:pt x="97917" y="32813"/>
                      </a:lnTo>
                      <a:lnTo>
                        <a:pt x="155828" y="0"/>
                      </a:lnTo>
                      <a:close/>
                    </a:path>
                  </a:pathLst>
                </a:custGeom>
                <a:solidFill>
                  <a:srgbClr val="683F1D"/>
                </a:solidFill>
                <a:ln w="885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32" name="任意多边形: 形状 231">
                  <a:extLst>
                    <a:ext uri="{FF2B5EF4-FFF2-40B4-BE49-F238E27FC236}">
                      <a16:creationId xmlns:a16="http://schemas.microsoft.com/office/drawing/2014/main" id="{68A2A7E0-25C6-BEF4-8935-992279B714B7}"/>
                    </a:ext>
                  </a:extLst>
                </p:cNvPr>
                <p:cNvSpPr/>
                <p:nvPr/>
              </p:nvSpPr>
              <p:spPr>
                <a:xfrm>
                  <a:off x="7073915" y="2913431"/>
                  <a:ext cx="53253" cy="77598"/>
                </a:xfrm>
                <a:custGeom>
                  <a:avLst/>
                  <a:gdLst>
                    <a:gd name="connsiteX0" fmla="*/ 575 w 53253"/>
                    <a:gd name="connsiteY0" fmla="*/ 10021 h 77598"/>
                    <a:gd name="connsiteX1" fmla="*/ 35517 w 53253"/>
                    <a:gd name="connsiteY1" fmla="*/ 77598 h 77598"/>
                    <a:gd name="connsiteX2" fmla="*/ 53253 w 53253"/>
                    <a:gd name="connsiteY2" fmla="*/ 66602 h 77598"/>
                    <a:gd name="connsiteX3" fmla="*/ 19110 w 53253"/>
                    <a:gd name="connsiteY3" fmla="*/ 0 h 775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53253" h="77598">
                      <a:moveTo>
                        <a:pt x="575" y="10021"/>
                      </a:moveTo>
                      <a:cubicBezTo>
                        <a:pt x="-2706" y="25009"/>
                        <a:pt x="7936" y="68819"/>
                        <a:pt x="35517" y="77598"/>
                      </a:cubicBezTo>
                      <a:lnTo>
                        <a:pt x="53253" y="66602"/>
                      </a:lnTo>
                      <a:lnTo>
                        <a:pt x="1911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885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33" name="任意多边形: 形状 232">
                  <a:extLst>
                    <a:ext uri="{FF2B5EF4-FFF2-40B4-BE49-F238E27FC236}">
                      <a16:creationId xmlns:a16="http://schemas.microsoft.com/office/drawing/2014/main" id="{8D9EBEE2-E8CD-A62E-5E3E-11BBDD2E29A8}"/>
                    </a:ext>
                  </a:extLst>
                </p:cNvPr>
                <p:cNvSpPr/>
                <p:nvPr/>
              </p:nvSpPr>
              <p:spPr>
                <a:xfrm>
                  <a:off x="7087674" y="2910766"/>
                  <a:ext cx="45847" cy="69535"/>
                </a:xfrm>
                <a:custGeom>
                  <a:avLst/>
                  <a:gdLst>
                    <a:gd name="connsiteX0" fmla="*/ 36391 w 45847"/>
                    <a:gd name="connsiteY0" fmla="*/ 27407 h 69535"/>
                    <a:gd name="connsiteX1" fmla="*/ 41446 w 45847"/>
                    <a:gd name="connsiteY1" fmla="*/ 68734 h 69535"/>
                    <a:gd name="connsiteX2" fmla="*/ 9431 w 45847"/>
                    <a:gd name="connsiteY2" fmla="*/ 42129 h 69535"/>
                    <a:gd name="connsiteX3" fmla="*/ 4376 w 45847"/>
                    <a:gd name="connsiteY3" fmla="*/ 802 h 69535"/>
                    <a:gd name="connsiteX4" fmla="*/ 36391 w 45847"/>
                    <a:gd name="connsiteY4" fmla="*/ 27407 h 695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5847" h="69535">
                      <a:moveTo>
                        <a:pt x="36391" y="27407"/>
                      </a:moveTo>
                      <a:cubicBezTo>
                        <a:pt x="46678" y="46208"/>
                        <a:pt x="48896" y="64654"/>
                        <a:pt x="41446" y="68734"/>
                      </a:cubicBezTo>
                      <a:cubicBezTo>
                        <a:pt x="33997" y="72813"/>
                        <a:pt x="19630" y="60930"/>
                        <a:pt x="9431" y="42129"/>
                      </a:cubicBezTo>
                      <a:cubicBezTo>
                        <a:pt x="-768" y="23328"/>
                        <a:pt x="-3073" y="4881"/>
                        <a:pt x="4376" y="802"/>
                      </a:cubicBezTo>
                      <a:cubicBezTo>
                        <a:pt x="11826" y="-3278"/>
                        <a:pt x="26104" y="8606"/>
                        <a:pt x="36391" y="27407"/>
                      </a:cubicBezTo>
                      <a:close/>
                    </a:path>
                  </a:pathLst>
                </a:custGeom>
                <a:solidFill>
                  <a:srgbClr val="683F1D"/>
                </a:solidFill>
                <a:ln w="885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34" name="任意多边形: 形状 233">
                  <a:extLst>
                    <a:ext uri="{FF2B5EF4-FFF2-40B4-BE49-F238E27FC236}">
                      <a16:creationId xmlns:a16="http://schemas.microsoft.com/office/drawing/2014/main" id="{3D09D290-823F-6392-68CE-098DB4F673E7}"/>
                    </a:ext>
                  </a:extLst>
                </p:cNvPr>
                <p:cNvSpPr/>
                <p:nvPr/>
              </p:nvSpPr>
              <p:spPr>
                <a:xfrm>
                  <a:off x="6863007" y="2993459"/>
                  <a:ext cx="139739" cy="123234"/>
                </a:xfrm>
                <a:custGeom>
                  <a:avLst/>
                  <a:gdLst>
                    <a:gd name="connsiteX0" fmla="*/ 327 w 139739"/>
                    <a:gd name="connsiteY0" fmla="*/ 123235 h 123234"/>
                    <a:gd name="connsiteX1" fmla="*/ 51675 w 139739"/>
                    <a:gd name="connsiteY1" fmla="*/ 3778 h 123234"/>
                    <a:gd name="connsiteX2" fmla="*/ 71185 w 139739"/>
                    <a:gd name="connsiteY2" fmla="*/ 16016 h 123234"/>
                    <a:gd name="connsiteX3" fmla="*/ 68968 w 139739"/>
                    <a:gd name="connsiteY3" fmla="*/ 35172 h 123234"/>
                    <a:gd name="connsiteX4" fmla="*/ 66663 w 139739"/>
                    <a:gd name="connsiteY4" fmla="*/ 65147 h 123234"/>
                    <a:gd name="connsiteX5" fmla="*/ 66663 w 139739"/>
                    <a:gd name="connsiteY5" fmla="*/ 69049 h 123234"/>
                    <a:gd name="connsiteX6" fmla="*/ 66663 w 139739"/>
                    <a:gd name="connsiteY6" fmla="*/ 72862 h 123234"/>
                    <a:gd name="connsiteX7" fmla="*/ 67283 w 139739"/>
                    <a:gd name="connsiteY7" fmla="*/ 78361 h 123234"/>
                    <a:gd name="connsiteX8" fmla="*/ 68082 w 139739"/>
                    <a:gd name="connsiteY8" fmla="*/ 83682 h 123234"/>
                    <a:gd name="connsiteX9" fmla="*/ 80054 w 139739"/>
                    <a:gd name="connsiteY9" fmla="*/ 110287 h 123234"/>
                    <a:gd name="connsiteX10" fmla="*/ 137166 w 139739"/>
                    <a:gd name="connsiteY10" fmla="*/ 60624 h 123234"/>
                    <a:gd name="connsiteX11" fmla="*/ 139738 w 139739"/>
                    <a:gd name="connsiteY11" fmla="*/ 46169 h 1232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39739" h="123234">
                      <a:moveTo>
                        <a:pt x="327" y="123235"/>
                      </a:moveTo>
                      <a:cubicBezTo>
                        <a:pt x="-3841" y="106474"/>
                        <a:pt x="32874" y="14686"/>
                        <a:pt x="51675" y="3778"/>
                      </a:cubicBezTo>
                      <a:cubicBezTo>
                        <a:pt x="65598" y="-4381"/>
                        <a:pt x="71274" y="1117"/>
                        <a:pt x="71185" y="16016"/>
                      </a:cubicBezTo>
                      <a:cubicBezTo>
                        <a:pt x="71026" y="22455"/>
                        <a:pt x="70290" y="28866"/>
                        <a:pt x="68968" y="35172"/>
                      </a:cubicBezTo>
                      <a:cubicBezTo>
                        <a:pt x="67212" y="45060"/>
                        <a:pt x="66441" y="55108"/>
                        <a:pt x="66663" y="65147"/>
                      </a:cubicBezTo>
                      <a:cubicBezTo>
                        <a:pt x="66663" y="66477"/>
                        <a:pt x="66663" y="67808"/>
                        <a:pt x="66663" y="69049"/>
                      </a:cubicBezTo>
                      <a:lnTo>
                        <a:pt x="66663" y="72862"/>
                      </a:lnTo>
                      <a:cubicBezTo>
                        <a:pt x="66663" y="74725"/>
                        <a:pt x="66663" y="76587"/>
                        <a:pt x="67283" y="78361"/>
                      </a:cubicBezTo>
                      <a:lnTo>
                        <a:pt x="68082" y="83682"/>
                      </a:lnTo>
                      <a:cubicBezTo>
                        <a:pt x="68915" y="93659"/>
                        <a:pt x="73136" y="103051"/>
                        <a:pt x="80054" y="110287"/>
                      </a:cubicBezTo>
                      <a:cubicBezTo>
                        <a:pt x="93179" y="120840"/>
                        <a:pt x="128830" y="80933"/>
                        <a:pt x="137166" y="60624"/>
                      </a:cubicBezTo>
                      <a:cubicBezTo>
                        <a:pt x="138913" y="56004"/>
                        <a:pt x="139782" y="51108"/>
                        <a:pt x="139738" y="46169"/>
                      </a:cubicBezTo>
                    </a:path>
                  </a:pathLst>
                </a:custGeom>
                <a:noFill/>
                <a:ln w="6644" cap="rnd">
                  <a:solidFill>
                    <a:srgbClr val="EF8A66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235" name="图形 9">
                <a:extLst>
                  <a:ext uri="{FF2B5EF4-FFF2-40B4-BE49-F238E27FC236}">
                    <a16:creationId xmlns:a16="http://schemas.microsoft.com/office/drawing/2014/main" id="{F2566980-738B-A58A-030D-B0AD495EC770}"/>
                  </a:ext>
                </a:extLst>
              </p:cNvPr>
              <p:cNvGrpSpPr/>
              <p:nvPr/>
            </p:nvGrpSpPr>
            <p:grpSpPr>
              <a:xfrm>
                <a:off x="5138984" y="3800337"/>
                <a:ext cx="1359948" cy="2198226"/>
                <a:chOff x="5138984" y="3800337"/>
                <a:chExt cx="1359948" cy="2198226"/>
              </a:xfrm>
            </p:grpSpPr>
            <p:sp>
              <p:nvSpPr>
                <p:cNvPr id="236" name="任意多边形: 形状 235">
                  <a:extLst>
                    <a:ext uri="{FF2B5EF4-FFF2-40B4-BE49-F238E27FC236}">
                      <a16:creationId xmlns:a16="http://schemas.microsoft.com/office/drawing/2014/main" id="{A6401F2C-3DD2-85B8-3F54-C98A9ED3377E}"/>
                    </a:ext>
                  </a:extLst>
                </p:cNvPr>
                <p:cNvSpPr/>
                <p:nvPr/>
              </p:nvSpPr>
              <p:spPr>
                <a:xfrm>
                  <a:off x="5642916" y="3800337"/>
                  <a:ext cx="220550" cy="309446"/>
                </a:xfrm>
                <a:custGeom>
                  <a:avLst/>
                  <a:gdLst>
                    <a:gd name="connsiteX0" fmla="*/ 219000 w 220550"/>
                    <a:gd name="connsiteY0" fmla="*/ 234235 h 309446"/>
                    <a:gd name="connsiteX1" fmla="*/ 3144 w 220550"/>
                    <a:gd name="connsiteY1" fmla="*/ 253568 h 309446"/>
                    <a:gd name="connsiteX2" fmla="*/ 23186 w 220550"/>
                    <a:gd name="connsiteY2" fmla="*/ 71677 h 309446"/>
                    <a:gd name="connsiteX3" fmla="*/ 211817 w 220550"/>
                    <a:gd name="connsiteY3" fmla="*/ 40815 h 309446"/>
                    <a:gd name="connsiteX4" fmla="*/ 214655 w 220550"/>
                    <a:gd name="connsiteY4" fmla="*/ 71411 h 309446"/>
                    <a:gd name="connsiteX5" fmla="*/ 214211 w 220550"/>
                    <a:gd name="connsiteY5" fmla="*/ 162844 h 309446"/>
                    <a:gd name="connsiteX6" fmla="*/ 219000 w 220550"/>
                    <a:gd name="connsiteY6" fmla="*/ 234235 h 3094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20550" h="309446">
                      <a:moveTo>
                        <a:pt x="219000" y="234235"/>
                      </a:moveTo>
                      <a:cubicBezTo>
                        <a:pt x="193016" y="349524"/>
                        <a:pt x="13254" y="312631"/>
                        <a:pt x="3144" y="253568"/>
                      </a:cubicBezTo>
                      <a:cubicBezTo>
                        <a:pt x="-6966" y="194504"/>
                        <a:pt x="9351" y="179871"/>
                        <a:pt x="23186" y="71677"/>
                      </a:cubicBezTo>
                      <a:cubicBezTo>
                        <a:pt x="34538" y="-17007"/>
                        <a:pt x="185123" y="-18692"/>
                        <a:pt x="211817" y="40815"/>
                      </a:cubicBezTo>
                      <a:cubicBezTo>
                        <a:pt x="216118" y="50420"/>
                        <a:pt x="217111" y="61177"/>
                        <a:pt x="214655" y="71411"/>
                      </a:cubicBezTo>
                      <a:cubicBezTo>
                        <a:pt x="209050" y="101617"/>
                        <a:pt x="208899" y="132585"/>
                        <a:pt x="214211" y="162844"/>
                      </a:cubicBezTo>
                      <a:cubicBezTo>
                        <a:pt x="218025" y="191223"/>
                        <a:pt x="223168" y="215345"/>
                        <a:pt x="219000" y="234235"/>
                      </a:cubicBezTo>
                      <a:close/>
                    </a:path>
                  </a:pathLst>
                </a:custGeom>
                <a:solidFill>
                  <a:srgbClr val="FEBD9D"/>
                </a:solidFill>
                <a:ln w="885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37" name="任意多边形: 形状 236">
                  <a:extLst>
                    <a:ext uri="{FF2B5EF4-FFF2-40B4-BE49-F238E27FC236}">
                      <a16:creationId xmlns:a16="http://schemas.microsoft.com/office/drawing/2014/main" id="{AD694EA5-C458-4FD5-F1A2-72D8DB6FCD3C}"/>
                    </a:ext>
                  </a:extLst>
                </p:cNvPr>
                <p:cNvSpPr/>
                <p:nvPr/>
              </p:nvSpPr>
              <p:spPr>
                <a:xfrm>
                  <a:off x="5766936" y="3841152"/>
                  <a:ext cx="91953" cy="122028"/>
                </a:xfrm>
                <a:custGeom>
                  <a:avLst/>
                  <a:gdLst>
                    <a:gd name="connsiteX0" fmla="*/ 90635 w 91953"/>
                    <a:gd name="connsiteY0" fmla="*/ 30596 h 122028"/>
                    <a:gd name="connsiteX1" fmla="*/ 90191 w 91953"/>
                    <a:gd name="connsiteY1" fmla="*/ 122029 h 122028"/>
                    <a:gd name="connsiteX2" fmla="*/ 0 w 91953"/>
                    <a:gd name="connsiteY2" fmla="*/ 13657 h 122028"/>
                    <a:gd name="connsiteX3" fmla="*/ 87797 w 91953"/>
                    <a:gd name="connsiteY3" fmla="*/ 0 h 122028"/>
                    <a:gd name="connsiteX4" fmla="*/ 90635 w 91953"/>
                    <a:gd name="connsiteY4" fmla="*/ 30596 h 1220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1953" h="122028">
                      <a:moveTo>
                        <a:pt x="90635" y="30596"/>
                      </a:moveTo>
                      <a:cubicBezTo>
                        <a:pt x="85030" y="60802"/>
                        <a:pt x="84879" y="91770"/>
                        <a:pt x="90191" y="122029"/>
                      </a:cubicBezTo>
                      <a:cubicBezTo>
                        <a:pt x="13391" y="99858"/>
                        <a:pt x="0" y="13657"/>
                        <a:pt x="0" y="13657"/>
                      </a:cubicBezTo>
                      <a:lnTo>
                        <a:pt x="87797" y="0"/>
                      </a:lnTo>
                      <a:cubicBezTo>
                        <a:pt x="92098" y="9605"/>
                        <a:pt x="93091" y="20362"/>
                        <a:pt x="90635" y="30596"/>
                      </a:cubicBezTo>
                      <a:close/>
                    </a:path>
                  </a:pathLst>
                </a:custGeom>
                <a:solidFill>
                  <a:srgbClr val="F4A789"/>
                </a:solidFill>
                <a:ln w="885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38" name="任意多边形: 形状 237">
                  <a:extLst>
                    <a:ext uri="{FF2B5EF4-FFF2-40B4-BE49-F238E27FC236}">
                      <a16:creationId xmlns:a16="http://schemas.microsoft.com/office/drawing/2014/main" id="{FDB348C9-61B9-712A-50E4-3C06B5DF1D69}"/>
                    </a:ext>
                  </a:extLst>
                </p:cNvPr>
                <p:cNvSpPr/>
                <p:nvPr/>
              </p:nvSpPr>
              <p:spPr>
                <a:xfrm>
                  <a:off x="5256560" y="4850641"/>
                  <a:ext cx="316956" cy="263334"/>
                </a:xfrm>
                <a:custGeom>
                  <a:avLst/>
                  <a:gdLst>
                    <a:gd name="connsiteX0" fmla="*/ 144023 w 316956"/>
                    <a:gd name="connsiteY0" fmla="*/ 0 h 263334"/>
                    <a:gd name="connsiteX1" fmla="*/ 316956 w 316956"/>
                    <a:gd name="connsiteY1" fmla="*/ 66336 h 263334"/>
                    <a:gd name="connsiteX2" fmla="*/ 291060 w 316956"/>
                    <a:gd name="connsiteY2" fmla="*/ 263302 h 263334"/>
                    <a:gd name="connsiteX3" fmla="*/ 0 w 316956"/>
                    <a:gd name="connsiteY3" fmla="*/ 230223 h 2633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16956" h="263334">
                      <a:moveTo>
                        <a:pt x="144023" y="0"/>
                      </a:moveTo>
                      <a:lnTo>
                        <a:pt x="316956" y="66336"/>
                      </a:lnTo>
                      <a:cubicBezTo>
                        <a:pt x="316956" y="66336"/>
                        <a:pt x="292923" y="266229"/>
                        <a:pt x="291060" y="263302"/>
                      </a:cubicBezTo>
                      <a:cubicBezTo>
                        <a:pt x="289198" y="260376"/>
                        <a:pt x="0" y="230223"/>
                        <a:pt x="0" y="230223"/>
                      </a:cubicBezTo>
                      <a:close/>
                    </a:path>
                  </a:pathLst>
                </a:custGeom>
                <a:solidFill>
                  <a:srgbClr val="FEBD9D"/>
                </a:solidFill>
                <a:ln w="885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39" name="任意多边形: 形状 238">
                  <a:extLst>
                    <a:ext uri="{FF2B5EF4-FFF2-40B4-BE49-F238E27FC236}">
                      <a16:creationId xmlns:a16="http://schemas.microsoft.com/office/drawing/2014/main" id="{953205FC-A227-C0C4-72CF-8BC0A6B05632}"/>
                    </a:ext>
                  </a:extLst>
                </p:cNvPr>
                <p:cNvSpPr/>
                <p:nvPr/>
              </p:nvSpPr>
              <p:spPr>
                <a:xfrm>
                  <a:off x="5148721" y="4806299"/>
                  <a:ext cx="316401" cy="277753"/>
                </a:xfrm>
                <a:custGeom>
                  <a:avLst/>
                  <a:gdLst>
                    <a:gd name="connsiteX0" fmla="*/ 0 w 316401"/>
                    <a:gd name="connsiteY0" fmla="*/ 160695 h 277753"/>
                    <a:gd name="connsiteX1" fmla="*/ 142515 w 316401"/>
                    <a:gd name="connsiteY1" fmla="*/ 277669 h 277753"/>
                    <a:gd name="connsiteX2" fmla="*/ 310393 w 316401"/>
                    <a:gd name="connsiteY2" fmla="*/ 153867 h 277753"/>
                    <a:gd name="connsiteX3" fmla="*/ 283788 w 316401"/>
                    <a:gd name="connsiteY3" fmla="*/ 0 h 2777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16401" h="277753">
                      <a:moveTo>
                        <a:pt x="0" y="160695"/>
                      </a:moveTo>
                      <a:cubicBezTo>
                        <a:pt x="24122" y="247871"/>
                        <a:pt x="84604" y="279620"/>
                        <a:pt x="142515" y="277669"/>
                      </a:cubicBezTo>
                      <a:cubicBezTo>
                        <a:pt x="200425" y="275718"/>
                        <a:pt x="280596" y="245300"/>
                        <a:pt x="310393" y="153867"/>
                      </a:cubicBezTo>
                      <a:cubicBezTo>
                        <a:pt x="333185" y="83895"/>
                        <a:pt x="283788" y="0"/>
                        <a:pt x="283788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885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0" name="任意多边形: 形状 239">
                  <a:extLst>
                    <a:ext uri="{FF2B5EF4-FFF2-40B4-BE49-F238E27FC236}">
                      <a16:creationId xmlns:a16="http://schemas.microsoft.com/office/drawing/2014/main" id="{DDD68D91-DEEE-6099-7EF6-8052C4CF0E54}"/>
                    </a:ext>
                  </a:extLst>
                </p:cNvPr>
                <p:cNvSpPr/>
                <p:nvPr/>
              </p:nvSpPr>
              <p:spPr>
                <a:xfrm>
                  <a:off x="5426185" y="4964244"/>
                  <a:ext cx="1072747" cy="1034319"/>
                </a:xfrm>
                <a:custGeom>
                  <a:avLst/>
                  <a:gdLst>
                    <a:gd name="connsiteX0" fmla="*/ 51730 w 1072747"/>
                    <a:gd name="connsiteY0" fmla="*/ 1034231 h 1034319"/>
                    <a:gd name="connsiteX1" fmla="*/ 26987 w 1072747"/>
                    <a:gd name="connsiteY1" fmla="*/ 713107 h 1034319"/>
                    <a:gd name="connsiteX2" fmla="*/ 382 w 1072747"/>
                    <a:gd name="connsiteY2" fmla="*/ 473660 h 1034319"/>
                    <a:gd name="connsiteX3" fmla="*/ 382 w 1072747"/>
                    <a:gd name="connsiteY3" fmla="*/ 473660 h 1034319"/>
                    <a:gd name="connsiteX4" fmla="*/ 138108 w 1072747"/>
                    <a:gd name="connsiteY4" fmla="*/ 24743 h 1034319"/>
                    <a:gd name="connsiteX5" fmla="*/ 741158 w 1072747"/>
                    <a:gd name="connsiteY5" fmla="*/ 0 h 1034319"/>
                    <a:gd name="connsiteX6" fmla="*/ 814588 w 1072747"/>
                    <a:gd name="connsiteY6" fmla="*/ 231288 h 1034319"/>
                    <a:gd name="connsiteX7" fmla="*/ 958700 w 1072747"/>
                    <a:gd name="connsiteY7" fmla="*/ 701312 h 1034319"/>
                    <a:gd name="connsiteX8" fmla="*/ 1072747 w 1072747"/>
                    <a:gd name="connsiteY8" fmla="*/ 1034320 h 10343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072747" h="1034319">
                      <a:moveTo>
                        <a:pt x="51730" y="1034231"/>
                      </a:moveTo>
                      <a:cubicBezTo>
                        <a:pt x="51730" y="1034231"/>
                        <a:pt x="73901" y="913266"/>
                        <a:pt x="26987" y="713107"/>
                      </a:cubicBezTo>
                      <a:cubicBezTo>
                        <a:pt x="6927" y="634932"/>
                        <a:pt x="-2021" y="554327"/>
                        <a:pt x="382" y="473660"/>
                      </a:cubicBezTo>
                      <a:cubicBezTo>
                        <a:pt x="382" y="473660"/>
                        <a:pt x="382" y="473660"/>
                        <a:pt x="382" y="473660"/>
                      </a:cubicBezTo>
                      <a:cubicBezTo>
                        <a:pt x="5792" y="350213"/>
                        <a:pt x="44014" y="212309"/>
                        <a:pt x="138108" y="24743"/>
                      </a:cubicBezTo>
                      <a:lnTo>
                        <a:pt x="741158" y="0"/>
                      </a:lnTo>
                      <a:cubicBezTo>
                        <a:pt x="768118" y="83895"/>
                        <a:pt x="792595" y="160988"/>
                        <a:pt x="814588" y="231288"/>
                      </a:cubicBezTo>
                      <a:cubicBezTo>
                        <a:pt x="881367" y="444129"/>
                        <a:pt x="926862" y="597552"/>
                        <a:pt x="958700" y="701312"/>
                      </a:cubicBezTo>
                      <a:cubicBezTo>
                        <a:pt x="1001090" y="839304"/>
                        <a:pt x="1072747" y="1034320"/>
                        <a:pt x="1072747" y="1034320"/>
                      </a:cubicBezTo>
                      <a:close/>
                    </a:path>
                  </a:pathLst>
                </a:custGeom>
                <a:solidFill>
                  <a:srgbClr val="FED81D"/>
                </a:solidFill>
                <a:ln w="885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1" name="任意多边形: 形状 240">
                  <a:extLst>
                    <a:ext uri="{FF2B5EF4-FFF2-40B4-BE49-F238E27FC236}">
                      <a16:creationId xmlns:a16="http://schemas.microsoft.com/office/drawing/2014/main" id="{454F3D6B-5079-B106-8CC4-A8DAF2CEA359}"/>
                    </a:ext>
                  </a:extLst>
                </p:cNvPr>
                <p:cNvSpPr/>
                <p:nvPr/>
              </p:nvSpPr>
              <p:spPr>
                <a:xfrm>
                  <a:off x="5426922" y="4964333"/>
                  <a:ext cx="814206" cy="473660"/>
                </a:xfrm>
                <a:custGeom>
                  <a:avLst/>
                  <a:gdLst>
                    <a:gd name="connsiteX0" fmla="*/ 814206 w 814206"/>
                    <a:gd name="connsiteY0" fmla="*/ 231287 h 473660"/>
                    <a:gd name="connsiteX1" fmla="*/ 426215 w 814206"/>
                    <a:gd name="connsiteY1" fmla="*/ 413710 h 473660"/>
                    <a:gd name="connsiteX2" fmla="*/ 0 w 814206"/>
                    <a:gd name="connsiteY2" fmla="*/ 473660 h 473660"/>
                    <a:gd name="connsiteX3" fmla="*/ 137726 w 814206"/>
                    <a:gd name="connsiteY3" fmla="*/ 24743 h 473660"/>
                    <a:gd name="connsiteX4" fmla="*/ 740776 w 814206"/>
                    <a:gd name="connsiteY4" fmla="*/ 0 h 473660"/>
                    <a:gd name="connsiteX5" fmla="*/ 814206 w 814206"/>
                    <a:gd name="connsiteY5" fmla="*/ 231287 h 4736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814206" h="473660">
                      <a:moveTo>
                        <a:pt x="814206" y="231287"/>
                      </a:moveTo>
                      <a:cubicBezTo>
                        <a:pt x="750620" y="416105"/>
                        <a:pt x="660163" y="499822"/>
                        <a:pt x="426215" y="413710"/>
                      </a:cubicBezTo>
                      <a:cubicBezTo>
                        <a:pt x="215857" y="336378"/>
                        <a:pt x="138702" y="280684"/>
                        <a:pt x="0" y="473660"/>
                      </a:cubicBezTo>
                      <a:cubicBezTo>
                        <a:pt x="5410" y="350212"/>
                        <a:pt x="43632" y="212309"/>
                        <a:pt x="137726" y="24743"/>
                      </a:cubicBezTo>
                      <a:lnTo>
                        <a:pt x="740776" y="0"/>
                      </a:lnTo>
                      <a:cubicBezTo>
                        <a:pt x="767736" y="83895"/>
                        <a:pt x="792213" y="160988"/>
                        <a:pt x="814206" y="231287"/>
                      </a:cubicBezTo>
                      <a:close/>
                    </a:path>
                  </a:pathLst>
                </a:custGeom>
                <a:solidFill>
                  <a:srgbClr val="FFE05C"/>
                </a:solidFill>
                <a:ln w="885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2" name="任意多边形: 形状 241">
                  <a:extLst>
                    <a:ext uri="{FF2B5EF4-FFF2-40B4-BE49-F238E27FC236}">
                      <a16:creationId xmlns:a16="http://schemas.microsoft.com/office/drawing/2014/main" id="{C8CD72F5-5FA5-135A-14F8-5C579433AA8C}"/>
                    </a:ext>
                  </a:extLst>
                </p:cNvPr>
                <p:cNvSpPr/>
                <p:nvPr/>
              </p:nvSpPr>
              <p:spPr>
                <a:xfrm>
                  <a:off x="5138984" y="4004307"/>
                  <a:ext cx="1075500" cy="1020942"/>
                </a:xfrm>
                <a:custGeom>
                  <a:avLst/>
                  <a:gdLst>
                    <a:gd name="connsiteX0" fmla="*/ 1046008 w 1075500"/>
                    <a:gd name="connsiteY0" fmla="*/ 648037 h 1020942"/>
                    <a:gd name="connsiteX1" fmla="*/ 1057004 w 1075500"/>
                    <a:gd name="connsiteY1" fmla="*/ 947877 h 1020942"/>
                    <a:gd name="connsiteX2" fmla="*/ 1039889 w 1075500"/>
                    <a:gd name="connsiteY2" fmla="*/ 1003215 h 1020942"/>
                    <a:gd name="connsiteX3" fmla="*/ 416618 w 1075500"/>
                    <a:gd name="connsiteY3" fmla="*/ 1020420 h 1020942"/>
                    <a:gd name="connsiteX4" fmla="*/ 382298 w 1075500"/>
                    <a:gd name="connsiteY4" fmla="*/ 975014 h 1020942"/>
                    <a:gd name="connsiteX5" fmla="*/ 314632 w 1075500"/>
                    <a:gd name="connsiteY5" fmla="*/ 735567 h 1020942"/>
                    <a:gd name="connsiteX6" fmla="*/ 264259 w 1075500"/>
                    <a:gd name="connsiteY6" fmla="*/ 960470 h 1020942"/>
                    <a:gd name="connsiteX7" fmla="*/ 34480 w 1075500"/>
                    <a:gd name="connsiteY7" fmla="*/ 994968 h 1020942"/>
                    <a:gd name="connsiteX8" fmla="*/ 8584 w 1075500"/>
                    <a:gd name="connsiteY8" fmla="*/ 958519 h 1020942"/>
                    <a:gd name="connsiteX9" fmla="*/ 51684 w 1075500"/>
                    <a:gd name="connsiteY9" fmla="*/ 551282 h 1020942"/>
                    <a:gd name="connsiteX10" fmla="*/ 100372 w 1075500"/>
                    <a:gd name="connsiteY10" fmla="*/ 361410 h 1020942"/>
                    <a:gd name="connsiteX11" fmla="*/ 277739 w 1075500"/>
                    <a:gd name="connsiteY11" fmla="*/ 64142 h 1020942"/>
                    <a:gd name="connsiteX12" fmla="*/ 653848 w 1075500"/>
                    <a:gd name="connsiteY12" fmla="*/ 22727 h 1020942"/>
                    <a:gd name="connsiteX13" fmla="*/ 733663 w 1075500"/>
                    <a:gd name="connsiteY13" fmla="*/ 13858 h 1020942"/>
                    <a:gd name="connsiteX14" fmla="*/ 734639 w 1075500"/>
                    <a:gd name="connsiteY14" fmla="*/ 13858 h 1020942"/>
                    <a:gd name="connsiteX15" fmla="*/ 1035100 w 1075500"/>
                    <a:gd name="connsiteY15" fmla="*/ 69907 h 1020942"/>
                    <a:gd name="connsiteX16" fmla="*/ 1054433 w 1075500"/>
                    <a:gd name="connsiteY16" fmla="*/ 115224 h 1020942"/>
                    <a:gd name="connsiteX17" fmla="*/ 1066494 w 1075500"/>
                    <a:gd name="connsiteY17" fmla="*/ 395554 h 1020942"/>
                    <a:gd name="connsiteX18" fmla="*/ 1065784 w 1075500"/>
                    <a:gd name="connsiteY18" fmla="*/ 407614 h 1020942"/>
                    <a:gd name="connsiteX19" fmla="*/ 1046008 w 1075500"/>
                    <a:gd name="connsiteY19" fmla="*/ 648037 h 10209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1075500" h="1020942">
                      <a:moveTo>
                        <a:pt x="1046008" y="648037"/>
                      </a:moveTo>
                      <a:cubicBezTo>
                        <a:pt x="1012751" y="777071"/>
                        <a:pt x="1043525" y="917192"/>
                        <a:pt x="1057004" y="947877"/>
                      </a:cubicBezTo>
                      <a:cubicBezTo>
                        <a:pt x="1070484" y="978561"/>
                        <a:pt x="1059488" y="999579"/>
                        <a:pt x="1039889" y="1003215"/>
                      </a:cubicBezTo>
                      <a:cubicBezTo>
                        <a:pt x="1020289" y="1006851"/>
                        <a:pt x="442514" y="1024145"/>
                        <a:pt x="416618" y="1020420"/>
                      </a:cubicBezTo>
                      <a:cubicBezTo>
                        <a:pt x="390723" y="1016695"/>
                        <a:pt x="382298" y="997096"/>
                        <a:pt x="382298" y="975014"/>
                      </a:cubicBezTo>
                      <a:cubicBezTo>
                        <a:pt x="382298" y="952932"/>
                        <a:pt x="336803" y="797646"/>
                        <a:pt x="314632" y="735567"/>
                      </a:cubicBezTo>
                      <a:cubicBezTo>
                        <a:pt x="314632" y="735567"/>
                        <a:pt x="312237" y="908856"/>
                        <a:pt x="264259" y="960470"/>
                      </a:cubicBezTo>
                      <a:cubicBezTo>
                        <a:pt x="216282" y="1012084"/>
                        <a:pt x="104629" y="1033013"/>
                        <a:pt x="34480" y="994968"/>
                      </a:cubicBezTo>
                      <a:cubicBezTo>
                        <a:pt x="21398" y="986685"/>
                        <a:pt x="12097" y="973595"/>
                        <a:pt x="8584" y="958519"/>
                      </a:cubicBezTo>
                      <a:cubicBezTo>
                        <a:pt x="-18021" y="875688"/>
                        <a:pt x="23128" y="686525"/>
                        <a:pt x="51684" y="551282"/>
                      </a:cubicBezTo>
                      <a:cubicBezTo>
                        <a:pt x="63036" y="497008"/>
                        <a:pt x="79442" y="429165"/>
                        <a:pt x="100372" y="361410"/>
                      </a:cubicBezTo>
                      <a:cubicBezTo>
                        <a:pt x="142497" y="224926"/>
                        <a:pt x="203068" y="88530"/>
                        <a:pt x="277739" y="64142"/>
                      </a:cubicBezTo>
                      <a:cubicBezTo>
                        <a:pt x="444288" y="9779"/>
                        <a:pt x="565519" y="30974"/>
                        <a:pt x="653848" y="22727"/>
                      </a:cubicBezTo>
                      <a:cubicBezTo>
                        <a:pt x="681340" y="20066"/>
                        <a:pt x="707945" y="16873"/>
                        <a:pt x="733663" y="13858"/>
                      </a:cubicBezTo>
                      <a:lnTo>
                        <a:pt x="734639" y="13858"/>
                      </a:lnTo>
                      <a:cubicBezTo>
                        <a:pt x="874670" y="-3879"/>
                        <a:pt x="981889" y="-20108"/>
                        <a:pt x="1035100" y="69907"/>
                      </a:cubicBezTo>
                      <a:cubicBezTo>
                        <a:pt x="1043329" y="84184"/>
                        <a:pt x="1049821" y="99403"/>
                        <a:pt x="1054433" y="115224"/>
                      </a:cubicBezTo>
                      <a:cubicBezTo>
                        <a:pt x="1087334" y="223773"/>
                        <a:pt x="1073677" y="295341"/>
                        <a:pt x="1066494" y="395554"/>
                      </a:cubicBezTo>
                      <a:cubicBezTo>
                        <a:pt x="1066494" y="399544"/>
                        <a:pt x="1066050" y="403535"/>
                        <a:pt x="1065784" y="407614"/>
                      </a:cubicBezTo>
                      <a:cubicBezTo>
                        <a:pt x="1072631" y="488299"/>
                        <a:pt x="1065953" y="569560"/>
                        <a:pt x="1046008" y="648037"/>
                      </a:cubicBezTo>
                      <a:close/>
                    </a:path>
                  </a:pathLst>
                </a:custGeom>
                <a:solidFill>
                  <a:srgbClr val="C3DCF8"/>
                </a:solidFill>
                <a:ln w="885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3" name="任意多边形: 形状 242">
                  <a:extLst>
                    <a:ext uri="{FF2B5EF4-FFF2-40B4-BE49-F238E27FC236}">
                      <a16:creationId xmlns:a16="http://schemas.microsoft.com/office/drawing/2014/main" id="{F5724D94-F552-9B1F-09CB-5D7AC1C9ACEA}"/>
                    </a:ext>
                  </a:extLst>
                </p:cNvPr>
                <p:cNvSpPr/>
                <p:nvPr/>
              </p:nvSpPr>
              <p:spPr>
                <a:xfrm>
                  <a:off x="5147568" y="4525703"/>
                  <a:ext cx="306047" cy="492705"/>
                </a:xfrm>
                <a:custGeom>
                  <a:avLst/>
                  <a:gdLst>
                    <a:gd name="connsiteX0" fmla="*/ 306048 w 306047"/>
                    <a:gd name="connsiteY0" fmla="*/ 213817 h 492705"/>
                    <a:gd name="connsiteX1" fmla="*/ 306048 w 306047"/>
                    <a:gd name="connsiteY1" fmla="*/ 213817 h 492705"/>
                    <a:gd name="connsiteX2" fmla="*/ 255675 w 306047"/>
                    <a:gd name="connsiteY2" fmla="*/ 438719 h 492705"/>
                    <a:gd name="connsiteX3" fmla="*/ 25896 w 306047"/>
                    <a:gd name="connsiteY3" fmla="*/ 473217 h 492705"/>
                    <a:gd name="connsiteX4" fmla="*/ 0 w 306047"/>
                    <a:gd name="connsiteY4" fmla="*/ 436768 h 492705"/>
                    <a:gd name="connsiteX5" fmla="*/ 240865 w 306047"/>
                    <a:gd name="connsiteY5" fmla="*/ 219226 h 492705"/>
                    <a:gd name="connsiteX6" fmla="*/ 218960 w 306047"/>
                    <a:gd name="connsiteY6" fmla="*/ 0 h 492705"/>
                    <a:gd name="connsiteX7" fmla="*/ 306048 w 306047"/>
                    <a:gd name="connsiteY7" fmla="*/ 213817 h 4927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306047" h="492705">
                      <a:moveTo>
                        <a:pt x="306048" y="213817"/>
                      </a:moveTo>
                      <a:lnTo>
                        <a:pt x="306048" y="213817"/>
                      </a:lnTo>
                      <a:cubicBezTo>
                        <a:pt x="306048" y="213817"/>
                        <a:pt x="303653" y="387105"/>
                        <a:pt x="255675" y="438719"/>
                      </a:cubicBezTo>
                      <a:cubicBezTo>
                        <a:pt x="207698" y="490333"/>
                        <a:pt x="96045" y="511262"/>
                        <a:pt x="25896" y="473217"/>
                      </a:cubicBezTo>
                      <a:cubicBezTo>
                        <a:pt x="12814" y="464934"/>
                        <a:pt x="3513" y="451844"/>
                        <a:pt x="0" y="436768"/>
                      </a:cubicBezTo>
                      <a:cubicBezTo>
                        <a:pt x="225878" y="503901"/>
                        <a:pt x="301082" y="263568"/>
                        <a:pt x="240865" y="219226"/>
                      </a:cubicBezTo>
                      <a:cubicBezTo>
                        <a:pt x="182245" y="176037"/>
                        <a:pt x="183132" y="60216"/>
                        <a:pt x="218960" y="0"/>
                      </a:cubicBezTo>
                      <a:cubicBezTo>
                        <a:pt x="242816" y="69085"/>
                        <a:pt x="287690" y="157059"/>
                        <a:pt x="306048" y="213817"/>
                      </a:cubicBezTo>
                      <a:close/>
                    </a:path>
                  </a:pathLst>
                </a:custGeom>
                <a:solidFill>
                  <a:srgbClr val="A7CAF0"/>
                </a:solidFill>
                <a:ln w="885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4" name="任意多边形: 形状 243">
                  <a:extLst>
                    <a:ext uri="{FF2B5EF4-FFF2-40B4-BE49-F238E27FC236}">
                      <a16:creationId xmlns:a16="http://schemas.microsoft.com/office/drawing/2014/main" id="{8DD0AED9-9F8A-2A65-84D1-FF5A9D2EB9F6}"/>
                    </a:ext>
                  </a:extLst>
                </p:cNvPr>
                <p:cNvSpPr/>
                <p:nvPr/>
              </p:nvSpPr>
              <p:spPr>
                <a:xfrm>
                  <a:off x="5239356" y="4003848"/>
                  <a:ext cx="934639" cy="443758"/>
                </a:xfrm>
                <a:custGeom>
                  <a:avLst/>
                  <a:gdLst>
                    <a:gd name="connsiteX0" fmla="*/ 934639 w 934639"/>
                    <a:gd name="connsiteY0" fmla="*/ 69478 h 443758"/>
                    <a:gd name="connsiteX1" fmla="*/ 795583 w 934639"/>
                    <a:gd name="connsiteY1" fmla="*/ 261656 h 443758"/>
                    <a:gd name="connsiteX2" fmla="*/ 725611 w 934639"/>
                    <a:gd name="connsiteY2" fmla="*/ 388740 h 443758"/>
                    <a:gd name="connsiteX3" fmla="*/ 302057 w 934639"/>
                    <a:gd name="connsiteY3" fmla="*/ 355129 h 443758"/>
                    <a:gd name="connsiteX4" fmla="*/ 0 w 934639"/>
                    <a:gd name="connsiteY4" fmla="*/ 361248 h 443758"/>
                    <a:gd name="connsiteX5" fmla="*/ 177368 w 934639"/>
                    <a:gd name="connsiteY5" fmla="*/ 63980 h 443758"/>
                    <a:gd name="connsiteX6" fmla="*/ 553476 w 934639"/>
                    <a:gd name="connsiteY6" fmla="*/ 22564 h 443758"/>
                    <a:gd name="connsiteX7" fmla="*/ 633291 w 934639"/>
                    <a:gd name="connsiteY7" fmla="*/ 13696 h 443758"/>
                    <a:gd name="connsiteX8" fmla="*/ 634267 w 934639"/>
                    <a:gd name="connsiteY8" fmla="*/ 13696 h 443758"/>
                    <a:gd name="connsiteX9" fmla="*/ 934639 w 934639"/>
                    <a:gd name="connsiteY9" fmla="*/ 69478 h 4437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934639" h="443758">
                      <a:moveTo>
                        <a:pt x="934639" y="69478"/>
                      </a:moveTo>
                      <a:cubicBezTo>
                        <a:pt x="870698" y="118254"/>
                        <a:pt x="817133" y="180688"/>
                        <a:pt x="795583" y="261656"/>
                      </a:cubicBezTo>
                      <a:cubicBezTo>
                        <a:pt x="781039" y="316108"/>
                        <a:pt x="757449" y="358588"/>
                        <a:pt x="725611" y="388740"/>
                      </a:cubicBezTo>
                      <a:cubicBezTo>
                        <a:pt x="639322" y="470861"/>
                        <a:pt x="492284" y="462170"/>
                        <a:pt x="302057" y="355129"/>
                      </a:cubicBezTo>
                      <a:cubicBezTo>
                        <a:pt x="170362" y="281167"/>
                        <a:pt x="80348" y="296864"/>
                        <a:pt x="0" y="361248"/>
                      </a:cubicBezTo>
                      <a:cubicBezTo>
                        <a:pt x="42125" y="224764"/>
                        <a:pt x="102696" y="88368"/>
                        <a:pt x="177368" y="63980"/>
                      </a:cubicBezTo>
                      <a:cubicBezTo>
                        <a:pt x="343916" y="9617"/>
                        <a:pt x="465147" y="30812"/>
                        <a:pt x="553476" y="22564"/>
                      </a:cubicBezTo>
                      <a:cubicBezTo>
                        <a:pt x="580968" y="19904"/>
                        <a:pt x="607573" y="16711"/>
                        <a:pt x="633291" y="13696"/>
                      </a:cubicBezTo>
                      <a:lnTo>
                        <a:pt x="634267" y="13696"/>
                      </a:lnTo>
                      <a:cubicBezTo>
                        <a:pt x="774210" y="-3686"/>
                        <a:pt x="881429" y="-20181"/>
                        <a:pt x="934639" y="69478"/>
                      </a:cubicBezTo>
                      <a:close/>
                    </a:path>
                  </a:pathLst>
                </a:custGeom>
                <a:solidFill>
                  <a:srgbClr val="D0E5F7"/>
                </a:solidFill>
                <a:ln w="885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5" name="任意多边形: 形状 244">
                  <a:extLst>
                    <a:ext uri="{FF2B5EF4-FFF2-40B4-BE49-F238E27FC236}">
                      <a16:creationId xmlns:a16="http://schemas.microsoft.com/office/drawing/2014/main" id="{3E831A7E-70D9-B600-AC23-8EC5CC553459}"/>
                    </a:ext>
                  </a:extLst>
                </p:cNvPr>
                <p:cNvSpPr/>
                <p:nvPr/>
              </p:nvSpPr>
              <p:spPr>
                <a:xfrm>
                  <a:off x="5351275" y="4464156"/>
                  <a:ext cx="102341" cy="275363"/>
                </a:xfrm>
                <a:custGeom>
                  <a:avLst/>
                  <a:gdLst>
                    <a:gd name="connsiteX0" fmla="*/ 0 w 102341"/>
                    <a:gd name="connsiteY0" fmla="*/ 0 h 275363"/>
                    <a:gd name="connsiteX1" fmla="*/ 15254 w 102341"/>
                    <a:gd name="connsiteY1" fmla="*/ 61635 h 275363"/>
                    <a:gd name="connsiteX2" fmla="*/ 102341 w 102341"/>
                    <a:gd name="connsiteY2" fmla="*/ 275363 h 275363"/>
                    <a:gd name="connsiteX3" fmla="*/ 102341 w 102341"/>
                    <a:gd name="connsiteY3" fmla="*/ 275363 h 2753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02341" h="275363">
                      <a:moveTo>
                        <a:pt x="0" y="0"/>
                      </a:moveTo>
                      <a:cubicBezTo>
                        <a:pt x="2614" y="21080"/>
                        <a:pt x="7735" y="41770"/>
                        <a:pt x="15254" y="61635"/>
                      </a:cubicBezTo>
                      <a:cubicBezTo>
                        <a:pt x="39110" y="130631"/>
                        <a:pt x="83984" y="218606"/>
                        <a:pt x="102341" y="275363"/>
                      </a:cubicBezTo>
                      <a:lnTo>
                        <a:pt x="102341" y="275363"/>
                      </a:lnTo>
                    </a:path>
                  </a:pathLst>
                </a:custGeom>
                <a:noFill/>
                <a:ln w="6644" cap="rnd">
                  <a:solidFill>
                    <a:srgbClr val="83ADDF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246" name="图形 9">
                <a:extLst>
                  <a:ext uri="{FF2B5EF4-FFF2-40B4-BE49-F238E27FC236}">
                    <a16:creationId xmlns:a16="http://schemas.microsoft.com/office/drawing/2014/main" id="{5AFE6169-9425-63A9-261E-725CAA974A8F}"/>
                  </a:ext>
                </a:extLst>
              </p:cNvPr>
              <p:cNvGrpSpPr/>
              <p:nvPr/>
            </p:nvGrpSpPr>
            <p:grpSpPr>
              <a:xfrm>
                <a:off x="5776754" y="3937473"/>
                <a:ext cx="1091658" cy="468013"/>
                <a:chOff x="5776754" y="3937473"/>
                <a:chExt cx="1091658" cy="468013"/>
              </a:xfrm>
            </p:grpSpPr>
            <p:sp>
              <p:nvSpPr>
                <p:cNvPr id="247" name="任意多边形: 形状 246">
                  <a:extLst>
                    <a:ext uri="{FF2B5EF4-FFF2-40B4-BE49-F238E27FC236}">
                      <a16:creationId xmlns:a16="http://schemas.microsoft.com/office/drawing/2014/main" id="{26FEF7E0-C788-1B0C-69E7-8683C92A035E}"/>
                    </a:ext>
                  </a:extLst>
                </p:cNvPr>
                <p:cNvSpPr/>
                <p:nvPr/>
              </p:nvSpPr>
              <p:spPr>
                <a:xfrm>
                  <a:off x="5776754" y="3947472"/>
                  <a:ext cx="1069340" cy="458015"/>
                </a:xfrm>
                <a:custGeom>
                  <a:avLst/>
                  <a:gdLst>
                    <a:gd name="connsiteX0" fmla="*/ 1035144 w 1069340"/>
                    <a:gd name="connsiteY0" fmla="*/ 282825 h 458015"/>
                    <a:gd name="connsiteX1" fmla="*/ 628351 w 1069340"/>
                    <a:gd name="connsiteY1" fmla="*/ 411860 h 458015"/>
                    <a:gd name="connsiteX2" fmla="*/ 428635 w 1069340"/>
                    <a:gd name="connsiteY2" fmla="*/ 451857 h 458015"/>
                    <a:gd name="connsiteX3" fmla="*/ 248962 w 1069340"/>
                    <a:gd name="connsiteY3" fmla="*/ 455138 h 458015"/>
                    <a:gd name="connsiteX4" fmla="*/ 187859 w 1069340"/>
                    <a:gd name="connsiteY4" fmla="*/ 445117 h 458015"/>
                    <a:gd name="connsiteX5" fmla="*/ 95450 w 1069340"/>
                    <a:gd name="connsiteY5" fmla="*/ 69895 h 458015"/>
                    <a:gd name="connsiteX6" fmla="*/ 96426 w 1069340"/>
                    <a:gd name="connsiteY6" fmla="*/ 69895 h 458015"/>
                    <a:gd name="connsiteX7" fmla="*/ 620192 w 1069340"/>
                    <a:gd name="connsiteY7" fmla="*/ 5599 h 458015"/>
                    <a:gd name="connsiteX8" fmla="*/ 848908 w 1069340"/>
                    <a:gd name="connsiteY8" fmla="*/ 722 h 458015"/>
                    <a:gd name="connsiteX9" fmla="*/ 1035144 w 1069340"/>
                    <a:gd name="connsiteY9" fmla="*/ 282825 h 4580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069340" h="458015">
                      <a:moveTo>
                        <a:pt x="1035144" y="282825"/>
                      </a:moveTo>
                      <a:cubicBezTo>
                        <a:pt x="998518" y="307213"/>
                        <a:pt x="791441" y="365035"/>
                        <a:pt x="628351" y="411860"/>
                      </a:cubicBezTo>
                      <a:cubicBezTo>
                        <a:pt x="563045" y="430892"/>
                        <a:pt x="496230" y="444274"/>
                        <a:pt x="428635" y="451857"/>
                      </a:cubicBezTo>
                      <a:cubicBezTo>
                        <a:pt x="368995" y="458765"/>
                        <a:pt x="308815" y="459865"/>
                        <a:pt x="248962" y="455138"/>
                      </a:cubicBezTo>
                      <a:cubicBezTo>
                        <a:pt x="228361" y="453417"/>
                        <a:pt x="207928" y="450074"/>
                        <a:pt x="187859" y="445117"/>
                      </a:cubicBezTo>
                      <a:cubicBezTo>
                        <a:pt x="-66575" y="383570"/>
                        <a:pt x="-26047" y="92066"/>
                        <a:pt x="95450" y="69895"/>
                      </a:cubicBezTo>
                      <a:lnTo>
                        <a:pt x="96426" y="69895"/>
                      </a:lnTo>
                      <a:cubicBezTo>
                        <a:pt x="269776" y="39353"/>
                        <a:pt x="444598" y="17891"/>
                        <a:pt x="620192" y="5599"/>
                      </a:cubicBezTo>
                      <a:cubicBezTo>
                        <a:pt x="696283" y="899"/>
                        <a:pt x="773970" y="-1229"/>
                        <a:pt x="848908" y="722"/>
                      </a:cubicBezTo>
                      <a:cubicBezTo>
                        <a:pt x="1140323" y="8615"/>
                        <a:pt x="1071771" y="258881"/>
                        <a:pt x="1035144" y="282825"/>
                      </a:cubicBezTo>
                      <a:close/>
                    </a:path>
                  </a:pathLst>
                </a:custGeom>
                <a:solidFill>
                  <a:srgbClr val="C3DCF8"/>
                </a:solidFill>
                <a:ln w="885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8" name="任意多边形: 形状 247">
                  <a:extLst>
                    <a:ext uri="{FF2B5EF4-FFF2-40B4-BE49-F238E27FC236}">
                      <a16:creationId xmlns:a16="http://schemas.microsoft.com/office/drawing/2014/main" id="{9A91140E-10D9-8EF5-F407-6FC13E988CE4}"/>
                    </a:ext>
                  </a:extLst>
                </p:cNvPr>
                <p:cNvSpPr/>
                <p:nvPr/>
              </p:nvSpPr>
              <p:spPr>
                <a:xfrm>
                  <a:off x="6025715" y="4230297"/>
                  <a:ext cx="786182" cy="175189"/>
                </a:xfrm>
                <a:custGeom>
                  <a:avLst/>
                  <a:gdLst>
                    <a:gd name="connsiteX0" fmla="*/ 786182 w 786182"/>
                    <a:gd name="connsiteY0" fmla="*/ 0 h 175189"/>
                    <a:gd name="connsiteX1" fmla="*/ 379390 w 786182"/>
                    <a:gd name="connsiteY1" fmla="*/ 129035 h 175189"/>
                    <a:gd name="connsiteX2" fmla="*/ 179673 w 786182"/>
                    <a:gd name="connsiteY2" fmla="*/ 169031 h 175189"/>
                    <a:gd name="connsiteX3" fmla="*/ 0 w 786182"/>
                    <a:gd name="connsiteY3" fmla="*/ 172313 h 1751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86182" h="175189">
                      <a:moveTo>
                        <a:pt x="786182" y="0"/>
                      </a:moveTo>
                      <a:cubicBezTo>
                        <a:pt x="749556" y="24388"/>
                        <a:pt x="542479" y="82210"/>
                        <a:pt x="379390" y="129035"/>
                      </a:cubicBezTo>
                      <a:cubicBezTo>
                        <a:pt x="314083" y="148066"/>
                        <a:pt x="247268" y="161449"/>
                        <a:pt x="179673" y="169031"/>
                      </a:cubicBezTo>
                      <a:cubicBezTo>
                        <a:pt x="120034" y="175940"/>
                        <a:pt x="59853" y="177039"/>
                        <a:pt x="0" y="172313"/>
                      </a:cubicBezTo>
                    </a:path>
                  </a:pathLst>
                </a:custGeom>
                <a:noFill/>
                <a:ln w="6644" cap="rnd">
                  <a:solidFill>
                    <a:srgbClr val="83ADDF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9" name="任意多边形: 形状 248">
                  <a:extLst>
                    <a:ext uri="{FF2B5EF4-FFF2-40B4-BE49-F238E27FC236}">
                      <a16:creationId xmlns:a16="http://schemas.microsoft.com/office/drawing/2014/main" id="{1C5C025D-73DF-20B0-2EB4-5CD527432ECB}"/>
                    </a:ext>
                  </a:extLst>
                </p:cNvPr>
                <p:cNvSpPr/>
                <p:nvPr/>
              </p:nvSpPr>
              <p:spPr>
                <a:xfrm>
                  <a:off x="5777108" y="3953337"/>
                  <a:ext cx="620192" cy="439605"/>
                </a:xfrm>
                <a:custGeom>
                  <a:avLst/>
                  <a:gdLst>
                    <a:gd name="connsiteX0" fmla="*/ 620192 w 620192"/>
                    <a:gd name="connsiteY0" fmla="*/ 0 h 439605"/>
                    <a:gd name="connsiteX1" fmla="*/ 396886 w 620192"/>
                    <a:gd name="connsiteY1" fmla="*/ 120344 h 439605"/>
                    <a:gd name="connsiteX2" fmla="*/ 257830 w 620192"/>
                    <a:gd name="connsiteY2" fmla="*/ 312522 h 439605"/>
                    <a:gd name="connsiteX3" fmla="*/ 187859 w 620192"/>
                    <a:gd name="connsiteY3" fmla="*/ 439606 h 439605"/>
                    <a:gd name="connsiteX4" fmla="*/ 95450 w 620192"/>
                    <a:gd name="connsiteY4" fmla="*/ 64385 h 439605"/>
                    <a:gd name="connsiteX5" fmla="*/ 96426 w 620192"/>
                    <a:gd name="connsiteY5" fmla="*/ 64385 h 439605"/>
                    <a:gd name="connsiteX6" fmla="*/ 620192 w 620192"/>
                    <a:gd name="connsiteY6" fmla="*/ 0 h 4396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620192" h="439605">
                      <a:moveTo>
                        <a:pt x="620192" y="0"/>
                      </a:moveTo>
                      <a:cubicBezTo>
                        <a:pt x="553236" y="27758"/>
                        <a:pt x="468543" y="65537"/>
                        <a:pt x="396886" y="120344"/>
                      </a:cubicBezTo>
                      <a:cubicBezTo>
                        <a:pt x="332945" y="169120"/>
                        <a:pt x="279380" y="231553"/>
                        <a:pt x="257830" y="312522"/>
                      </a:cubicBezTo>
                      <a:cubicBezTo>
                        <a:pt x="243286" y="366974"/>
                        <a:pt x="219696" y="409453"/>
                        <a:pt x="187859" y="439606"/>
                      </a:cubicBezTo>
                      <a:cubicBezTo>
                        <a:pt x="-66575" y="378059"/>
                        <a:pt x="-26047" y="86556"/>
                        <a:pt x="95450" y="64385"/>
                      </a:cubicBezTo>
                      <a:lnTo>
                        <a:pt x="96426" y="64385"/>
                      </a:lnTo>
                      <a:cubicBezTo>
                        <a:pt x="269776" y="33815"/>
                        <a:pt x="444598" y="12318"/>
                        <a:pt x="620192" y="0"/>
                      </a:cubicBezTo>
                      <a:close/>
                    </a:path>
                  </a:pathLst>
                </a:custGeom>
                <a:solidFill>
                  <a:srgbClr val="D0E5F7"/>
                </a:solidFill>
                <a:ln w="885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0" name="任意多边形: 形状 249">
                  <a:extLst>
                    <a:ext uri="{FF2B5EF4-FFF2-40B4-BE49-F238E27FC236}">
                      <a16:creationId xmlns:a16="http://schemas.microsoft.com/office/drawing/2014/main" id="{3EA01A50-EB8E-8DF4-DE02-1AFA22389E4B}"/>
                    </a:ext>
                  </a:extLst>
                </p:cNvPr>
                <p:cNvSpPr/>
                <p:nvPr/>
              </p:nvSpPr>
              <p:spPr>
                <a:xfrm>
                  <a:off x="6598702" y="3937473"/>
                  <a:ext cx="269710" cy="328350"/>
                </a:xfrm>
                <a:custGeom>
                  <a:avLst/>
                  <a:gdLst>
                    <a:gd name="connsiteX0" fmla="*/ 0 w 269710"/>
                    <a:gd name="connsiteY0" fmla="*/ 10366 h 328350"/>
                    <a:gd name="connsiteX1" fmla="*/ 156172 w 269710"/>
                    <a:gd name="connsiteY1" fmla="*/ 26418 h 328350"/>
                    <a:gd name="connsiteX2" fmla="*/ 261706 w 269710"/>
                    <a:gd name="connsiteY2" fmla="*/ 274732 h 328350"/>
                    <a:gd name="connsiteX3" fmla="*/ 166105 w 269710"/>
                    <a:gd name="connsiteY3" fmla="*/ 327056 h 328350"/>
                    <a:gd name="connsiteX4" fmla="*/ 0 w 269710"/>
                    <a:gd name="connsiteY4" fmla="*/ 10366 h 3283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69710" h="328350">
                      <a:moveTo>
                        <a:pt x="0" y="10366"/>
                      </a:moveTo>
                      <a:cubicBezTo>
                        <a:pt x="44874" y="-6839"/>
                        <a:pt x="93739" y="-3380"/>
                        <a:pt x="156172" y="26418"/>
                      </a:cubicBezTo>
                      <a:cubicBezTo>
                        <a:pt x="229248" y="61359"/>
                        <a:pt x="292568" y="151196"/>
                        <a:pt x="261706" y="274732"/>
                      </a:cubicBezTo>
                      <a:cubicBezTo>
                        <a:pt x="256651" y="294686"/>
                        <a:pt x="178964" y="336190"/>
                        <a:pt x="166105" y="327056"/>
                      </a:cubicBezTo>
                      <a:cubicBezTo>
                        <a:pt x="153246" y="317921"/>
                        <a:pt x="255055" y="64906"/>
                        <a:pt x="0" y="10366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885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251" name="图形 9">
                <a:extLst>
                  <a:ext uri="{FF2B5EF4-FFF2-40B4-BE49-F238E27FC236}">
                    <a16:creationId xmlns:a16="http://schemas.microsoft.com/office/drawing/2014/main" id="{17FF894B-184F-6925-D2C1-BE1387EA1D40}"/>
                  </a:ext>
                </a:extLst>
              </p:cNvPr>
              <p:cNvGrpSpPr/>
              <p:nvPr/>
            </p:nvGrpSpPr>
            <p:grpSpPr>
              <a:xfrm>
                <a:off x="5339576" y="3370505"/>
                <a:ext cx="604880" cy="826020"/>
                <a:chOff x="5339576" y="3370505"/>
                <a:chExt cx="604880" cy="826020"/>
              </a:xfrm>
            </p:grpSpPr>
            <p:sp>
              <p:nvSpPr>
                <p:cNvPr id="252" name="任意多边形: 形状 251">
                  <a:extLst>
                    <a:ext uri="{FF2B5EF4-FFF2-40B4-BE49-F238E27FC236}">
                      <a16:creationId xmlns:a16="http://schemas.microsoft.com/office/drawing/2014/main" id="{BB1FF0E4-B177-387C-84A5-0B8264323D36}"/>
                    </a:ext>
                  </a:extLst>
                </p:cNvPr>
                <p:cNvSpPr/>
                <p:nvPr/>
              </p:nvSpPr>
              <p:spPr>
                <a:xfrm>
                  <a:off x="5613012" y="3462394"/>
                  <a:ext cx="331444" cy="438304"/>
                </a:xfrm>
                <a:custGeom>
                  <a:avLst/>
                  <a:gdLst>
                    <a:gd name="connsiteX0" fmla="*/ 76681 w 331444"/>
                    <a:gd name="connsiteY0" fmla="*/ 419730 h 438304"/>
                    <a:gd name="connsiteX1" fmla="*/ 328365 w 331444"/>
                    <a:gd name="connsiteY1" fmla="*/ 359336 h 438304"/>
                    <a:gd name="connsiteX2" fmla="*/ 265488 w 331444"/>
                    <a:gd name="connsiteY2" fmla="*/ 154831 h 438304"/>
                    <a:gd name="connsiteX3" fmla="*/ 272051 w 331444"/>
                    <a:gd name="connsiteY3" fmla="*/ 110489 h 438304"/>
                    <a:gd name="connsiteX4" fmla="*/ 218309 w 331444"/>
                    <a:gd name="connsiteY4" fmla="*/ 82376 h 438304"/>
                    <a:gd name="connsiteX5" fmla="*/ 157826 w 331444"/>
                    <a:gd name="connsiteY5" fmla="*/ 344 h 438304"/>
                    <a:gd name="connsiteX6" fmla="*/ 9636 w 331444"/>
                    <a:gd name="connsiteY6" fmla="*/ 232962 h 438304"/>
                    <a:gd name="connsiteX7" fmla="*/ 76681 w 331444"/>
                    <a:gd name="connsiteY7" fmla="*/ 419730 h 4383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331444" h="438304">
                      <a:moveTo>
                        <a:pt x="76681" y="419730"/>
                      </a:moveTo>
                      <a:cubicBezTo>
                        <a:pt x="230724" y="456179"/>
                        <a:pt x="308500" y="440482"/>
                        <a:pt x="328365" y="359336"/>
                      </a:cubicBezTo>
                      <a:cubicBezTo>
                        <a:pt x="348231" y="278190"/>
                        <a:pt x="265488" y="154831"/>
                        <a:pt x="265488" y="154831"/>
                      </a:cubicBezTo>
                      <a:lnTo>
                        <a:pt x="272051" y="110489"/>
                      </a:lnTo>
                      <a:cubicBezTo>
                        <a:pt x="253676" y="102020"/>
                        <a:pt x="235744" y="92637"/>
                        <a:pt x="218309" y="82376"/>
                      </a:cubicBezTo>
                      <a:cubicBezTo>
                        <a:pt x="209972" y="75725"/>
                        <a:pt x="182835" y="6995"/>
                        <a:pt x="157826" y="344"/>
                      </a:cubicBezTo>
                      <a:cubicBezTo>
                        <a:pt x="132818" y="-6307"/>
                        <a:pt x="-42511" y="83973"/>
                        <a:pt x="9636" y="232962"/>
                      </a:cubicBezTo>
                      <a:cubicBezTo>
                        <a:pt x="61782" y="381950"/>
                        <a:pt x="76681" y="419730"/>
                        <a:pt x="76681" y="419730"/>
                      </a:cubicBezTo>
                      <a:close/>
                    </a:path>
                  </a:pathLst>
                </a:custGeom>
                <a:solidFill>
                  <a:srgbClr val="FEBD9D"/>
                </a:solidFill>
                <a:ln w="885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3" name="任意多边形: 形状 252">
                  <a:extLst>
                    <a:ext uri="{FF2B5EF4-FFF2-40B4-BE49-F238E27FC236}">
                      <a16:creationId xmlns:a16="http://schemas.microsoft.com/office/drawing/2014/main" id="{DCAB7765-D8DB-1CEB-A6BC-01C764730C14}"/>
                    </a:ext>
                  </a:extLst>
                </p:cNvPr>
                <p:cNvSpPr/>
                <p:nvPr/>
              </p:nvSpPr>
              <p:spPr>
                <a:xfrm>
                  <a:off x="5733436" y="3608268"/>
                  <a:ext cx="106664" cy="69561"/>
                </a:xfrm>
                <a:custGeom>
                  <a:avLst/>
                  <a:gdLst>
                    <a:gd name="connsiteX0" fmla="*/ 105777 w 106664"/>
                    <a:gd name="connsiteY0" fmla="*/ 51260 h 69561"/>
                    <a:gd name="connsiteX1" fmla="*/ 43698 w 106664"/>
                    <a:gd name="connsiteY1" fmla="*/ 65449 h 69561"/>
                    <a:gd name="connsiteX2" fmla="*/ 864 w 106664"/>
                    <a:gd name="connsiteY2" fmla="*/ 18358 h 69561"/>
                    <a:gd name="connsiteX3" fmla="*/ 62943 w 106664"/>
                    <a:gd name="connsiteY3" fmla="*/ 4169 h 69561"/>
                    <a:gd name="connsiteX4" fmla="*/ 105777 w 106664"/>
                    <a:gd name="connsiteY4" fmla="*/ 51260 h 695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06664" h="69561">
                      <a:moveTo>
                        <a:pt x="105777" y="51260"/>
                      </a:moveTo>
                      <a:cubicBezTo>
                        <a:pt x="100456" y="68110"/>
                        <a:pt x="72698" y="74495"/>
                        <a:pt x="43698" y="65449"/>
                      </a:cubicBezTo>
                      <a:cubicBezTo>
                        <a:pt x="14699" y="56403"/>
                        <a:pt x="-4368" y="35297"/>
                        <a:pt x="864" y="18358"/>
                      </a:cubicBezTo>
                      <a:cubicBezTo>
                        <a:pt x="6096" y="1419"/>
                        <a:pt x="33943" y="-4966"/>
                        <a:pt x="62943" y="4169"/>
                      </a:cubicBezTo>
                      <a:cubicBezTo>
                        <a:pt x="91942" y="13303"/>
                        <a:pt x="111098" y="34321"/>
                        <a:pt x="105777" y="51260"/>
                      </a:cubicBezTo>
                      <a:close/>
                    </a:path>
                  </a:pathLst>
                </a:custGeom>
                <a:solidFill>
                  <a:srgbClr val="F4AF90"/>
                </a:solidFill>
                <a:ln w="885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4" name="任意多边形: 形状 253">
                  <a:extLst>
                    <a:ext uri="{FF2B5EF4-FFF2-40B4-BE49-F238E27FC236}">
                      <a16:creationId xmlns:a16="http://schemas.microsoft.com/office/drawing/2014/main" id="{A00BA34D-3A2B-1076-3FE1-548D6B12A77D}"/>
                    </a:ext>
                  </a:extLst>
                </p:cNvPr>
                <p:cNvSpPr/>
                <p:nvPr/>
              </p:nvSpPr>
              <p:spPr>
                <a:xfrm>
                  <a:off x="5831054" y="3544771"/>
                  <a:ext cx="53742" cy="72454"/>
                </a:xfrm>
                <a:custGeom>
                  <a:avLst/>
                  <a:gdLst>
                    <a:gd name="connsiteX0" fmla="*/ 47180 w 53742"/>
                    <a:gd name="connsiteY0" fmla="*/ 72455 h 72454"/>
                    <a:gd name="connsiteX1" fmla="*/ 53742 w 53742"/>
                    <a:gd name="connsiteY1" fmla="*/ 28113 h 72454"/>
                    <a:gd name="connsiteX2" fmla="*/ 0 w 53742"/>
                    <a:gd name="connsiteY2" fmla="*/ 0 h 724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53742" h="72454">
                      <a:moveTo>
                        <a:pt x="47180" y="72455"/>
                      </a:moveTo>
                      <a:lnTo>
                        <a:pt x="53742" y="28113"/>
                      </a:lnTo>
                      <a:cubicBezTo>
                        <a:pt x="35367" y="19644"/>
                        <a:pt x="17435" y="10261"/>
                        <a:pt x="0" y="0"/>
                      </a:cubicBezTo>
                    </a:path>
                  </a:pathLst>
                </a:custGeom>
                <a:noFill/>
                <a:ln w="6644" cap="rnd">
                  <a:solidFill>
                    <a:srgbClr val="EF8A66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5" name="任意多边形: 形状 254">
                  <a:extLst>
                    <a:ext uri="{FF2B5EF4-FFF2-40B4-BE49-F238E27FC236}">
                      <a16:creationId xmlns:a16="http://schemas.microsoft.com/office/drawing/2014/main" id="{F20498AF-3A7B-93D2-4EBB-4BFCC7CB183A}"/>
                    </a:ext>
                  </a:extLst>
                </p:cNvPr>
                <p:cNvSpPr/>
                <p:nvPr/>
              </p:nvSpPr>
              <p:spPr>
                <a:xfrm>
                  <a:off x="5339576" y="3370505"/>
                  <a:ext cx="475042" cy="826020"/>
                </a:xfrm>
                <a:custGeom>
                  <a:avLst/>
                  <a:gdLst>
                    <a:gd name="connsiteX0" fmla="*/ 412638 w 475042"/>
                    <a:gd name="connsiteY0" fmla="*/ 823254 h 826020"/>
                    <a:gd name="connsiteX1" fmla="*/ 322269 w 475042"/>
                    <a:gd name="connsiteY1" fmla="*/ 767649 h 826020"/>
                    <a:gd name="connsiteX2" fmla="*/ 178779 w 475042"/>
                    <a:gd name="connsiteY2" fmla="*/ 778823 h 826020"/>
                    <a:gd name="connsiteX3" fmla="*/ 71649 w 475042"/>
                    <a:gd name="connsiteY3" fmla="*/ 767649 h 826020"/>
                    <a:gd name="connsiteX4" fmla="*/ 48857 w 475042"/>
                    <a:gd name="connsiteY4" fmla="*/ 645620 h 826020"/>
                    <a:gd name="connsiteX5" fmla="*/ 32185 w 475042"/>
                    <a:gd name="connsiteY5" fmla="*/ 530331 h 826020"/>
                    <a:gd name="connsiteX6" fmla="*/ 38038 w 475042"/>
                    <a:gd name="connsiteY6" fmla="*/ 526252 h 826020"/>
                    <a:gd name="connsiteX7" fmla="*/ 125569 w 475042"/>
                    <a:gd name="connsiteY7" fmla="*/ 428699 h 826020"/>
                    <a:gd name="connsiteX8" fmla="*/ 147030 w 475042"/>
                    <a:gd name="connsiteY8" fmla="*/ 250356 h 826020"/>
                    <a:gd name="connsiteX9" fmla="*/ 203078 w 475042"/>
                    <a:gd name="connsiteY9" fmla="*/ 138615 h 826020"/>
                    <a:gd name="connsiteX10" fmla="*/ 260013 w 475042"/>
                    <a:gd name="connsiteY10" fmla="*/ 84517 h 826020"/>
                    <a:gd name="connsiteX11" fmla="*/ 379825 w 475042"/>
                    <a:gd name="connsiteY11" fmla="*/ 15078 h 826020"/>
                    <a:gd name="connsiteX12" fmla="*/ 385767 w 475042"/>
                    <a:gd name="connsiteY12" fmla="*/ 19335 h 826020"/>
                    <a:gd name="connsiteX13" fmla="*/ 457956 w 475042"/>
                    <a:gd name="connsiteY13" fmla="*/ 104649 h 826020"/>
                    <a:gd name="connsiteX14" fmla="*/ 441283 w 475042"/>
                    <a:gd name="connsiteY14" fmla="*/ 267029 h 826020"/>
                    <a:gd name="connsiteX15" fmla="*/ 445629 w 475042"/>
                    <a:gd name="connsiteY15" fmla="*/ 334783 h 826020"/>
                    <a:gd name="connsiteX16" fmla="*/ 361823 w 475042"/>
                    <a:gd name="connsiteY16" fmla="*/ 314918 h 826020"/>
                    <a:gd name="connsiteX17" fmla="*/ 418935 w 475042"/>
                    <a:gd name="connsiteY17" fmla="*/ 422137 h 826020"/>
                    <a:gd name="connsiteX18" fmla="*/ 438889 w 475042"/>
                    <a:gd name="connsiteY18" fmla="*/ 553034 h 826020"/>
                    <a:gd name="connsiteX19" fmla="*/ 455827 w 475042"/>
                    <a:gd name="connsiteY19" fmla="*/ 691558 h 826020"/>
                    <a:gd name="connsiteX20" fmla="*/ 412638 w 475042"/>
                    <a:gd name="connsiteY20" fmla="*/ 823254 h 8260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475042" h="826020">
                      <a:moveTo>
                        <a:pt x="412638" y="823254"/>
                      </a:moveTo>
                      <a:cubicBezTo>
                        <a:pt x="340184" y="840991"/>
                        <a:pt x="322269" y="767649"/>
                        <a:pt x="322269" y="767649"/>
                      </a:cubicBezTo>
                      <a:cubicBezTo>
                        <a:pt x="263827" y="828220"/>
                        <a:pt x="194742" y="810838"/>
                        <a:pt x="178779" y="778823"/>
                      </a:cubicBezTo>
                      <a:cubicBezTo>
                        <a:pt x="178779" y="778823"/>
                        <a:pt x="119272" y="803389"/>
                        <a:pt x="71649" y="767649"/>
                      </a:cubicBezTo>
                      <a:cubicBezTo>
                        <a:pt x="6200" y="718607"/>
                        <a:pt x="48857" y="645620"/>
                        <a:pt x="48857" y="645620"/>
                      </a:cubicBezTo>
                      <a:cubicBezTo>
                        <a:pt x="-19784" y="627883"/>
                        <a:pt x="-7191" y="559331"/>
                        <a:pt x="32185" y="530331"/>
                      </a:cubicBezTo>
                      <a:lnTo>
                        <a:pt x="38038" y="526252"/>
                      </a:lnTo>
                      <a:cubicBezTo>
                        <a:pt x="79010" y="499646"/>
                        <a:pt x="152617" y="481910"/>
                        <a:pt x="125569" y="428699"/>
                      </a:cubicBezTo>
                      <a:cubicBezTo>
                        <a:pt x="97367" y="372030"/>
                        <a:pt x="74221" y="293989"/>
                        <a:pt x="147030" y="250356"/>
                      </a:cubicBezTo>
                      <a:cubicBezTo>
                        <a:pt x="147030" y="250356"/>
                        <a:pt x="150755" y="166195"/>
                        <a:pt x="203078" y="138615"/>
                      </a:cubicBezTo>
                      <a:cubicBezTo>
                        <a:pt x="255402" y="111034"/>
                        <a:pt x="258860" y="100126"/>
                        <a:pt x="260013" y="84517"/>
                      </a:cubicBezTo>
                      <a:cubicBezTo>
                        <a:pt x="264004" y="27050"/>
                        <a:pt x="318279" y="-27224"/>
                        <a:pt x="379825" y="15078"/>
                      </a:cubicBezTo>
                      <a:cubicBezTo>
                        <a:pt x="381776" y="16408"/>
                        <a:pt x="383816" y="17827"/>
                        <a:pt x="385767" y="19335"/>
                      </a:cubicBezTo>
                      <a:cubicBezTo>
                        <a:pt x="451659" y="12772"/>
                        <a:pt x="469041" y="74762"/>
                        <a:pt x="457956" y="104649"/>
                      </a:cubicBezTo>
                      <a:cubicBezTo>
                        <a:pt x="481546" y="181981"/>
                        <a:pt x="425320" y="239980"/>
                        <a:pt x="441283" y="267029"/>
                      </a:cubicBezTo>
                      <a:cubicBezTo>
                        <a:pt x="459552" y="297891"/>
                        <a:pt x="445629" y="334783"/>
                        <a:pt x="445629" y="334783"/>
                      </a:cubicBezTo>
                      <a:cubicBezTo>
                        <a:pt x="418403" y="291594"/>
                        <a:pt x="384880" y="277937"/>
                        <a:pt x="361823" y="314918"/>
                      </a:cubicBezTo>
                      <a:cubicBezTo>
                        <a:pt x="343110" y="345071"/>
                        <a:pt x="358364" y="384535"/>
                        <a:pt x="418935" y="422137"/>
                      </a:cubicBezTo>
                      <a:cubicBezTo>
                        <a:pt x="483763" y="462399"/>
                        <a:pt x="453078" y="514102"/>
                        <a:pt x="438889" y="553034"/>
                      </a:cubicBezTo>
                      <a:cubicBezTo>
                        <a:pt x="422092" y="599265"/>
                        <a:pt x="428389" y="650737"/>
                        <a:pt x="455827" y="691558"/>
                      </a:cubicBezTo>
                      <a:cubicBezTo>
                        <a:pt x="487133" y="736166"/>
                        <a:pt x="485093" y="805872"/>
                        <a:pt x="412638" y="823254"/>
                      </a:cubicBezTo>
                      <a:close/>
                    </a:path>
                  </a:pathLst>
                </a:custGeom>
                <a:solidFill>
                  <a:srgbClr val="7F542D"/>
                </a:solidFill>
                <a:ln w="885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6" name="任意多边形: 形状 255">
                  <a:extLst>
                    <a:ext uri="{FF2B5EF4-FFF2-40B4-BE49-F238E27FC236}">
                      <a16:creationId xmlns:a16="http://schemas.microsoft.com/office/drawing/2014/main" id="{E62898F6-70D4-72FF-2C0F-ACD75A564E4A}"/>
                    </a:ext>
                  </a:extLst>
                </p:cNvPr>
                <p:cNvSpPr/>
                <p:nvPr/>
              </p:nvSpPr>
              <p:spPr>
                <a:xfrm>
                  <a:off x="5339576" y="3384785"/>
                  <a:ext cx="475042" cy="811740"/>
                </a:xfrm>
                <a:custGeom>
                  <a:avLst/>
                  <a:gdLst>
                    <a:gd name="connsiteX0" fmla="*/ 412638 w 475042"/>
                    <a:gd name="connsiteY0" fmla="*/ 808974 h 811740"/>
                    <a:gd name="connsiteX1" fmla="*/ 322269 w 475042"/>
                    <a:gd name="connsiteY1" fmla="*/ 753369 h 811740"/>
                    <a:gd name="connsiteX2" fmla="*/ 178779 w 475042"/>
                    <a:gd name="connsiteY2" fmla="*/ 764544 h 811740"/>
                    <a:gd name="connsiteX3" fmla="*/ 71649 w 475042"/>
                    <a:gd name="connsiteY3" fmla="*/ 753369 h 811740"/>
                    <a:gd name="connsiteX4" fmla="*/ 48857 w 475042"/>
                    <a:gd name="connsiteY4" fmla="*/ 631340 h 811740"/>
                    <a:gd name="connsiteX5" fmla="*/ 32185 w 475042"/>
                    <a:gd name="connsiteY5" fmla="*/ 516051 h 811740"/>
                    <a:gd name="connsiteX6" fmla="*/ 38038 w 475042"/>
                    <a:gd name="connsiteY6" fmla="*/ 511972 h 811740"/>
                    <a:gd name="connsiteX7" fmla="*/ 166984 w 475042"/>
                    <a:gd name="connsiteY7" fmla="*/ 619191 h 811740"/>
                    <a:gd name="connsiteX8" fmla="*/ 337080 w 475042"/>
                    <a:gd name="connsiteY8" fmla="*/ 605179 h 811740"/>
                    <a:gd name="connsiteX9" fmla="*/ 326526 w 475042"/>
                    <a:gd name="connsiteY9" fmla="*/ 433930 h 811740"/>
                    <a:gd name="connsiteX10" fmla="*/ 296019 w 475042"/>
                    <a:gd name="connsiteY10" fmla="*/ 229957 h 811740"/>
                    <a:gd name="connsiteX11" fmla="*/ 379825 w 475042"/>
                    <a:gd name="connsiteY11" fmla="*/ 0 h 811740"/>
                    <a:gd name="connsiteX12" fmla="*/ 385767 w 475042"/>
                    <a:gd name="connsiteY12" fmla="*/ 4257 h 811740"/>
                    <a:gd name="connsiteX13" fmla="*/ 457956 w 475042"/>
                    <a:gd name="connsiteY13" fmla="*/ 89571 h 811740"/>
                    <a:gd name="connsiteX14" fmla="*/ 441283 w 475042"/>
                    <a:gd name="connsiteY14" fmla="*/ 251951 h 811740"/>
                    <a:gd name="connsiteX15" fmla="*/ 445629 w 475042"/>
                    <a:gd name="connsiteY15" fmla="*/ 319705 h 811740"/>
                    <a:gd name="connsiteX16" fmla="*/ 361823 w 475042"/>
                    <a:gd name="connsiteY16" fmla="*/ 299840 h 811740"/>
                    <a:gd name="connsiteX17" fmla="*/ 418935 w 475042"/>
                    <a:gd name="connsiteY17" fmla="*/ 407059 h 811740"/>
                    <a:gd name="connsiteX18" fmla="*/ 438889 w 475042"/>
                    <a:gd name="connsiteY18" fmla="*/ 537956 h 811740"/>
                    <a:gd name="connsiteX19" fmla="*/ 455827 w 475042"/>
                    <a:gd name="connsiteY19" fmla="*/ 676481 h 811740"/>
                    <a:gd name="connsiteX20" fmla="*/ 412638 w 475042"/>
                    <a:gd name="connsiteY20" fmla="*/ 808974 h 8117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475042" h="811740">
                      <a:moveTo>
                        <a:pt x="412638" y="808974"/>
                      </a:moveTo>
                      <a:cubicBezTo>
                        <a:pt x="340184" y="826711"/>
                        <a:pt x="322269" y="753369"/>
                        <a:pt x="322269" y="753369"/>
                      </a:cubicBezTo>
                      <a:cubicBezTo>
                        <a:pt x="263827" y="813941"/>
                        <a:pt x="194742" y="796558"/>
                        <a:pt x="178779" y="764544"/>
                      </a:cubicBezTo>
                      <a:cubicBezTo>
                        <a:pt x="178779" y="764544"/>
                        <a:pt x="119272" y="789109"/>
                        <a:pt x="71649" y="753369"/>
                      </a:cubicBezTo>
                      <a:cubicBezTo>
                        <a:pt x="6200" y="704327"/>
                        <a:pt x="48857" y="631340"/>
                        <a:pt x="48857" y="631340"/>
                      </a:cubicBezTo>
                      <a:cubicBezTo>
                        <a:pt x="-19784" y="613603"/>
                        <a:pt x="-7191" y="545051"/>
                        <a:pt x="32185" y="516051"/>
                      </a:cubicBezTo>
                      <a:lnTo>
                        <a:pt x="38038" y="511972"/>
                      </a:lnTo>
                      <a:cubicBezTo>
                        <a:pt x="65618" y="589393"/>
                        <a:pt x="115813" y="631252"/>
                        <a:pt x="166984" y="619191"/>
                      </a:cubicBezTo>
                      <a:cubicBezTo>
                        <a:pt x="235004" y="603405"/>
                        <a:pt x="273405" y="565980"/>
                        <a:pt x="337080" y="605179"/>
                      </a:cubicBezTo>
                      <a:cubicBezTo>
                        <a:pt x="400755" y="644377"/>
                        <a:pt x="419822" y="461511"/>
                        <a:pt x="326526" y="433930"/>
                      </a:cubicBezTo>
                      <a:cubicBezTo>
                        <a:pt x="233231" y="406349"/>
                        <a:pt x="215317" y="249468"/>
                        <a:pt x="296019" y="229957"/>
                      </a:cubicBezTo>
                      <a:cubicBezTo>
                        <a:pt x="356413" y="215768"/>
                        <a:pt x="410687" y="93650"/>
                        <a:pt x="379825" y="0"/>
                      </a:cubicBezTo>
                      <a:cubicBezTo>
                        <a:pt x="381776" y="1330"/>
                        <a:pt x="383816" y="2749"/>
                        <a:pt x="385767" y="4257"/>
                      </a:cubicBezTo>
                      <a:cubicBezTo>
                        <a:pt x="451659" y="-2306"/>
                        <a:pt x="469041" y="59684"/>
                        <a:pt x="457956" y="89571"/>
                      </a:cubicBezTo>
                      <a:cubicBezTo>
                        <a:pt x="481546" y="166903"/>
                        <a:pt x="425320" y="224902"/>
                        <a:pt x="441283" y="251951"/>
                      </a:cubicBezTo>
                      <a:cubicBezTo>
                        <a:pt x="459552" y="282813"/>
                        <a:pt x="445629" y="319705"/>
                        <a:pt x="445629" y="319705"/>
                      </a:cubicBezTo>
                      <a:cubicBezTo>
                        <a:pt x="418403" y="276516"/>
                        <a:pt x="384880" y="262859"/>
                        <a:pt x="361823" y="299840"/>
                      </a:cubicBezTo>
                      <a:cubicBezTo>
                        <a:pt x="343110" y="329993"/>
                        <a:pt x="358364" y="369457"/>
                        <a:pt x="418935" y="407059"/>
                      </a:cubicBezTo>
                      <a:cubicBezTo>
                        <a:pt x="483763" y="447321"/>
                        <a:pt x="453078" y="499024"/>
                        <a:pt x="438889" y="537956"/>
                      </a:cubicBezTo>
                      <a:cubicBezTo>
                        <a:pt x="422092" y="584187"/>
                        <a:pt x="428389" y="635659"/>
                        <a:pt x="455827" y="676481"/>
                      </a:cubicBezTo>
                      <a:cubicBezTo>
                        <a:pt x="487133" y="721887"/>
                        <a:pt x="485093" y="791592"/>
                        <a:pt x="412638" y="808974"/>
                      </a:cubicBezTo>
                      <a:close/>
                    </a:path>
                  </a:pathLst>
                </a:custGeom>
                <a:solidFill>
                  <a:srgbClr val="704725"/>
                </a:solidFill>
                <a:ln w="885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7" name="任意多边形: 形状 256">
                  <a:extLst>
                    <a:ext uri="{FF2B5EF4-FFF2-40B4-BE49-F238E27FC236}">
                      <a16:creationId xmlns:a16="http://schemas.microsoft.com/office/drawing/2014/main" id="{A3F4F72B-64D4-7057-41A0-416A5BB0624E}"/>
                    </a:ext>
                  </a:extLst>
                </p:cNvPr>
                <p:cNvSpPr/>
                <p:nvPr/>
              </p:nvSpPr>
              <p:spPr>
                <a:xfrm>
                  <a:off x="5811100" y="3576165"/>
                  <a:ext cx="23589" cy="23590"/>
                </a:xfrm>
                <a:custGeom>
                  <a:avLst/>
                  <a:gdLst>
                    <a:gd name="connsiteX0" fmla="*/ 0 w 23589"/>
                    <a:gd name="connsiteY0" fmla="*/ 11795 h 23590"/>
                    <a:gd name="connsiteX1" fmla="*/ 11795 w 23589"/>
                    <a:gd name="connsiteY1" fmla="*/ 23590 h 23590"/>
                    <a:gd name="connsiteX2" fmla="*/ 23590 w 23589"/>
                    <a:gd name="connsiteY2" fmla="*/ 11795 h 23590"/>
                    <a:gd name="connsiteX3" fmla="*/ 11795 w 23589"/>
                    <a:gd name="connsiteY3" fmla="*/ 0 h 23590"/>
                    <a:gd name="connsiteX4" fmla="*/ 0 w 23589"/>
                    <a:gd name="connsiteY4" fmla="*/ 11618 h 23590"/>
                    <a:gd name="connsiteX5" fmla="*/ 0 w 23589"/>
                    <a:gd name="connsiteY5" fmla="*/ 11795 h 235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3589" h="23590">
                      <a:moveTo>
                        <a:pt x="0" y="11795"/>
                      </a:moveTo>
                      <a:cubicBezTo>
                        <a:pt x="0" y="18314"/>
                        <a:pt x="5277" y="23590"/>
                        <a:pt x="11795" y="23590"/>
                      </a:cubicBezTo>
                      <a:cubicBezTo>
                        <a:pt x="18313" y="23590"/>
                        <a:pt x="23590" y="18314"/>
                        <a:pt x="23590" y="11795"/>
                      </a:cubicBezTo>
                      <a:cubicBezTo>
                        <a:pt x="23590" y="5277"/>
                        <a:pt x="18313" y="0"/>
                        <a:pt x="11795" y="0"/>
                      </a:cubicBezTo>
                      <a:cubicBezTo>
                        <a:pt x="5330" y="-53"/>
                        <a:pt x="53" y="5153"/>
                        <a:pt x="0" y="11618"/>
                      </a:cubicBezTo>
                      <a:cubicBezTo>
                        <a:pt x="0" y="11680"/>
                        <a:pt x="0" y="11733"/>
                        <a:pt x="0" y="11795"/>
                      </a:cubicBezTo>
                      <a:close/>
                    </a:path>
                  </a:pathLst>
                </a:custGeom>
                <a:solidFill>
                  <a:srgbClr val="683F1D"/>
                </a:solidFill>
                <a:ln w="885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8" name="任意多边形: 形状 257">
                  <a:extLst>
                    <a:ext uri="{FF2B5EF4-FFF2-40B4-BE49-F238E27FC236}">
                      <a16:creationId xmlns:a16="http://schemas.microsoft.com/office/drawing/2014/main" id="{900A2ACE-D9A7-7802-A213-9930C7AF3528}"/>
                    </a:ext>
                  </a:extLst>
                </p:cNvPr>
                <p:cNvSpPr/>
                <p:nvPr/>
              </p:nvSpPr>
              <p:spPr>
                <a:xfrm>
                  <a:off x="5388167" y="3840886"/>
                  <a:ext cx="129538" cy="175327"/>
                </a:xfrm>
                <a:custGeom>
                  <a:avLst/>
                  <a:gdLst>
                    <a:gd name="connsiteX0" fmla="*/ 0 w 129538"/>
                    <a:gd name="connsiteY0" fmla="*/ 175328 h 175327"/>
                    <a:gd name="connsiteX1" fmla="*/ 92763 w 129538"/>
                    <a:gd name="connsiteY1" fmla="*/ 88684 h 175327"/>
                    <a:gd name="connsiteX2" fmla="*/ 128237 w 129538"/>
                    <a:gd name="connsiteY2" fmla="*/ 0 h 1753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29538" h="175327">
                      <a:moveTo>
                        <a:pt x="0" y="175328"/>
                      </a:moveTo>
                      <a:cubicBezTo>
                        <a:pt x="33611" y="108726"/>
                        <a:pt x="64207" y="110677"/>
                        <a:pt x="92763" y="88684"/>
                      </a:cubicBezTo>
                      <a:cubicBezTo>
                        <a:pt x="121320" y="66690"/>
                        <a:pt x="133824" y="20929"/>
                        <a:pt x="128237" y="0"/>
                      </a:cubicBezTo>
                    </a:path>
                  </a:pathLst>
                </a:custGeom>
                <a:noFill/>
                <a:ln w="6644" cap="rnd">
                  <a:solidFill>
                    <a:srgbClr val="A56F42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9" name="任意多边形: 形状 258">
                  <a:extLst>
                    <a:ext uri="{FF2B5EF4-FFF2-40B4-BE49-F238E27FC236}">
                      <a16:creationId xmlns:a16="http://schemas.microsoft.com/office/drawing/2014/main" id="{EF91A7F9-ED3B-6A19-CDC5-7EE9434ABF9C}"/>
                    </a:ext>
                  </a:extLst>
                </p:cNvPr>
                <p:cNvSpPr/>
                <p:nvPr/>
              </p:nvSpPr>
              <p:spPr>
                <a:xfrm>
                  <a:off x="5506497" y="4053816"/>
                  <a:ext cx="20726" cy="95512"/>
                </a:xfrm>
                <a:custGeom>
                  <a:avLst/>
                  <a:gdLst>
                    <a:gd name="connsiteX0" fmla="*/ 11858 w 20726"/>
                    <a:gd name="connsiteY0" fmla="*/ 95513 h 95512"/>
                    <a:gd name="connsiteX1" fmla="*/ 20727 w 20726"/>
                    <a:gd name="connsiteY1" fmla="*/ 0 h 955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0726" h="95512">
                      <a:moveTo>
                        <a:pt x="11858" y="95513"/>
                      </a:moveTo>
                      <a:cubicBezTo>
                        <a:pt x="-6783" y="65254"/>
                        <a:pt x="-3165" y="26313"/>
                        <a:pt x="20727" y="0"/>
                      </a:cubicBezTo>
                    </a:path>
                  </a:pathLst>
                </a:custGeom>
                <a:noFill/>
                <a:ln w="6644" cap="rnd">
                  <a:solidFill>
                    <a:srgbClr val="A56F42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0" name="任意多边形: 形状 259">
                  <a:extLst>
                    <a:ext uri="{FF2B5EF4-FFF2-40B4-BE49-F238E27FC236}">
                      <a16:creationId xmlns:a16="http://schemas.microsoft.com/office/drawing/2014/main" id="{5283A0AA-AF14-50E1-832D-DA8214DCE588}"/>
                    </a:ext>
                  </a:extLst>
                </p:cNvPr>
                <p:cNvSpPr/>
                <p:nvPr/>
              </p:nvSpPr>
              <p:spPr>
                <a:xfrm>
                  <a:off x="5656101" y="4068183"/>
                  <a:ext cx="9380" cy="69971"/>
                </a:xfrm>
                <a:custGeom>
                  <a:avLst/>
                  <a:gdLst>
                    <a:gd name="connsiteX0" fmla="*/ 5744 w 9380"/>
                    <a:gd name="connsiteY0" fmla="*/ 69971 h 69971"/>
                    <a:gd name="connsiteX1" fmla="*/ 9380 w 9380"/>
                    <a:gd name="connsiteY1" fmla="*/ 0 h 699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380" h="69971">
                      <a:moveTo>
                        <a:pt x="5744" y="69971"/>
                      </a:moveTo>
                      <a:cubicBezTo>
                        <a:pt x="-3027" y="47189"/>
                        <a:pt x="-1705" y="21754"/>
                        <a:pt x="9380" y="0"/>
                      </a:cubicBezTo>
                    </a:path>
                  </a:pathLst>
                </a:custGeom>
                <a:noFill/>
                <a:ln w="6644" cap="rnd">
                  <a:solidFill>
                    <a:srgbClr val="A56F42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1" name="任意多边形: 形状 260">
                  <a:extLst>
                    <a:ext uri="{FF2B5EF4-FFF2-40B4-BE49-F238E27FC236}">
                      <a16:creationId xmlns:a16="http://schemas.microsoft.com/office/drawing/2014/main" id="{C1B6260D-34B2-6814-B520-C32526A3A1E4}"/>
                    </a:ext>
                  </a:extLst>
                </p:cNvPr>
                <p:cNvSpPr/>
                <p:nvPr/>
              </p:nvSpPr>
              <p:spPr>
                <a:xfrm>
                  <a:off x="5606950" y="3389219"/>
                  <a:ext cx="118392" cy="123979"/>
                </a:xfrm>
                <a:custGeom>
                  <a:avLst/>
                  <a:gdLst>
                    <a:gd name="connsiteX0" fmla="*/ 0 w 118392"/>
                    <a:gd name="connsiteY0" fmla="*/ 123980 h 123979"/>
                    <a:gd name="connsiteX1" fmla="*/ 54984 w 118392"/>
                    <a:gd name="connsiteY1" fmla="*/ 63852 h 123979"/>
                    <a:gd name="connsiteX2" fmla="*/ 118393 w 118392"/>
                    <a:gd name="connsiteY2" fmla="*/ 0 h 1239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18392" h="123979">
                      <a:moveTo>
                        <a:pt x="0" y="123980"/>
                      </a:moveTo>
                      <a:cubicBezTo>
                        <a:pt x="39376" y="115112"/>
                        <a:pt x="43189" y="86999"/>
                        <a:pt x="54984" y="63852"/>
                      </a:cubicBezTo>
                      <a:cubicBezTo>
                        <a:pt x="66779" y="40706"/>
                        <a:pt x="85048" y="4878"/>
                        <a:pt x="118393" y="0"/>
                      </a:cubicBezTo>
                    </a:path>
                  </a:pathLst>
                </a:custGeom>
                <a:noFill/>
                <a:ln w="6644" cap="rnd">
                  <a:solidFill>
                    <a:srgbClr val="A56F42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2" name="任意多边形: 形状 261">
                  <a:extLst>
                    <a:ext uri="{FF2B5EF4-FFF2-40B4-BE49-F238E27FC236}">
                      <a16:creationId xmlns:a16="http://schemas.microsoft.com/office/drawing/2014/main" id="{F21D0274-2FFC-D39A-55E6-A42873063BAF}"/>
                    </a:ext>
                  </a:extLst>
                </p:cNvPr>
                <p:cNvSpPr/>
                <p:nvPr/>
              </p:nvSpPr>
              <p:spPr>
                <a:xfrm>
                  <a:off x="5712395" y="3434606"/>
                  <a:ext cx="85136" cy="39927"/>
                </a:xfrm>
                <a:custGeom>
                  <a:avLst/>
                  <a:gdLst>
                    <a:gd name="connsiteX0" fmla="*/ 85137 w 85136"/>
                    <a:gd name="connsiteY0" fmla="*/ 39928 h 39927"/>
                    <a:gd name="connsiteX1" fmla="*/ 0 w 85136"/>
                    <a:gd name="connsiteY1" fmla="*/ 13322 h 399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85136" h="39927">
                      <a:moveTo>
                        <a:pt x="85137" y="39928"/>
                      </a:moveTo>
                      <a:cubicBezTo>
                        <a:pt x="73164" y="13322"/>
                        <a:pt x="35208" y="-18515"/>
                        <a:pt x="0" y="13322"/>
                      </a:cubicBezTo>
                    </a:path>
                  </a:pathLst>
                </a:custGeom>
                <a:noFill/>
                <a:ln w="6644" cap="rnd">
                  <a:solidFill>
                    <a:srgbClr val="A56F42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3" name="任意多边形: 形状 262">
                  <a:extLst>
                    <a:ext uri="{FF2B5EF4-FFF2-40B4-BE49-F238E27FC236}">
                      <a16:creationId xmlns:a16="http://schemas.microsoft.com/office/drawing/2014/main" id="{6350F435-1B4A-216F-8D25-45FF4EE13E22}"/>
                    </a:ext>
                  </a:extLst>
                </p:cNvPr>
                <p:cNvSpPr/>
                <p:nvPr/>
              </p:nvSpPr>
              <p:spPr>
                <a:xfrm>
                  <a:off x="5729142" y="3703961"/>
                  <a:ext cx="57658" cy="30770"/>
                </a:xfrm>
                <a:custGeom>
                  <a:avLst/>
                  <a:gdLst>
                    <a:gd name="connsiteX0" fmla="*/ 14 w 57658"/>
                    <a:gd name="connsiteY0" fmla="*/ 30771 h 30770"/>
                    <a:gd name="connsiteX1" fmla="*/ 57659 w 57658"/>
                    <a:gd name="connsiteY1" fmla="*/ 15074 h 307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57658" h="30770">
                      <a:moveTo>
                        <a:pt x="14" y="30771"/>
                      </a:moveTo>
                      <a:cubicBezTo>
                        <a:pt x="-784" y="-2575"/>
                        <a:pt x="32118" y="-10379"/>
                        <a:pt x="57659" y="15074"/>
                      </a:cubicBezTo>
                    </a:path>
                  </a:pathLst>
                </a:custGeom>
                <a:noFill/>
                <a:ln w="6644" cap="rnd">
                  <a:solidFill>
                    <a:srgbClr val="EF8A66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4" name="任意多边形: 形状 263">
                  <a:extLst>
                    <a:ext uri="{FF2B5EF4-FFF2-40B4-BE49-F238E27FC236}">
                      <a16:creationId xmlns:a16="http://schemas.microsoft.com/office/drawing/2014/main" id="{35005078-5D26-068F-F0C9-8017955FDABE}"/>
                    </a:ext>
                  </a:extLst>
                </p:cNvPr>
                <p:cNvSpPr/>
                <p:nvPr/>
              </p:nvSpPr>
              <p:spPr>
                <a:xfrm>
                  <a:off x="5754509" y="3712735"/>
                  <a:ext cx="25019" cy="36452"/>
                </a:xfrm>
                <a:custGeom>
                  <a:avLst/>
                  <a:gdLst>
                    <a:gd name="connsiteX0" fmla="*/ 18900 w 25019"/>
                    <a:gd name="connsiteY0" fmla="*/ 36452 h 36452"/>
                    <a:gd name="connsiteX1" fmla="*/ 25020 w 25019"/>
                    <a:gd name="connsiteY1" fmla="*/ 92 h 364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5019" h="36452">
                      <a:moveTo>
                        <a:pt x="18900" y="36452"/>
                      </a:moveTo>
                      <a:cubicBezTo>
                        <a:pt x="-6818" y="36452"/>
                        <a:pt x="-7705" y="-2125"/>
                        <a:pt x="25020" y="92"/>
                      </a:cubicBezTo>
                    </a:path>
                  </a:pathLst>
                </a:custGeom>
                <a:noFill/>
                <a:ln w="6644" cap="rnd">
                  <a:solidFill>
                    <a:srgbClr val="EF8A66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5" name="任意多边形: 形状 264">
                  <a:extLst>
                    <a:ext uri="{FF2B5EF4-FFF2-40B4-BE49-F238E27FC236}">
                      <a16:creationId xmlns:a16="http://schemas.microsoft.com/office/drawing/2014/main" id="{18AF92FD-F28A-F683-9438-4538DD125E23}"/>
                    </a:ext>
                  </a:extLst>
                </p:cNvPr>
                <p:cNvSpPr/>
                <p:nvPr/>
              </p:nvSpPr>
              <p:spPr>
                <a:xfrm>
                  <a:off x="5853137" y="3667066"/>
                  <a:ext cx="40794" cy="15340"/>
                </a:xfrm>
                <a:custGeom>
                  <a:avLst/>
                  <a:gdLst>
                    <a:gd name="connsiteX0" fmla="*/ 0 w 40794"/>
                    <a:gd name="connsiteY0" fmla="*/ 0 h 15340"/>
                    <a:gd name="connsiteX1" fmla="*/ 40795 w 40794"/>
                    <a:gd name="connsiteY1" fmla="*/ 14278 h 153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0794" h="15340">
                      <a:moveTo>
                        <a:pt x="0" y="0"/>
                      </a:moveTo>
                      <a:cubicBezTo>
                        <a:pt x="9675" y="12274"/>
                        <a:pt x="25576" y="17843"/>
                        <a:pt x="40795" y="14278"/>
                      </a:cubicBezTo>
                    </a:path>
                  </a:pathLst>
                </a:custGeom>
                <a:noFill/>
                <a:ln w="6644" cap="rnd">
                  <a:solidFill>
                    <a:srgbClr val="EF8A66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6" name="任意多边形: 形状 265">
                  <a:extLst>
                    <a:ext uri="{FF2B5EF4-FFF2-40B4-BE49-F238E27FC236}">
                      <a16:creationId xmlns:a16="http://schemas.microsoft.com/office/drawing/2014/main" id="{9299B893-3E6E-D3C9-8959-70D35B4B5DC5}"/>
                    </a:ext>
                  </a:extLst>
                </p:cNvPr>
                <p:cNvSpPr/>
                <p:nvPr/>
              </p:nvSpPr>
              <p:spPr>
                <a:xfrm>
                  <a:off x="5725166" y="3766924"/>
                  <a:ext cx="54717" cy="13587"/>
                </a:xfrm>
                <a:custGeom>
                  <a:avLst/>
                  <a:gdLst>
                    <a:gd name="connsiteX0" fmla="*/ 0 w 54717"/>
                    <a:gd name="connsiteY0" fmla="*/ 0 h 13587"/>
                    <a:gd name="connsiteX1" fmla="*/ 54718 w 54717"/>
                    <a:gd name="connsiteY1" fmla="*/ 13480 h 1358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54717" h="13587">
                      <a:moveTo>
                        <a:pt x="0" y="0"/>
                      </a:moveTo>
                      <a:cubicBezTo>
                        <a:pt x="19510" y="15697"/>
                        <a:pt x="54718" y="13480"/>
                        <a:pt x="54718" y="13480"/>
                      </a:cubicBezTo>
                    </a:path>
                  </a:pathLst>
                </a:custGeom>
                <a:noFill/>
                <a:ln w="6644" cap="rnd">
                  <a:solidFill>
                    <a:srgbClr val="EF8A66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7" name="任意多边形: 形状 266">
                  <a:extLst>
                    <a:ext uri="{FF2B5EF4-FFF2-40B4-BE49-F238E27FC236}">
                      <a16:creationId xmlns:a16="http://schemas.microsoft.com/office/drawing/2014/main" id="{FDA23A37-DFC8-E30D-FF10-2C096A5574A3}"/>
                    </a:ext>
                  </a:extLst>
                </p:cNvPr>
                <p:cNvSpPr/>
                <p:nvPr/>
              </p:nvSpPr>
              <p:spPr>
                <a:xfrm>
                  <a:off x="5775893" y="3749187"/>
                  <a:ext cx="50017" cy="50017"/>
                </a:xfrm>
                <a:custGeom>
                  <a:avLst/>
                  <a:gdLst>
                    <a:gd name="connsiteX0" fmla="*/ 50018 w 50017"/>
                    <a:gd name="connsiteY0" fmla="*/ 25009 h 50017"/>
                    <a:gd name="connsiteX1" fmla="*/ 25009 w 50017"/>
                    <a:gd name="connsiteY1" fmla="*/ 50018 h 50017"/>
                    <a:gd name="connsiteX2" fmla="*/ 0 w 50017"/>
                    <a:gd name="connsiteY2" fmla="*/ 25009 h 50017"/>
                    <a:gd name="connsiteX3" fmla="*/ 25009 w 50017"/>
                    <a:gd name="connsiteY3" fmla="*/ 0 h 50017"/>
                    <a:gd name="connsiteX4" fmla="*/ 50018 w 50017"/>
                    <a:gd name="connsiteY4" fmla="*/ 25009 h 500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0017" h="50017">
                      <a:moveTo>
                        <a:pt x="50018" y="25009"/>
                      </a:moveTo>
                      <a:cubicBezTo>
                        <a:pt x="50018" y="38821"/>
                        <a:pt x="38821" y="50018"/>
                        <a:pt x="25009" y="50018"/>
                      </a:cubicBezTo>
                      <a:cubicBezTo>
                        <a:pt x="11197" y="50018"/>
                        <a:pt x="0" y="38821"/>
                        <a:pt x="0" y="25009"/>
                      </a:cubicBezTo>
                      <a:cubicBezTo>
                        <a:pt x="0" y="11197"/>
                        <a:pt x="11197" y="0"/>
                        <a:pt x="25009" y="0"/>
                      </a:cubicBezTo>
                      <a:cubicBezTo>
                        <a:pt x="38821" y="0"/>
                        <a:pt x="50018" y="11197"/>
                        <a:pt x="50018" y="2500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885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8" name="任意多边形: 形状 267">
                  <a:extLst>
                    <a:ext uri="{FF2B5EF4-FFF2-40B4-BE49-F238E27FC236}">
                      <a16:creationId xmlns:a16="http://schemas.microsoft.com/office/drawing/2014/main" id="{3E7BDFF9-EB3F-CADB-10C9-81E51EE3418A}"/>
                    </a:ext>
                  </a:extLst>
                </p:cNvPr>
                <p:cNvSpPr/>
                <p:nvPr/>
              </p:nvSpPr>
              <p:spPr>
                <a:xfrm>
                  <a:off x="5774285" y="3510313"/>
                  <a:ext cx="34829" cy="67151"/>
                </a:xfrm>
                <a:custGeom>
                  <a:avLst/>
                  <a:gdLst>
                    <a:gd name="connsiteX0" fmla="*/ 7638 w 34829"/>
                    <a:gd name="connsiteY0" fmla="*/ 66384 h 67151"/>
                    <a:gd name="connsiteX1" fmla="*/ 26262 w 34829"/>
                    <a:gd name="connsiteY1" fmla="*/ 2266 h 67151"/>
                    <a:gd name="connsiteX2" fmla="*/ 7638 w 34829"/>
                    <a:gd name="connsiteY2" fmla="*/ 66384 h 671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34829" h="67151">
                      <a:moveTo>
                        <a:pt x="7638" y="66384"/>
                      </a:moveTo>
                      <a:cubicBezTo>
                        <a:pt x="19877" y="74366"/>
                        <a:pt x="49320" y="17785"/>
                        <a:pt x="26262" y="2266"/>
                      </a:cubicBezTo>
                      <a:cubicBezTo>
                        <a:pt x="3204" y="-13254"/>
                        <a:pt x="-8857" y="55653"/>
                        <a:pt x="7638" y="66384"/>
                      </a:cubicBezTo>
                      <a:close/>
                    </a:path>
                  </a:pathLst>
                </a:custGeom>
                <a:solidFill>
                  <a:srgbClr val="7F542D"/>
                </a:solidFill>
                <a:ln w="885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269" name="图形 9">
              <a:extLst>
                <a:ext uri="{FF2B5EF4-FFF2-40B4-BE49-F238E27FC236}">
                  <a16:creationId xmlns:a16="http://schemas.microsoft.com/office/drawing/2014/main" id="{F93E260E-4BA6-83C3-916C-5AE89E21AF6B}"/>
                </a:ext>
              </a:extLst>
            </p:cNvPr>
            <p:cNvGrpSpPr/>
            <p:nvPr/>
          </p:nvGrpSpPr>
          <p:grpSpPr>
            <a:xfrm>
              <a:off x="5160693" y="5953424"/>
              <a:ext cx="5675322" cy="189251"/>
              <a:chOff x="5160693" y="5953424"/>
              <a:chExt cx="5675322" cy="189251"/>
            </a:xfrm>
          </p:grpSpPr>
          <p:sp>
            <p:nvSpPr>
              <p:cNvPr id="270" name="任意多边形: 形状 269">
                <a:extLst>
                  <a:ext uri="{FF2B5EF4-FFF2-40B4-BE49-F238E27FC236}">
                    <a16:creationId xmlns:a16="http://schemas.microsoft.com/office/drawing/2014/main" id="{462A4FDF-A765-20CB-2A53-2C5F8CE807F6}"/>
                  </a:ext>
                </a:extLst>
              </p:cNvPr>
              <p:cNvSpPr/>
              <p:nvPr/>
            </p:nvSpPr>
            <p:spPr>
              <a:xfrm>
                <a:off x="5160693" y="5953513"/>
                <a:ext cx="5675322" cy="189162"/>
              </a:xfrm>
              <a:custGeom>
                <a:avLst/>
                <a:gdLst>
                  <a:gd name="connsiteX0" fmla="*/ 5587615 w 5675322"/>
                  <a:gd name="connsiteY0" fmla="*/ 0 h 189162"/>
                  <a:gd name="connsiteX1" fmla="*/ 5675323 w 5675322"/>
                  <a:gd name="connsiteY1" fmla="*/ 0 h 189162"/>
                  <a:gd name="connsiteX2" fmla="*/ 5675323 w 5675322"/>
                  <a:gd name="connsiteY2" fmla="*/ 189163 h 189162"/>
                  <a:gd name="connsiteX3" fmla="*/ 5587615 w 5675322"/>
                  <a:gd name="connsiteY3" fmla="*/ 189163 h 189162"/>
                  <a:gd name="connsiteX4" fmla="*/ 87708 w 5675322"/>
                  <a:gd name="connsiteY4" fmla="*/ 189163 h 189162"/>
                  <a:gd name="connsiteX5" fmla="*/ 0 w 5675322"/>
                  <a:gd name="connsiteY5" fmla="*/ 189163 h 189162"/>
                  <a:gd name="connsiteX6" fmla="*/ 0 w 5675322"/>
                  <a:gd name="connsiteY6" fmla="*/ 0 h 189162"/>
                  <a:gd name="connsiteX7" fmla="*/ 87708 w 5675322"/>
                  <a:gd name="connsiteY7" fmla="*/ 0 h 1891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675322" h="189162">
                    <a:moveTo>
                      <a:pt x="5587615" y="0"/>
                    </a:moveTo>
                    <a:cubicBezTo>
                      <a:pt x="5636055" y="0"/>
                      <a:pt x="5675323" y="0"/>
                      <a:pt x="5675323" y="0"/>
                    </a:cubicBezTo>
                    <a:lnTo>
                      <a:pt x="5675323" y="189163"/>
                    </a:lnTo>
                    <a:cubicBezTo>
                      <a:pt x="5675323" y="189163"/>
                      <a:pt x="5636055" y="189163"/>
                      <a:pt x="5587615" y="189163"/>
                    </a:cubicBezTo>
                    <a:lnTo>
                      <a:pt x="87708" y="189163"/>
                    </a:lnTo>
                    <a:cubicBezTo>
                      <a:pt x="39268" y="189163"/>
                      <a:pt x="0" y="189163"/>
                      <a:pt x="0" y="189163"/>
                    </a:cubicBezTo>
                    <a:lnTo>
                      <a:pt x="0" y="0"/>
                    </a:lnTo>
                    <a:cubicBezTo>
                      <a:pt x="0" y="0"/>
                      <a:pt x="39268" y="0"/>
                      <a:pt x="87708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88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1" name="任意多边形: 形状 270">
                <a:extLst>
                  <a:ext uri="{FF2B5EF4-FFF2-40B4-BE49-F238E27FC236}">
                    <a16:creationId xmlns:a16="http://schemas.microsoft.com/office/drawing/2014/main" id="{1DD6B6D3-2DEF-E61C-E794-222E7E796365}"/>
                  </a:ext>
                </a:extLst>
              </p:cNvPr>
              <p:cNvSpPr/>
              <p:nvPr/>
            </p:nvSpPr>
            <p:spPr>
              <a:xfrm>
                <a:off x="5330789" y="6084634"/>
                <a:ext cx="525629" cy="58041"/>
              </a:xfrm>
              <a:custGeom>
                <a:avLst/>
                <a:gdLst>
                  <a:gd name="connsiteX0" fmla="*/ 0 w 525629"/>
                  <a:gd name="connsiteY0" fmla="*/ 58042 h 58041"/>
                  <a:gd name="connsiteX1" fmla="*/ 525629 w 525629"/>
                  <a:gd name="connsiteY1" fmla="*/ 58042 h 580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525629" h="58041">
                    <a:moveTo>
                      <a:pt x="0" y="58042"/>
                    </a:moveTo>
                    <a:cubicBezTo>
                      <a:pt x="145442" y="-11486"/>
                      <a:pt x="361209" y="-26829"/>
                      <a:pt x="525629" y="58042"/>
                    </a:cubicBezTo>
                  </a:path>
                </a:pathLst>
              </a:custGeom>
              <a:noFill/>
              <a:ln w="6644" cap="rnd">
                <a:solidFill>
                  <a:srgbClr val="DDDDDD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2" name="任意多边形: 形状 271">
                <a:extLst>
                  <a:ext uri="{FF2B5EF4-FFF2-40B4-BE49-F238E27FC236}">
                    <a16:creationId xmlns:a16="http://schemas.microsoft.com/office/drawing/2014/main" id="{4B6FD93D-D774-1705-8DF6-3D87687B2769}"/>
                  </a:ext>
                </a:extLst>
              </p:cNvPr>
              <p:cNvSpPr/>
              <p:nvPr/>
            </p:nvSpPr>
            <p:spPr>
              <a:xfrm>
                <a:off x="5280594" y="5953424"/>
                <a:ext cx="811723" cy="189162"/>
              </a:xfrm>
              <a:custGeom>
                <a:avLst/>
                <a:gdLst>
                  <a:gd name="connsiteX0" fmla="*/ 0 w 811723"/>
                  <a:gd name="connsiteY0" fmla="*/ 0 h 189162"/>
                  <a:gd name="connsiteX1" fmla="*/ 415661 w 811723"/>
                  <a:gd name="connsiteY1" fmla="*/ 70947 h 189162"/>
                  <a:gd name="connsiteX2" fmla="*/ 811723 w 811723"/>
                  <a:gd name="connsiteY2" fmla="*/ 189163 h 1891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811723" h="189162">
                    <a:moveTo>
                      <a:pt x="0" y="0"/>
                    </a:moveTo>
                    <a:cubicBezTo>
                      <a:pt x="143402" y="79815"/>
                      <a:pt x="238737" y="73341"/>
                      <a:pt x="415661" y="70947"/>
                    </a:cubicBezTo>
                    <a:cubicBezTo>
                      <a:pt x="547445" y="69262"/>
                      <a:pt x="706101" y="136396"/>
                      <a:pt x="811723" y="189163"/>
                    </a:cubicBezTo>
                  </a:path>
                </a:pathLst>
              </a:custGeom>
              <a:noFill/>
              <a:ln w="6644" cap="rnd">
                <a:solidFill>
                  <a:srgbClr val="DDDDDD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3" name="任意多边形: 形状 272">
                <a:extLst>
                  <a:ext uri="{FF2B5EF4-FFF2-40B4-BE49-F238E27FC236}">
                    <a16:creationId xmlns:a16="http://schemas.microsoft.com/office/drawing/2014/main" id="{8B834517-4B5F-384F-035E-B2E861B1DAFD}"/>
                  </a:ext>
                </a:extLst>
              </p:cNvPr>
              <p:cNvSpPr/>
              <p:nvPr/>
            </p:nvSpPr>
            <p:spPr>
              <a:xfrm>
                <a:off x="5961242" y="5953424"/>
                <a:ext cx="470379" cy="114989"/>
              </a:xfrm>
              <a:custGeom>
                <a:avLst/>
                <a:gdLst>
                  <a:gd name="connsiteX0" fmla="*/ 0 w 470379"/>
                  <a:gd name="connsiteY0" fmla="*/ 0 h 114989"/>
                  <a:gd name="connsiteX1" fmla="*/ 211156 w 470379"/>
                  <a:gd name="connsiteY1" fmla="*/ 101454 h 114989"/>
                  <a:gd name="connsiteX2" fmla="*/ 325736 w 470379"/>
                  <a:gd name="connsiteY2" fmla="*/ 94537 h 114989"/>
                  <a:gd name="connsiteX3" fmla="*/ 470379 w 470379"/>
                  <a:gd name="connsiteY3" fmla="*/ 0 h 1149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70379" h="114989">
                    <a:moveTo>
                      <a:pt x="0" y="0"/>
                    </a:moveTo>
                    <a:cubicBezTo>
                      <a:pt x="104026" y="116974"/>
                      <a:pt x="176215" y="131607"/>
                      <a:pt x="211156" y="101454"/>
                    </a:cubicBezTo>
                    <a:cubicBezTo>
                      <a:pt x="248226" y="69439"/>
                      <a:pt x="286360" y="60748"/>
                      <a:pt x="325736" y="94537"/>
                    </a:cubicBezTo>
                    <a:cubicBezTo>
                      <a:pt x="371319" y="133735"/>
                      <a:pt x="434728" y="54363"/>
                      <a:pt x="470379" y="0"/>
                    </a:cubicBezTo>
                  </a:path>
                </a:pathLst>
              </a:custGeom>
              <a:noFill/>
              <a:ln w="6644" cap="rnd">
                <a:solidFill>
                  <a:srgbClr val="DDDDDD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4" name="任意多边形: 形状 273">
                <a:extLst>
                  <a:ext uri="{FF2B5EF4-FFF2-40B4-BE49-F238E27FC236}">
                    <a16:creationId xmlns:a16="http://schemas.microsoft.com/office/drawing/2014/main" id="{EEBD4E70-ECFB-D883-1D83-EEDAD88393BD}"/>
                  </a:ext>
                </a:extLst>
              </p:cNvPr>
              <p:cNvSpPr/>
              <p:nvPr/>
            </p:nvSpPr>
            <p:spPr>
              <a:xfrm>
                <a:off x="6366882" y="6047213"/>
                <a:ext cx="641627" cy="95462"/>
              </a:xfrm>
              <a:custGeom>
                <a:avLst/>
                <a:gdLst>
                  <a:gd name="connsiteX0" fmla="*/ 0 w 641627"/>
                  <a:gd name="connsiteY0" fmla="*/ 95462 h 95462"/>
                  <a:gd name="connsiteX1" fmla="*/ 233682 w 641627"/>
                  <a:gd name="connsiteY1" fmla="*/ 837 h 95462"/>
                  <a:gd name="connsiteX2" fmla="*/ 641628 w 641627"/>
                  <a:gd name="connsiteY2" fmla="*/ 95462 h 954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41627" h="95462">
                    <a:moveTo>
                      <a:pt x="0" y="95462"/>
                    </a:moveTo>
                    <a:cubicBezTo>
                      <a:pt x="42036" y="56707"/>
                      <a:pt x="116974" y="8818"/>
                      <a:pt x="233682" y="837"/>
                    </a:cubicBezTo>
                    <a:cubicBezTo>
                      <a:pt x="372029" y="-8032"/>
                      <a:pt x="547800" y="55643"/>
                      <a:pt x="641628" y="95462"/>
                    </a:cubicBezTo>
                  </a:path>
                </a:pathLst>
              </a:custGeom>
              <a:noFill/>
              <a:ln w="6644" cap="rnd">
                <a:solidFill>
                  <a:srgbClr val="DDDDDD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5" name="任意多边形: 形状 274">
                <a:extLst>
                  <a:ext uri="{FF2B5EF4-FFF2-40B4-BE49-F238E27FC236}">
                    <a16:creationId xmlns:a16="http://schemas.microsoft.com/office/drawing/2014/main" id="{4899CD34-34C3-B107-9625-C5876F2EF008}"/>
                  </a:ext>
                </a:extLst>
              </p:cNvPr>
              <p:cNvSpPr/>
              <p:nvPr/>
            </p:nvSpPr>
            <p:spPr>
              <a:xfrm>
                <a:off x="6826885" y="5953424"/>
                <a:ext cx="1078306" cy="108813"/>
              </a:xfrm>
              <a:custGeom>
                <a:avLst/>
                <a:gdLst>
                  <a:gd name="connsiteX0" fmla="*/ 0 w 1078306"/>
                  <a:gd name="connsiteY0" fmla="*/ 0 h 108813"/>
                  <a:gd name="connsiteX1" fmla="*/ 482972 w 1078306"/>
                  <a:gd name="connsiteY1" fmla="*/ 94537 h 108813"/>
                  <a:gd name="connsiteX2" fmla="*/ 1078307 w 1078306"/>
                  <a:gd name="connsiteY2" fmla="*/ 0 h 1088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078306" h="108813">
                    <a:moveTo>
                      <a:pt x="0" y="0"/>
                    </a:moveTo>
                    <a:cubicBezTo>
                      <a:pt x="162291" y="85137"/>
                      <a:pt x="339659" y="134977"/>
                      <a:pt x="482972" y="94537"/>
                    </a:cubicBezTo>
                    <a:cubicBezTo>
                      <a:pt x="622827" y="55250"/>
                      <a:pt x="956810" y="104204"/>
                      <a:pt x="1078307" y="0"/>
                    </a:cubicBezTo>
                  </a:path>
                </a:pathLst>
              </a:custGeom>
              <a:noFill/>
              <a:ln w="6644" cap="rnd">
                <a:solidFill>
                  <a:srgbClr val="DDDDDD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6" name="任意多边形: 形状 275">
                <a:extLst>
                  <a:ext uri="{FF2B5EF4-FFF2-40B4-BE49-F238E27FC236}">
                    <a16:creationId xmlns:a16="http://schemas.microsoft.com/office/drawing/2014/main" id="{F11947CB-946C-8AD5-C5B4-7D9AEE4794B8}"/>
                  </a:ext>
                </a:extLst>
              </p:cNvPr>
              <p:cNvSpPr/>
              <p:nvPr/>
            </p:nvSpPr>
            <p:spPr>
              <a:xfrm>
                <a:off x="7442440" y="6083969"/>
                <a:ext cx="392159" cy="58706"/>
              </a:xfrm>
              <a:custGeom>
                <a:avLst/>
                <a:gdLst>
                  <a:gd name="connsiteX0" fmla="*/ 0 w 392159"/>
                  <a:gd name="connsiteY0" fmla="*/ 58707 h 58706"/>
                  <a:gd name="connsiteX1" fmla="*/ 392160 w 392159"/>
                  <a:gd name="connsiteY1" fmla="*/ 58707 h 587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92159" h="58706">
                    <a:moveTo>
                      <a:pt x="0" y="58707"/>
                    </a:moveTo>
                    <a:cubicBezTo>
                      <a:pt x="103937" y="-446"/>
                      <a:pt x="266052" y="-36629"/>
                      <a:pt x="392160" y="58707"/>
                    </a:cubicBezTo>
                  </a:path>
                </a:pathLst>
              </a:custGeom>
              <a:noFill/>
              <a:ln w="6644" cap="rnd">
                <a:solidFill>
                  <a:srgbClr val="DDDDDD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7" name="任意多边形: 形状 276">
                <a:extLst>
                  <a:ext uri="{FF2B5EF4-FFF2-40B4-BE49-F238E27FC236}">
                    <a16:creationId xmlns:a16="http://schemas.microsoft.com/office/drawing/2014/main" id="{C8049146-900C-1E5B-ADF8-93D177727B27}"/>
                  </a:ext>
                </a:extLst>
              </p:cNvPr>
              <p:cNvSpPr/>
              <p:nvPr/>
            </p:nvSpPr>
            <p:spPr>
              <a:xfrm>
                <a:off x="8013209" y="5953513"/>
                <a:ext cx="1522790" cy="189162"/>
              </a:xfrm>
              <a:custGeom>
                <a:avLst/>
                <a:gdLst>
                  <a:gd name="connsiteX0" fmla="*/ 0 w 1522790"/>
                  <a:gd name="connsiteY0" fmla="*/ 189163 h 189162"/>
                  <a:gd name="connsiteX1" fmla="*/ 901205 w 1522790"/>
                  <a:gd name="connsiteY1" fmla="*/ 93739 h 189162"/>
                  <a:gd name="connsiteX2" fmla="*/ 1522791 w 1522790"/>
                  <a:gd name="connsiteY2" fmla="*/ 0 h 1891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522790" h="189162">
                    <a:moveTo>
                      <a:pt x="0" y="189163"/>
                    </a:moveTo>
                    <a:cubicBezTo>
                      <a:pt x="193242" y="38932"/>
                      <a:pt x="579017" y="11795"/>
                      <a:pt x="901205" y="93739"/>
                    </a:cubicBezTo>
                    <a:cubicBezTo>
                      <a:pt x="1282546" y="190848"/>
                      <a:pt x="1453529" y="78751"/>
                      <a:pt x="1522791" y="0"/>
                    </a:cubicBezTo>
                  </a:path>
                </a:pathLst>
              </a:custGeom>
              <a:noFill/>
              <a:ln w="6644" cap="rnd">
                <a:solidFill>
                  <a:srgbClr val="DDDDDD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8" name="任意多边形: 形状 277">
                <a:extLst>
                  <a:ext uri="{FF2B5EF4-FFF2-40B4-BE49-F238E27FC236}">
                    <a16:creationId xmlns:a16="http://schemas.microsoft.com/office/drawing/2014/main" id="{37F0DC15-95A2-1B9B-2E1A-48C3DA986EA4}"/>
                  </a:ext>
                </a:extLst>
              </p:cNvPr>
              <p:cNvSpPr/>
              <p:nvPr/>
            </p:nvSpPr>
            <p:spPr>
              <a:xfrm>
                <a:off x="8360672" y="6090550"/>
                <a:ext cx="526870" cy="52126"/>
              </a:xfrm>
              <a:custGeom>
                <a:avLst/>
                <a:gdLst>
                  <a:gd name="connsiteX0" fmla="*/ 0 w 526870"/>
                  <a:gd name="connsiteY0" fmla="*/ 52126 h 52126"/>
                  <a:gd name="connsiteX1" fmla="*/ 526871 w 526870"/>
                  <a:gd name="connsiteY1" fmla="*/ 52126 h 521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526870" h="52126">
                    <a:moveTo>
                      <a:pt x="0" y="52126"/>
                    </a:moveTo>
                    <a:cubicBezTo>
                      <a:pt x="139943" y="-10751"/>
                      <a:pt x="328130" y="-23699"/>
                      <a:pt x="526871" y="52126"/>
                    </a:cubicBezTo>
                  </a:path>
                </a:pathLst>
              </a:custGeom>
              <a:noFill/>
              <a:ln w="6644" cap="rnd">
                <a:solidFill>
                  <a:srgbClr val="DDDDDD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9" name="任意多边形: 形状 278">
                <a:extLst>
                  <a:ext uri="{FF2B5EF4-FFF2-40B4-BE49-F238E27FC236}">
                    <a16:creationId xmlns:a16="http://schemas.microsoft.com/office/drawing/2014/main" id="{DEE111A6-0925-A6D8-BC6F-F552142212D7}"/>
                  </a:ext>
                </a:extLst>
              </p:cNvPr>
              <p:cNvSpPr/>
              <p:nvPr/>
            </p:nvSpPr>
            <p:spPr>
              <a:xfrm>
                <a:off x="9580519" y="6065547"/>
                <a:ext cx="595601" cy="77128"/>
              </a:xfrm>
              <a:custGeom>
                <a:avLst/>
                <a:gdLst>
                  <a:gd name="connsiteX0" fmla="*/ 0 w 595601"/>
                  <a:gd name="connsiteY0" fmla="*/ 77129 h 77128"/>
                  <a:gd name="connsiteX1" fmla="*/ 595601 w 595601"/>
                  <a:gd name="connsiteY1" fmla="*/ 77129 h 771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595601" h="77128">
                    <a:moveTo>
                      <a:pt x="0" y="77129"/>
                    </a:moveTo>
                    <a:cubicBezTo>
                      <a:pt x="234303" y="-31953"/>
                      <a:pt x="421780" y="-19271"/>
                      <a:pt x="595601" y="77129"/>
                    </a:cubicBezTo>
                  </a:path>
                </a:pathLst>
              </a:custGeom>
              <a:noFill/>
              <a:ln w="6644" cap="rnd">
                <a:solidFill>
                  <a:srgbClr val="DDDDDD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0" name="任意多边形: 形状 279">
                <a:extLst>
                  <a:ext uri="{FF2B5EF4-FFF2-40B4-BE49-F238E27FC236}">
                    <a16:creationId xmlns:a16="http://schemas.microsoft.com/office/drawing/2014/main" id="{F3A8052D-7372-6B58-E8BD-D4E97B629A38}"/>
                  </a:ext>
                </a:extLst>
              </p:cNvPr>
              <p:cNvSpPr/>
              <p:nvPr/>
            </p:nvSpPr>
            <p:spPr>
              <a:xfrm>
                <a:off x="9911044" y="5953424"/>
                <a:ext cx="915927" cy="148536"/>
              </a:xfrm>
              <a:custGeom>
                <a:avLst/>
                <a:gdLst>
                  <a:gd name="connsiteX0" fmla="*/ 0 w 915927"/>
                  <a:gd name="connsiteY0" fmla="*/ 0 h 148536"/>
                  <a:gd name="connsiteX1" fmla="*/ 915927 w 915927"/>
                  <a:gd name="connsiteY1" fmla="*/ 54097 h 1485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15927" h="148536">
                    <a:moveTo>
                      <a:pt x="0" y="0"/>
                    </a:moveTo>
                    <a:cubicBezTo>
                      <a:pt x="386041" y="129656"/>
                      <a:pt x="705480" y="230046"/>
                      <a:pt x="915927" y="54097"/>
                    </a:cubicBezTo>
                  </a:path>
                </a:pathLst>
              </a:custGeom>
              <a:noFill/>
              <a:ln w="6644" cap="rnd">
                <a:solidFill>
                  <a:srgbClr val="DDDDDD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1" name="任意多边形: 形状 280">
                <a:extLst>
                  <a:ext uri="{FF2B5EF4-FFF2-40B4-BE49-F238E27FC236}">
                    <a16:creationId xmlns:a16="http://schemas.microsoft.com/office/drawing/2014/main" id="{000A0DC3-BD7E-F938-B3B8-C23498064D24}"/>
                  </a:ext>
                </a:extLst>
              </p:cNvPr>
              <p:cNvSpPr/>
              <p:nvPr/>
            </p:nvSpPr>
            <p:spPr>
              <a:xfrm>
                <a:off x="10218954" y="5953424"/>
                <a:ext cx="565537" cy="84439"/>
              </a:xfrm>
              <a:custGeom>
                <a:avLst/>
                <a:gdLst>
                  <a:gd name="connsiteX0" fmla="*/ 0 w 565537"/>
                  <a:gd name="connsiteY0" fmla="*/ 0 h 84439"/>
                  <a:gd name="connsiteX1" fmla="*/ 565537 w 565537"/>
                  <a:gd name="connsiteY1" fmla="*/ 10376 h 844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565537" h="84439">
                    <a:moveTo>
                      <a:pt x="0" y="0"/>
                    </a:moveTo>
                    <a:cubicBezTo>
                      <a:pt x="195903" y="115289"/>
                      <a:pt x="424707" y="106421"/>
                      <a:pt x="565537" y="10376"/>
                    </a:cubicBezTo>
                  </a:path>
                </a:pathLst>
              </a:custGeom>
              <a:noFill/>
              <a:ln w="6644" cap="rnd">
                <a:solidFill>
                  <a:srgbClr val="DDDDDD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19" name="文本框 18">
            <a:extLst>
              <a:ext uri="{FF2B5EF4-FFF2-40B4-BE49-F238E27FC236}">
                <a16:creationId xmlns:a16="http://schemas.microsoft.com/office/drawing/2014/main" id="{E496A0A3-4738-BA02-9792-BC37CFAA5919}"/>
              </a:ext>
            </a:extLst>
          </p:cNvPr>
          <p:cNvSpPr txBox="1"/>
          <p:nvPr/>
        </p:nvSpPr>
        <p:spPr>
          <a:xfrm>
            <a:off x="1085923" y="1773893"/>
            <a:ext cx="378557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b="1">
                <a:solidFill>
                  <a:srgbClr val="473526"/>
                </a:solidFill>
                <a:latin typeface="Dreaming Outloud Pro" panose="03050502040302030504" pitchFamily="66" charset="0"/>
                <a:ea typeface="..黑体UI-韩语" panose="02000000000000000000" pitchFamily="2" charset="-128"/>
                <a:cs typeface="Dreaming Outloud Pro" panose="03050502040302030504" pitchFamily="66" charset="0"/>
              </a:rPr>
              <a:t>POWERPOIN Templet </a:t>
            </a:r>
            <a:endParaRPr lang="zh-CN" altLang="en-US" sz="4800" b="1">
              <a:solidFill>
                <a:srgbClr val="473526"/>
              </a:solidFill>
              <a:latin typeface="Dreaming Outloud Pro" panose="03050502040302030504" pitchFamily="66" charset="0"/>
              <a:ea typeface="..黑体UI-韩语" panose="02000000000000000000" pitchFamily="2" charset="-128"/>
              <a:cs typeface="Dreaming Outloud Pro" panose="03050502040302030504" pitchFamily="66" charset="0"/>
            </a:endParaRPr>
          </a:p>
        </p:txBody>
      </p:sp>
      <p:sp>
        <p:nvSpPr>
          <p:cNvPr id="283" name="文本框 282">
            <a:extLst>
              <a:ext uri="{FF2B5EF4-FFF2-40B4-BE49-F238E27FC236}">
                <a16:creationId xmlns:a16="http://schemas.microsoft.com/office/drawing/2014/main" id="{6F40174C-C507-A56D-2FEF-59C4A733358E}"/>
              </a:ext>
            </a:extLst>
          </p:cNvPr>
          <p:cNvSpPr txBox="1"/>
          <p:nvPr/>
        </p:nvSpPr>
        <p:spPr>
          <a:xfrm>
            <a:off x="1085922" y="3641913"/>
            <a:ext cx="4618981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fr-FR" altLang="zh-CN">
                <a:solidFill>
                  <a:srgbClr val="473526"/>
                </a:solidFill>
                <a:latin typeface="Dreaming Outloud Pro" panose="03050502040302030504" pitchFamily="66" charset="0"/>
                <a:ea typeface="..黑体UI-韩语" panose="02000000000000000000" pitchFamily="2" charset="-128"/>
                <a:cs typeface="Dreaming Outloud Pro" panose="03050502040302030504" pitchFamily="66" charset="0"/>
              </a:rPr>
              <a:t>Ellentesque Habitant Morbi Tristique Senectus Et Netus Et Malesuada Fames Ac Turpis Egestas</a:t>
            </a:r>
          </a:p>
          <a:p>
            <a:pPr>
              <a:lnSpc>
                <a:spcPct val="120000"/>
              </a:lnSpc>
            </a:pPr>
            <a:endParaRPr lang="fr-FR" altLang="zh-CN">
              <a:solidFill>
                <a:srgbClr val="473526"/>
              </a:solidFill>
              <a:latin typeface="Dreaming Outloud Pro" panose="03050502040302030504" pitchFamily="66" charset="0"/>
              <a:ea typeface="..黑体UI-韩语" panose="02000000000000000000" pitchFamily="2" charset="-128"/>
              <a:cs typeface="Dreaming Outloud Pro" panose="03050502040302030504" pitchFamily="66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1800">
                <a:effectLst/>
                <a:latin typeface="Dreaming Outloud Pro" panose="03050502040302030504" pitchFamily="66" charset="0"/>
                <a:cs typeface="Dreaming Outloud Pro" panose="03050502040302030504" pitchFamily="66" charset="0"/>
              </a:rPr>
              <a:t>habitant morbi tristique senectus et netus et</a:t>
            </a:r>
            <a:endParaRPr lang="zh-CN" altLang="en-US">
              <a:solidFill>
                <a:srgbClr val="473526"/>
              </a:solidFill>
              <a:latin typeface="Dreaming Outloud Pro" panose="03050502040302030504" pitchFamily="66" charset="0"/>
              <a:ea typeface="..黑体UI-韩语" panose="02000000000000000000" pitchFamily="2" charset="-128"/>
              <a:cs typeface="Dreaming Outloud Pro" panose="03050502040302030504" pitchFamily="66" charset="0"/>
            </a:endParaRPr>
          </a:p>
        </p:txBody>
      </p:sp>
      <p:sp>
        <p:nvSpPr>
          <p:cNvPr id="289" name="文本框 288">
            <a:extLst>
              <a:ext uri="{FF2B5EF4-FFF2-40B4-BE49-F238E27FC236}">
                <a16:creationId xmlns:a16="http://schemas.microsoft.com/office/drawing/2014/main" id="{45276DD8-C39C-98E6-9324-0148C83A765E}"/>
              </a:ext>
            </a:extLst>
          </p:cNvPr>
          <p:cNvSpPr txBox="1"/>
          <p:nvPr/>
        </p:nvSpPr>
        <p:spPr>
          <a:xfrm>
            <a:off x="4062275" y="1130713"/>
            <a:ext cx="1335213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500" b="1">
                <a:solidFill>
                  <a:srgbClr val="473526"/>
                </a:solidFill>
                <a:latin typeface="Dreaming Outloud Pro" panose="03050502040302030504" pitchFamily="66" charset="0"/>
                <a:ea typeface="..黑体UI-韩语" panose="02000000000000000000" pitchFamily="2" charset="-128"/>
                <a:cs typeface="Dreaming Outloud Pro" panose="03050502040302030504" pitchFamily="66" charset="0"/>
              </a:rPr>
              <a:t>T</a:t>
            </a:r>
            <a:endParaRPr lang="zh-CN" altLang="en-US" sz="11500" b="1">
              <a:solidFill>
                <a:srgbClr val="473526"/>
              </a:solidFill>
              <a:latin typeface="Dreaming Outloud Pro" panose="03050502040302030504" pitchFamily="66" charset="0"/>
              <a:ea typeface="..黑体UI-韩语" panose="02000000000000000000" pitchFamily="2" charset="-128"/>
              <a:cs typeface="Dreaming Outloud Pro" panose="03050502040302030504" pitchFamily="66" charset="0"/>
            </a:endParaRPr>
          </a:p>
        </p:txBody>
      </p:sp>
      <p:sp>
        <p:nvSpPr>
          <p:cNvPr id="291" name="文本框 290">
            <a:extLst>
              <a:ext uri="{FF2B5EF4-FFF2-40B4-BE49-F238E27FC236}">
                <a16:creationId xmlns:a16="http://schemas.microsoft.com/office/drawing/2014/main" id="{42A929DD-BA0E-7249-BDE8-2180D404E3EA}"/>
              </a:ext>
            </a:extLst>
          </p:cNvPr>
          <p:cNvSpPr txBox="1"/>
          <p:nvPr/>
        </p:nvSpPr>
        <p:spPr>
          <a:xfrm>
            <a:off x="8922699" y="1460580"/>
            <a:ext cx="2405806" cy="3877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fr-FR" altLang="zh-CN" sz="1600" b="1">
                <a:solidFill>
                  <a:schemeClr val="bg1"/>
                </a:solidFill>
                <a:latin typeface="Dreaming Outloud Pro" panose="03050502040302030504" pitchFamily="66" charset="0"/>
                <a:ea typeface="..黑体UI-韩语" panose="02000000000000000000" pitchFamily="2" charset="-128"/>
                <a:cs typeface="Dreaming Outloud Pro" panose="03050502040302030504" pitchFamily="66" charset="0"/>
              </a:rPr>
              <a:t>2022/12/09</a:t>
            </a:r>
            <a:endParaRPr lang="zh-CN" altLang="en-US" sz="1600" b="1">
              <a:solidFill>
                <a:schemeClr val="bg1"/>
              </a:solidFill>
              <a:latin typeface="Dreaming Outloud Pro" panose="03050502040302030504" pitchFamily="66" charset="0"/>
              <a:ea typeface="..黑体UI-韩语" panose="02000000000000000000" pitchFamily="2" charset="-128"/>
              <a:cs typeface="Dreaming Outloud Pro" panose="030505020403020305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1299282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D81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2" name="矩形 351">
            <a:extLst>
              <a:ext uri="{FF2B5EF4-FFF2-40B4-BE49-F238E27FC236}">
                <a16:creationId xmlns:a16="http://schemas.microsoft.com/office/drawing/2014/main" id="{F67A07D1-55B4-2FA9-4D29-D64A6CC32745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ED8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: 圆角 3">
            <a:extLst>
              <a:ext uri="{FF2B5EF4-FFF2-40B4-BE49-F238E27FC236}">
                <a16:creationId xmlns:a16="http://schemas.microsoft.com/office/drawing/2014/main" id="{1E562D58-F989-7CCE-76E5-59B6D821E47D}"/>
              </a:ext>
            </a:extLst>
          </p:cNvPr>
          <p:cNvSpPr/>
          <p:nvPr/>
        </p:nvSpPr>
        <p:spPr>
          <a:xfrm>
            <a:off x="539750" y="711200"/>
            <a:ext cx="11112500" cy="5435600"/>
          </a:xfrm>
          <a:prstGeom prst="roundRect">
            <a:avLst>
              <a:gd name="adj" fmla="val 1714"/>
            </a:avLst>
          </a:prstGeom>
          <a:solidFill>
            <a:schemeClr val="bg1"/>
          </a:solidFill>
          <a:ln>
            <a:noFill/>
          </a:ln>
          <a:effectLst>
            <a:outerShdw blurRad="127000" sx="101000" sy="101000" algn="ctr" rotWithShape="0">
              <a:srgbClr val="473526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11" name="组合 310">
            <a:extLst>
              <a:ext uri="{FF2B5EF4-FFF2-40B4-BE49-F238E27FC236}">
                <a16:creationId xmlns:a16="http://schemas.microsoft.com/office/drawing/2014/main" id="{E0A316E0-A4C1-F30A-A41F-AAC40CEE7486}"/>
              </a:ext>
            </a:extLst>
          </p:cNvPr>
          <p:cNvGrpSpPr/>
          <p:nvPr/>
        </p:nvGrpSpPr>
        <p:grpSpPr>
          <a:xfrm>
            <a:off x="5850557" y="1121170"/>
            <a:ext cx="490886" cy="490886"/>
            <a:chOff x="5882162" y="8005414"/>
            <a:chExt cx="346953" cy="346953"/>
          </a:xfrm>
        </p:grpSpPr>
        <p:sp>
          <p:nvSpPr>
            <p:cNvPr id="48" name="矩形: 圆角 47">
              <a:extLst>
                <a:ext uri="{FF2B5EF4-FFF2-40B4-BE49-F238E27FC236}">
                  <a16:creationId xmlns:a16="http://schemas.microsoft.com/office/drawing/2014/main" id="{B2755BCC-ECC8-C873-0648-FAB77BB89CFC}"/>
                </a:ext>
              </a:extLst>
            </p:cNvPr>
            <p:cNvSpPr/>
            <p:nvPr/>
          </p:nvSpPr>
          <p:spPr>
            <a:xfrm>
              <a:off x="5882162" y="8005414"/>
              <a:ext cx="346953" cy="346953"/>
            </a:xfrm>
            <a:prstGeom prst="roundRect">
              <a:avLst>
                <a:gd name="adj" fmla="val 36464"/>
              </a:avLst>
            </a:prstGeom>
            <a:solidFill>
              <a:srgbClr val="FED81D"/>
            </a:solidFill>
            <a:ln>
              <a:noFill/>
            </a:ln>
            <a:effectLst>
              <a:outerShdw blurRad="63500" sx="101000" sy="101000" algn="ctr" rotWithShape="0">
                <a:srgbClr val="473526">
                  <a:alpha val="3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7" name="组合 46">
              <a:extLst>
                <a:ext uri="{FF2B5EF4-FFF2-40B4-BE49-F238E27FC236}">
                  <a16:creationId xmlns:a16="http://schemas.microsoft.com/office/drawing/2014/main" id="{E0E39229-91CC-A616-7B92-9119AFEE6D6C}"/>
                </a:ext>
              </a:extLst>
            </p:cNvPr>
            <p:cNvGrpSpPr/>
            <p:nvPr/>
          </p:nvGrpSpPr>
          <p:grpSpPr>
            <a:xfrm>
              <a:off x="6004631" y="8082966"/>
              <a:ext cx="102015" cy="191849"/>
              <a:chOff x="-11020056" y="224383"/>
              <a:chExt cx="2238079" cy="4887382"/>
            </a:xfrm>
          </p:grpSpPr>
          <p:sp>
            <p:nvSpPr>
              <p:cNvPr id="8" name="任意多边形: 形状 7">
                <a:extLst>
                  <a:ext uri="{FF2B5EF4-FFF2-40B4-BE49-F238E27FC236}">
                    <a16:creationId xmlns:a16="http://schemas.microsoft.com/office/drawing/2014/main" id="{709EA156-0953-3212-3674-793972291648}"/>
                  </a:ext>
                </a:extLst>
              </p:cNvPr>
              <p:cNvSpPr/>
              <p:nvPr/>
            </p:nvSpPr>
            <p:spPr>
              <a:xfrm>
                <a:off x="-11020056" y="749706"/>
                <a:ext cx="2238079" cy="4362059"/>
              </a:xfrm>
              <a:custGeom>
                <a:avLst/>
                <a:gdLst>
                  <a:gd name="connsiteX0" fmla="*/ 1980908 w 2238079"/>
                  <a:gd name="connsiteY0" fmla="*/ 1557942 h 4362065"/>
                  <a:gd name="connsiteX1" fmla="*/ 1639732 w 2238079"/>
                  <a:gd name="connsiteY1" fmla="*/ 0 h 4362065"/>
                  <a:gd name="connsiteX2" fmla="*/ 598394 w 2238079"/>
                  <a:gd name="connsiteY2" fmla="*/ 0 h 4362065"/>
                  <a:gd name="connsiteX3" fmla="*/ 322349 w 2238079"/>
                  <a:gd name="connsiteY3" fmla="*/ 1404322 h 4362065"/>
                  <a:gd name="connsiteX4" fmla="*/ 114503 w 2238079"/>
                  <a:gd name="connsiteY4" fmla="*/ 1920240 h 4362065"/>
                  <a:gd name="connsiteX5" fmla="*/ 113011 w 2238079"/>
                  <a:gd name="connsiteY5" fmla="*/ 1924756 h 4362065"/>
                  <a:gd name="connsiteX6" fmla="*/ 108112 w 2238079"/>
                  <a:gd name="connsiteY6" fmla="*/ 1938189 h 4362065"/>
                  <a:gd name="connsiteX7" fmla="*/ 106160 w 2238079"/>
                  <a:gd name="connsiteY7" fmla="*/ 1943853 h 4362065"/>
                  <a:gd name="connsiteX8" fmla="*/ 103902 w 2238079"/>
                  <a:gd name="connsiteY8" fmla="*/ 1949134 h 4362065"/>
                  <a:gd name="connsiteX9" fmla="*/ 102563 w 2238079"/>
                  <a:gd name="connsiteY9" fmla="*/ 1952770 h 4362065"/>
                  <a:gd name="connsiteX10" fmla="*/ 100381 w 2238079"/>
                  <a:gd name="connsiteY10" fmla="*/ 1957936 h 4362065"/>
                  <a:gd name="connsiteX11" fmla="*/ 99884 w 2238079"/>
                  <a:gd name="connsiteY11" fmla="*/ 1959390 h 4362065"/>
                  <a:gd name="connsiteX12" fmla="*/ 97932 w 2238079"/>
                  <a:gd name="connsiteY12" fmla="*/ 1964863 h 4362065"/>
                  <a:gd name="connsiteX13" fmla="*/ 96975 w 2238079"/>
                  <a:gd name="connsiteY13" fmla="*/ 1968077 h 4362065"/>
                  <a:gd name="connsiteX14" fmla="*/ 94985 w 2238079"/>
                  <a:gd name="connsiteY14" fmla="*/ 1973780 h 4362065"/>
                  <a:gd name="connsiteX15" fmla="*/ 93034 w 2238079"/>
                  <a:gd name="connsiteY15" fmla="*/ 1979597 h 4362065"/>
                  <a:gd name="connsiteX16" fmla="*/ 90852 w 2238079"/>
                  <a:gd name="connsiteY16" fmla="*/ 1984687 h 4362065"/>
                  <a:gd name="connsiteX17" fmla="*/ 90431 w 2238079"/>
                  <a:gd name="connsiteY17" fmla="*/ 1985911 h 4362065"/>
                  <a:gd name="connsiteX18" fmla="*/ 88479 w 2238079"/>
                  <a:gd name="connsiteY18" fmla="*/ 1991461 h 4362065"/>
                  <a:gd name="connsiteX19" fmla="*/ 87484 w 2238079"/>
                  <a:gd name="connsiteY19" fmla="*/ 1994790 h 4362065"/>
                  <a:gd name="connsiteX20" fmla="*/ 85571 w 2238079"/>
                  <a:gd name="connsiteY20" fmla="*/ 2000301 h 4362065"/>
                  <a:gd name="connsiteX21" fmla="*/ 84691 w 2238079"/>
                  <a:gd name="connsiteY21" fmla="*/ 2003286 h 4362065"/>
                  <a:gd name="connsiteX22" fmla="*/ 81667 w 2238079"/>
                  <a:gd name="connsiteY22" fmla="*/ 2012241 h 4362065"/>
                  <a:gd name="connsiteX23" fmla="*/ 68694 w 2238079"/>
                  <a:gd name="connsiteY23" fmla="*/ 2055104 h 4362065"/>
                  <a:gd name="connsiteX24" fmla="*/ 64752 w 2238079"/>
                  <a:gd name="connsiteY24" fmla="*/ 2070029 h 4362065"/>
                  <a:gd name="connsiteX25" fmla="*/ 64025 w 2238079"/>
                  <a:gd name="connsiteY25" fmla="*/ 2073396 h 4362065"/>
                  <a:gd name="connsiteX26" fmla="*/ 61652 w 2238079"/>
                  <a:gd name="connsiteY26" fmla="*/ 2082352 h 4362065"/>
                  <a:gd name="connsiteX27" fmla="*/ 59471 w 2238079"/>
                  <a:gd name="connsiteY27" fmla="*/ 2088590 h 4362065"/>
                  <a:gd name="connsiteX28" fmla="*/ 535 w 2238079"/>
                  <a:gd name="connsiteY28" fmla="*/ 2523534 h 4362065"/>
                  <a:gd name="connsiteX29" fmla="*/ 1076751 w 2238079"/>
                  <a:gd name="connsiteY29" fmla="*/ 4362066 h 4362065"/>
                  <a:gd name="connsiteX30" fmla="*/ 1076751 w 2238079"/>
                  <a:gd name="connsiteY30" fmla="*/ 2531078 h 4362065"/>
                  <a:gd name="connsiteX31" fmla="*/ 1119614 w 2238079"/>
                  <a:gd name="connsiteY31" fmla="*/ 2488215 h 4362065"/>
                  <a:gd name="connsiteX32" fmla="*/ 1162476 w 2238079"/>
                  <a:gd name="connsiteY32" fmla="*/ 2531078 h 4362065"/>
                  <a:gd name="connsiteX33" fmla="*/ 1162476 w 2238079"/>
                  <a:gd name="connsiteY33" fmla="*/ 4362066 h 4362065"/>
                  <a:gd name="connsiteX34" fmla="*/ 2237517 w 2238079"/>
                  <a:gd name="connsiteY34" fmla="*/ 2523436 h 4362065"/>
                  <a:gd name="connsiteX35" fmla="*/ 1980881 w 2238079"/>
                  <a:gd name="connsiteY35" fmla="*/ 1557996 h 4362065"/>
                  <a:gd name="connsiteX36" fmla="*/ 1119602 w 2238079"/>
                  <a:gd name="connsiteY36" fmla="*/ 2309951 h 4362065"/>
                  <a:gd name="connsiteX37" fmla="*/ 857607 w 2238079"/>
                  <a:gd name="connsiteY37" fmla="*/ 2047956 h 4362065"/>
                  <a:gd name="connsiteX38" fmla="*/ 1119602 w 2238079"/>
                  <a:gd name="connsiteY38" fmla="*/ 1786568 h 4362065"/>
                  <a:gd name="connsiteX39" fmla="*/ 1381097 w 2238079"/>
                  <a:gd name="connsiteY39" fmla="*/ 2047956 h 4362065"/>
                  <a:gd name="connsiteX40" fmla="*/ 1119602 w 2238079"/>
                  <a:gd name="connsiteY40" fmla="*/ 2309951 h 43620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</a:cxnLst>
                <a:rect l="l" t="t" r="r" b="b"/>
                <a:pathLst>
                  <a:path w="2238079" h="4362065">
                    <a:moveTo>
                      <a:pt x="1980908" y="1557942"/>
                    </a:moveTo>
                    <a:cubicBezTo>
                      <a:pt x="1823811" y="1185807"/>
                      <a:pt x="1646159" y="764912"/>
                      <a:pt x="1639732" y="0"/>
                    </a:cubicBezTo>
                    <a:lnTo>
                      <a:pt x="598394" y="0"/>
                    </a:lnTo>
                    <a:cubicBezTo>
                      <a:pt x="596021" y="745386"/>
                      <a:pt x="530503" y="903179"/>
                      <a:pt x="322349" y="1404322"/>
                    </a:cubicBezTo>
                    <a:cubicBezTo>
                      <a:pt x="266092" y="1539797"/>
                      <a:pt x="196133" y="1708230"/>
                      <a:pt x="114503" y="1920240"/>
                    </a:cubicBezTo>
                    <a:cubicBezTo>
                      <a:pt x="114082" y="1921809"/>
                      <a:pt x="113585" y="1923340"/>
                      <a:pt x="113011" y="1924756"/>
                    </a:cubicBezTo>
                    <a:cubicBezTo>
                      <a:pt x="110982" y="1929808"/>
                      <a:pt x="109222" y="1934132"/>
                      <a:pt x="108112" y="1938189"/>
                    </a:cubicBezTo>
                    <a:cubicBezTo>
                      <a:pt x="107615" y="1940141"/>
                      <a:pt x="106926" y="1942016"/>
                      <a:pt x="106160" y="1943853"/>
                    </a:cubicBezTo>
                    <a:lnTo>
                      <a:pt x="103902" y="1949134"/>
                    </a:lnTo>
                    <a:cubicBezTo>
                      <a:pt x="103520" y="1950359"/>
                      <a:pt x="103060" y="1951583"/>
                      <a:pt x="102563" y="1952770"/>
                    </a:cubicBezTo>
                    <a:lnTo>
                      <a:pt x="100381" y="1957936"/>
                    </a:lnTo>
                    <a:cubicBezTo>
                      <a:pt x="100228" y="1958434"/>
                      <a:pt x="100075" y="1958893"/>
                      <a:pt x="99884" y="1959390"/>
                    </a:cubicBezTo>
                    <a:lnTo>
                      <a:pt x="97932" y="1964863"/>
                    </a:lnTo>
                    <a:cubicBezTo>
                      <a:pt x="97664" y="1965973"/>
                      <a:pt x="97320" y="1967044"/>
                      <a:pt x="96975" y="1968077"/>
                    </a:cubicBezTo>
                    <a:lnTo>
                      <a:pt x="94985" y="1973780"/>
                    </a:lnTo>
                    <a:cubicBezTo>
                      <a:pt x="94488" y="1975808"/>
                      <a:pt x="93799" y="1977760"/>
                      <a:pt x="93034" y="1979597"/>
                    </a:cubicBezTo>
                    <a:lnTo>
                      <a:pt x="90852" y="1984687"/>
                    </a:lnTo>
                    <a:cubicBezTo>
                      <a:pt x="90737" y="1985108"/>
                      <a:pt x="90584" y="1985529"/>
                      <a:pt x="90431" y="1985911"/>
                    </a:cubicBezTo>
                    <a:lnTo>
                      <a:pt x="88479" y="1991461"/>
                    </a:lnTo>
                    <a:cubicBezTo>
                      <a:pt x="88173" y="1992609"/>
                      <a:pt x="87867" y="1993719"/>
                      <a:pt x="87484" y="1994790"/>
                    </a:cubicBezTo>
                    <a:lnTo>
                      <a:pt x="85571" y="2000301"/>
                    </a:lnTo>
                    <a:cubicBezTo>
                      <a:pt x="85303" y="2001334"/>
                      <a:pt x="85035" y="2002329"/>
                      <a:pt x="84691" y="2003286"/>
                    </a:cubicBezTo>
                    <a:lnTo>
                      <a:pt x="81667" y="2012241"/>
                    </a:lnTo>
                    <a:cubicBezTo>
                      <a:pt x="76731" y="2027664"/>
                      <a:pt x="72521" y="2041058"/>
                      <a:pt x="68694" y="2055104"/>
                    </a:cubicBezTo>
                    <a:lnTo>
                      <a:pt x="64752" y="2070029"/>
                    </a:lnTo>
                    <a:cubicBezTo>
                      <a:pt x="64561" y="2071177"/>
                      <a:pt x="64293" y="2072325"/>
                      <a:pt x="64025" y="2073396"/>
                    </a:cubicBezTo>
                    <a:lnTo>
                      <a:pt x="61652" y="2082352"/>
                    </a:lnTo>
                    <a:cubicBezTo>
                      <a:pt x="61078" y="2084495"/>
                      <a:pt x="60351" y="2086600"/>
                      <a:pt x="59471" y="2088590"/>
                    </a:cubicBezTo>
                    <a:cubicBezTo>
                      <a:pt x="27363" y="2212700"/>
                      <a:pt x="8610" y="2351163"/>
                      <a:pt x="535" y="2523534"/>
                    </a:cubicBezTo>
                    <a:cubicBezTo>
                      <a:pt x="-20973" y="3023188"/>
                      <a:pt x="610407" y="4013679"/>
                      <a:pt x="1076751" y="4362066"/>
                    </a:cubicBezTo>
                    <a:lnTo>
                      <a:pt x="1076751" y="2531078"/>
                    </a:lnTo>
                    <a:cubicBezTo>
                      <a:pt x="1076751" y="2507388"/>
                      <a:pt x="1095924" y="2488215"/>
                      <a:pt x="1119614" y="2488215"/>
                    </a:cubicBezTo>
                    <a:cubicBezTo>
                      <a:pt x="1143303" y="2488215"/>
                      <a:pt x="1162476" y="2507388"/>
                      <a:pt x="1162476" y="2531078"/>
                    </a:cubicBezTo>
                    <a:lnTo>
                      <a:pt x="1162476" y="4362066"/>
                    </a:lnTo>
                    <a:cubicBezTo>
                      <a:pt x="1628762" y="4013268"/>
                      <a:pt x="2259561" y="3022796"/>
                      <a:pt x="2237517" y="2523436"/>
                    </a:cubicBezTo>
                    <a:cubicBezTo>
                      <a:pt x="2219376" y="2122978"/>
                      <a:pt x="2103531" y="1848540"/>
                      <a:pt x="1980881" y="1557996"/>
                    </a:cubicBezTo>
                    <a:close/>
                    <a:moveTo>
                      <a:pt x="1119602" y="2309951"/>
                    </a:moveTo>
                    <a:cubicBezTo>
                      <a:pt x="975133" y="2309951"/>
                      <a:pt x="857607" y="2192424"/>
                      <a:pt x="857607" y="2047956"/>
                    </a:cubicBezTo>
                    <a:cubicBezTo>
                      <a:pt x="857607" y="1903830"/>
                      <a:pt x="975133" y="1786568"/>
                      <a:pt x="1119602" y="1786568"/>
                    </a:cubicBezTo>
                    <a:cubicBezTo>
                      <a:pt x="1263806" y="1786568"/>
                      <a:pt x="1381097" y="1903830"/>
                      <a:pt x="1381097" y="2047956"/>
                    </a:cubicBezTo>
                    <a:cubicBezTo>
                      <a:pt x="1381097" y="2192424"/>
                      <a:pt x="1263796" y="2309951"/>
                      <a:pt x="1119602" y="2309951"/>
                    </a:cubicBezTo>
                    <a:close/>
                  </a:path>
                </a:pathLst>
              </a:custGeom>
              <a:solidFill>
                <a:schemeClr val="bg1"/>
              </a:solidFill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" name="任意多边形: 形状 8">
                <a:extLst>
                  <a:ext uri="{FF2B5EF4-FFF2-40B4-BE49-F238E27FC236}">
                    <a16:creationId xmlns:a16="http://schemas.microsoft.com/office/drawing/2014/main" id="{8859556F-D783-3FA1-17AD-020E5683C33F}"/>
                  </a:ext>
                </a:extLst>
              </p:cNvPr>
              <p:cNvSpPr/>
              <p:nvPr/>
            </p:nvSpPr>
            <p:spPr>
              <a:xfrm>
                <a:off x="-10986556" y="224383"/>
                <a:ext cx="2172477" cy="560994"/>
              </a:xfrm>
              <a:custGeom>
                <a:avLst/>
                <a:gdLst>
                  <a:gd name="connsiteX0" fmla="*/ 1648986 w 2172477"/>
                  <a:gd name="connsiteY0" fmla="*/ 560994 h 560994"/>
                  <a:gd name="connsiteX1" fmla="*/ 1984882 w 2172477"/>
                  <a:gd name="connsiteY1" fmla="*/ 560994 h 560994"/>
                  <a:gd name="connsiteX2" fmla="*/ 2172477 w 2172477"/>
                  <a:gd name="connsiteY2" fmla="*/ 373399 h 560994"/>
                  <a:gd name="connsiteX3" fmla="*/ 2172477 w 2172477"/>
                  <a:gd name="connsiteY3" fmla="*/ 187596 h 560994"/>
                  <a:gd name="connsiteX4" fmla="*/ 1984882 w 2172477"/>
                  <a:gd name="connsiteY4" fmla="*/ 0 h 560994"/>
                  <a:gd name="connsiteX5" fmla="*/ 187596 w 2172477"/>
                  <a:gd name="connsiteY5" fmla="*/ 0 h 560994"/>
                  <a:gd name="connsiteX6" fmla="*/ 0 w 2172477"/>
                  <a:gd name="connsiteY6" fmla="*/ 187596 h 560994"/>
                  <a:gd name="connsiteX7" fmla="*/ 0 w 2172477"/>
                  <a:gd name="connsiteY7" fmla="*/ 373399 h 560994"/>
                  <a:gd name="connsiteX8" fmla="*/ 187596 w 2172477"/>
                  <a:gd name="connsiteY8" fmla="*/ 560994 h 5609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172477" h="560994">
                    <a:moveTo>
                      <a:pt x="1648986" y="560994"/>
                    </a:moveTo>
                    <a:lnTo>
                      <a:pt x="1984882" y="560994"/>
                    </a:lnTo>
                    <a:cubicBezTo>
                      <a:pt x="2088330" y="560994"/>
                      <a:pt x="2172477" y="476839"/>
                      <a:pt x="2172477" y="373399"/>
                    </a:cubicBezTo>
                    <a:lnTo>
                      <a:pt x="2172477" y="187596"/>
                    </a:lnTo>
                    <a:cubicBezTo>
                      <a:pt x="2172477" y="84148"/>
                      <a:pt x="2088322" y="0"/>
                      <a:pt x="1984882" y="0"/>
                    </a:cubicBezTo>
                    <a:lnTo>
                      <a:pt x="187596" y="0"/>
                    </a:lnTo>
                    <a:cubicBezTo>
                      <a:pt x="84148" y="0"/>
                      <a:pt x="0" y="84156"/>
                      <a:pt x="0" y="187596"/>
                    </a:cubicBezTo>
                    <a:lnTo>
                      <a:pt x="0" y="373399"/>
                    </a:lnTo>
                    <a:cubicBezTo>
                      <a:pt x="0" y="476847"/>
                      <a:pt x="84155" y="560994"/>
                      <a:pt x="187596" y="560994"/>
                    </a:cubicBezTo>
                    <a:close/>
                  </a:path>
                </a:pathLst>
              </a:custGeom>
              <a:solidFill>
                <a:schemeClr val="bg1"/>
              </a:solidFill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" name="任意多边形: 形状 9">
                <a:extLst>
                  <a:ext uri="{FF2B5EF4-FFF2-40B4-BE49-F238E27FC236}">
                    <a16:creationId xmlns:a16="http://schemas.microsoft.com/office/drawing/2014/main" id="{DB8F8A11-E9C7-9A4C-7E30-BEA8233F1FEC}"/>
                  </a:ext>
                </a:extLst>
              </p:cNvPr>
              <p:cNvSpPr/>
              <p:nvPr/>
            </p:nvSpPr>
            <p:spPr>
              <a:xfrm>
                <a:off x="-10076691" y="2622028"/>
                <a:ext cx="352051" cy="351939"/>
              </a:xfrm>
              <a:custGeom>
                <a:avLst/>
                <a:gdLst>
                  <a:gd name="connsiteX0" fmla="*/ 176270 w 352040"/>
                  <a:gd name="connsiteY0" fmla="*/ 0 h 351932"/>
                  <a:gd name="connsiteX1" fmla="*/ 0 w 352040"/>
                  <a:gd name="connsiteY1" fmla="*/ 175663 h 351932"/>
                  <a:gd name="connsiteX2" fmla="*/ 176270 w 352040"/>
                  <a:gd name="connsiteY2" fmla="*/ 351933 h 351932"/>
                  <a:gd name="connsiteX3" fmla="*/ 352041 w 352040"/>
                  <a:gd name="connsiteY3" fmla="*/ 175663 h 351932"/>
                  <a:gd name="connsiteX4" fmla="*/ 176270 w 352040"/>
                  <a:gd name="connsiteY4" fmla="*/ 0 h 3519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52040" h="351932">
                    <a:moveTo>
                      <a:pt x="176270" y="0"/>
                    </a:moveTo>
                    <a:cubicBezTo>
                      <a:pt x="79064" y="0"/>
                      <a:pt x="0" y="78798"/>
                      <a:pt x="0" y="175663"/>
                    </a:cubicBezTo>
                    <a:cubicBezTo>
                      <a:pt x="0" y="272869"/>
                      <a:pt x="79066" y="351933"/>
                      <a:pt x="176270" y="351933"/>
                    </a:cubicBezTo>
                    <a:cubicBezTo>
                      <a:pt x="273208" y="351933"/>
                      <a:pt x="352041" y="272867"/>
                      <a:pt x="352041" y="175663"/>
                    </a:cubicBezTo>
                    <a:cubicBezTo>
                      <a:pt x="352041" y="78763"/>
                      <a:pt x="273204" y="0"/>
                      <a:pt x="176270" y="0"/>
                    </a:cubicBezTo>
                    <a:close/>
                  </a:path>
                </a:pathLst>
              </a:custGeom>
              <a:solidFill>
                <a:srgbClr val="FED81D"/>
              </a:solidFill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312" name="文本框 311">
            <a:extLst>
              <a:ext uri="{FF2B5EF4-FFF2-40B4-BE49-F238E27FC236}">
                <a16:creationId xmlns:a16="http://schemas.microsoft.com/office/drawing/2014/main" id="{742D6CB8-DD10-3A9B-544D-143EB99647E2}"/>
              </a:ext>
            </a:extLst>
          </p:cNvPr>
          <p:cNvSpPr txBox="1"/>
          <p:nvPr/>
        </p:nvSpPr>
        <p:spPr>
          <a:xfrm>
            <a:off x="4203212" y="1807230"/>
            <a:ext cx="378557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b="1">
                <a:solidFill>
                  <a:srgbClr val="473526"/>
                </a:solidFill>
                <a:latin typeface="Dreaming Outloud Pro" panose="03050502040302030504" pitchFamily="66" charset="0"/>
                <a:ea typeface="..黑体UI-韩语" panose="02000000000000000000" pitchFamily="2" charset="-128"/>
                <a:cs typeface="Dreaming Outloud Pro" panose="03050502040302030504" pitchFamily="66" charset="0"/>
              </a:rPr>
              <a:t>INFORMATION</a:t>
            </a:r>
            <a:endParaRPr lang="zh-CN" altLang="en-US" sz="4000" b="1">
              <a:solidFill>
                <a:srgbClr val="473526"/>
              </a:solidFill>
              <a:latin typeface="Dreaming Outloud Pro" panose="03050502040302030504" pitchFamily="66" charset="0"/>
              <a:ea typeface="..黑体UI-韩语" panose="02000000000000000000" pitchFamily="2" charset="-128"/>
              <a:cs typeface="Dreaming Outloud Pro" panose="03050502040302030504" pitchFamily="66" charset="0"/>
            </a:endParaRPr>
          </a:p>
        </p:txBody>
      </p:sp>
      <p:sp>
        <p:nvSpPr>
          <p:cNvPr id="313" name="文本框 312">
            <a:extLst>
              <a:ext uri="{FF2B5EF4-FFF2-40B4-BE49-F238E27FC236}">
                <a16:creationId xmlns:a16="http://schemas.microsoft.com/office/drawing/2014/main" id="{4BBB98B0-2C31-A735-B396-B474219DEF57}"/>
              </a:ext>
            </a:extLst>
          </p:cNvPr>
          <p:cNvSpPr txBox="1"/>
          <p:nvPr/>
        </p:nvSpPr>
        <p:spPr>
          <a:xfrm>
            <a:off x="1767650" y="2481691"/>
            <a:ext cx="8656700" cy="10895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fr-FR" altLang="zh-CN">
                <a:solidFill>
                  <a:srgbClr val="473526"/>
                </a:solidFill>
                <a:latin typeface="Dreaming Outloud Pro" panose="03050502040302030504" pitchFamily="66" charset="0"/>
                <a:ea typeface="..黑体UI-韩语" panose="02000000000000000000" pitchFamily="2" charset="-128"/>
                <a:cs typeface="Dreaming Outloud Pro" panose="03050502040302030504" pitchFamily="66" charset="0"/>
              </a:rPr>
              <a:t>Ellentesque Habitant Morbi Tristique Senectus Et Netus Et Malesuada Fames Ac Turpis Egestas</a:t>
            </a:r>
          </a:p>
          <a:p>
            <a:pPr algn="ctr">
              <a:lnSpc>
                <a:spcPct val="120000"/>
              </a:lnSpc>
            </a:pPr>
            <a:r>
              <a:rPr lang="en-US" altLang="zh-CN" sz="1800">
                <a:effectLst/>
                <a:latin typeface="Dreaming Outloud Pro" panose="03050502040302030504" pitchFamily="66" charset="0"/>
                <a:cs typeface="Dreaming Outloud Pro" panose="03050502040302030504" pitchFamily="66" charset="0"/>
              </a:rPr>
              <a:t>habitant morbi tristique senectus et netus et</a:t>
            </a:r>
            <a:endParaRPr lang="zh-CN" altLang="en-US">
              <a:solidFill>
                <a:srgbClr val="473526"/>
              </a:solidFill>
              <a:latin typeface="Dreaming Outloud Pro" panose="03050502040302030504" pitchFamily="66" charset="0"/>
              <a:ea typeface="..黑体UI-韩语" panose="02000000000000000000" pitchFamily="2" charset="-128"/>
              <a:cs typeface="Dreaming Outloud Pro" panose="03050502040302030504" pitchFamily="66" charset="0"/>
            </a:endParaRPr>
          </a:p>
        </p:txBody>
      </p:sp>
      <p:grpSp>
        <p:nvGrpSpPr>
          <p:cNvPr id="320" name="组合 319">
            <a:extLst>
              <a:ext uri="{FF2B5EF4-FFF2-40B4-BE49-F238E27FC236}">
                <a16:creationId xmlns:a16="http://schemas.microsoft.com/office/drawing/2014/main" id="{84396B07-0562-1384-8BCA-C97F866F22BD}"/>
              </a:ext>
            </a:extLst>
          </p:cNvPr>
          <p:cNvGrpSpPr/>
          <p:nvPr/>
        </p:nvGrpSpPr>
        <p:grpSpPr>
          <a:xfrm>
            <a:off x="1082219" y="3892156"/>
            <a:ext cx="10027562" cy="2085975"/>
            <a:chOff x="1310295" y="3905700"/>
            <a:chExt cx="10027562" cy="2085975"/>
          </a:xfrm>
        </p:grpSpPr>
        <p:pic>
          <p:nvPicPr>
            <p:cNvPr id="315" name="图形 314">
              <a:extLst>
                <a:ext uri="{FF2B5EF4-FFF2-40B4-BE49-F238E27FC236}">
                  <a16:creationId xmlns:a16="http://schemas.microsoft.com/office/drawing/2014/main" id="{DF28EB18-7E47-3094-B0EA-312B8552005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4709589" y="3905700"/>
              <a:ext cx="3228975" cy="2085975"/>
            </a:xfrm>
            <a:prstGeom prst="rect">
              <a:avLst/>
            </a:prstGeom>
          </p:spPr>
        </p:pic>
        <p:pic>
          <p:nvPicPr>
            <p:cNvPr id="317" name="图形 316">
              <a:extLst>
                <a:ext uri="{FF2B5EF4-FFF2-40B4-BE49-F238E27FC236}">
                  <a16:creationId xmlns:a16="http://schemas.microsoft.com/office/drawing/2014/main" id="{8DF9013B-9C68-A55C-7FA5-198382403E6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1310295" y="3905700"/>
              <a:ext cx="3228975" cy="2085975"/>
            </a:xfrm>
            <a:prstGeom prst="rect">
              <a:avLst/>
            </a:prstGeom>
          </p:spPr>
        </p:pic>
        <p:pic>
          <p:nvPicPr>
            <p:cNvPr id="319" name="图形 318">
              <a:extLst>
                <a:ext uri="{FF2B5EF4-FFF2-40B4-BE49-F238E27FC236}">
                  <a16:creationId xmlns:a16="http://schemas.microsoft.com/office/drawing/2014/main" id="{9B0D4088-07C5-7E8D-9F98-B4D616866984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8108882" y="3905700"/>
              <a:ext cx="3228975" cy="2085975"/>
            </a:xfrm>
            <a:prstGeom prst="rect">
              <a:avLst/>
            </a:prstGeom>
          </p:spPr>
        </p:pic>
      </p:grpSp>
      <p:grpSp>
        <p:nvGrpSpPr>
          <p:cNvPr id="344" name="组合 343">
            <a:extLst>
              <a:ext uri="{FF2B5EF4-FFF2-40B4-BE49-F238E27FC236}">
                <a16:creationId xmlns:a16="http://schemas.microsoft.com/office/drawing/2014/main" id="{4C88D5AB-D7E3-B2B8-6024-25F9EACEC579}"/>
              </a:ext>
            </a:extLst>
          </p:cNvPr>
          <p:cNvGrpSpPr/>
          <p:nvPr/>
        </p:nvGrpSpPr>
        <p:grpSpPr>
          <a:xfrm>
            <a:off x="3313931" y="4616201"/>
            <a:ext cx="503174" cy="707886"/>
            <a:chOff x="2991866" y="3291781"/>
            <a:chExt cx="503174" cy="707886"/>
          </a:xfrm>
        </p:grpSpPr>
        <p:sp>
          <p:nvSpPr>
            <p:cNvPr id="321" name="文本框 320">
              <a:extLst>
                <a:ext uri="{FF2B5EF4-FFF2-40B4-BE49-F238E27FC236}">
                  <a16:creationId xmlns:a16="http://schemas.microsoft.com/office/drawing/2014/main" id="{8206098C-A563-E97B-B4F4-6705329413A3}"/>
                </a:ext>
              </a:extLst>
            </p:cNvPr>
            <p:cNvSpPr txBox="1"/>
            <p:nvPr/>
          </p:nvSpPr>
          <p:spPr>
            <a:xfrm>
              <a:off x="2991866" y="3291781"/>
              <a:ext cx="503174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000" b="1">
                  <a:solidFill>
                    <a:srgbClr val="473526"/>
                  </a:solidFill>
                  <a:latin typeface="Dreaming Outloud Pro" panose="03050502040302030504" pitchFamily="66" charset="0"/>
                  <a:ea typeface="..黑体UI-韩语" panose="02000000000000000000" pitchFamily="2" charset="-128"/>
                  <a:cs typeface="Dreaming Outloud Pro" panose="03050502040302030504" pitchFamily="66" charset="0"/>
                </a:rPr>
                <a:t>1</a:t>
              </a:r>
              <a:endParaRPr lang="zh-CN" altLang="en-US" sz="4000" b="1">
                <a:solidFill>
                  <a:srgbClr val="473526"/>
                </a:solidFill>
                <a:latin typeface="Dreaming Outloud Pro" panose="03050502040302030504" pitchFamily="66" charset="0"/>
                <a:ea typeface="..黑体UI-韩语" panose="02000000000000000000" pitchFamily="2" charset="-128"/>
                <a:cs typeface="Dreaming Outloud Pro" panose="03050502040302030504" pitchFamily="66" charset="0"/>
              </a:endParaRPr>
            </a:p>
          </p:txBody>
        </p:sp>
        <p:sp>
          <p:nvSpPr>
            <p:cNvPr id="343" name="椭圆 342">
              <a:extLst>
                <a:ext uri="{FF2B5EF4-FFF2-40B4-BE49-F238E27FC236}">
                  <a16:creationId xmlns:a16="http://schemas.microsoft.com/office/drawing/2014/main" id="{8FD18428-6B25-96BD-AF04-23F6868E694A}"/>
                </a:ext>
              </a:extLst>
            </p:cNvPr>
            <p:cNvSpPr/>
            <p:nvPr/>
          </p:nvSpPr>
          <p:spPr>
            <a:xfrm>
              <a:off x="3052953" y="3409504"/>
              <a:ext cx="401320" cy="401320"/>
            </a:xfrm>
            <a:custGeom>
              <a:avLst/>
              <a:gdLst>
                <a:gd name="connsiteX0" fmla="*/ 0 w 401320"/>
                <a:gd name="connsiteY0" fmla="*/ 200660 h 401320"/>
                <a:gd name="connsiteX1" fmla="*/ 200660 w 401320"/>
                <a:gd name="connsiteY1" fmla="*/ 0 h 401320"/>
                <a:gd name="connsiteX2" fmla="*/ 401320 w 401320"/>
                <a:gd name="connsiteY2" fmla="*/ 200660 h 401320"/>
                <a:gd name="connsiteX3" fmla="*/ 200660 w 401320"/>
                <a:gd name="connsiteY3" fmla="*/ 401320 h 401320"/>
                <a:gd name="connsiteX4" fmla="*/ 0 w 401320"/>
                <a:gd name="connsiteY4" fmla="*/ 200660 h 40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1320" h="401320" extrusionOk="0">
                  <a:moveTo>
                    <a:pt x="0" y="200660"/>
                  </a:moveTo>
                  <a:cubicBezTo>
                    <a:pt x="-8993" y="84292"/>
                    <a:pt x="61490" y="10640"/>
                    <a:pt x="200660" y="0"/>
                  </a:cubicBezTo>
                  <a:cubicBezTo>
                    <a:pt x="337690" y="5518"/>
                    <a:pt x="372725" y="90748"/>
                    <a:pt x="401320" y="200660"/>
                  </a:cubicBezTo>
                  <a:cubicBezTo>
                    <a:pt x="396148" y="316532"/>
                    <a:pt x="309737" y="410960"/>
                    <a:pt x="200660" y="401320"/>
                  </a:cubicBezTo>
                  <a:cubicBezTo>
                    <a:pt x="82471" y="397289"/>
                    <a:pt x="11873" y="317154"/>
                    <a:pt x="0" y="200660"/>
                  </a:cubicBezTo>
                  <a:close/>
                </a:path>
              </a:pathLst>
            </a:custGeom>
            <a:noFill/>
            <a:ln w="25400">
              <a:solidFill>
                <a:srgbClr val="473526"/>
              </a:solidFill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45" name="组合 344">
            <a:extLst>
              <a:ext uri="{FF2B5EF4-FFF2-40B4-BE49-F238E27FC236}">
                <a16:creationId xmlns:a16="http://schemas.microsoft.com/office/drawing/2014/main" id="{756DD0AE-B386-0C84-7BC6-87EAA0B2B15A}"/>
              </a:ext>
            </a:extLst>
          </p:cNvPr>
          <p:cNvGrpSpPr/>
          <p:nvPr/>
        </p:nvGrpSpPr>
        <p:grpSpPr>
          <a:xfrm>
            <a:off x="6974916" y="4616201"/>
            <a:ext cx="503174" cy="707886"/>
            <a:chOff x="2991866" y="3291781"/>
            <a:chExt cx="503174" cy="707886"/>
          </a:xfrm>
        </p:grpSpPr>
        <p:sp>
          <p:nvSpPr>
            <p:cNvPr id="346" name="文本框 345">
              <a:extLst>
                <a:ext uri="{FF2B5EF4-FFF2-40B4-BE49-F238E27FC236}">
                  <a16:creationId xmlns:a16="http://schemas.microsoft.com/office/drawing/2014/main" id="{CC944203-8BBA-94C3-4C44-1022E33B9312}"/>
                </a:ext>
              </a:extLst>
            </p:cNvPr>
            <p:cNvSpPr txBox="1"/>
            <p:nvPr/>
          </p:nvSpPr>
          <p:spPr>
            <a:xfrm>
              <a:off x="2991866" y="3291781"/>
              <a:ext cx="503174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000" b="1">
                  <a:solidFill>
                    <a:srgbClr val="473526"/>
                  </a:solidFill>
                  <a:latin typeface="Dreaming Outloud Pro" panose="03050502040302030504" pitchFamily="66" charset="0"/>
                  <a:ea typeface="..黑体UI-韩语" panose="02000000000000000000" pitchFamily="2" charset="-128"/>
                  <a:cs typeface="Dreaming Outloud Pro" panose="03050502040302030504" pitchFamily="66" charset="0"/>
                </a:rPr>
                <a:t>2</a:t>
              </a:r>
              <a:endParaRPr lang="zh-CN" altLang="en-US" sz="4000" b="1">
                <a:solidFill>
                  <a:srgbClr val="473526"/>
                </a:solidFill>
                <a:latin typeface="Dreaming Outloud Pro" panose="03050502040302030504" pitchFamily="66" charset="0"/>
                <a:ea typeface="..黑体UI-韩语" panose="02000000000000000000" pitchFamily="2" charset="-128"/>
                <a:cs typeface="Dreaming Outloud Pro" panose="03050502040302030504" pitchFamily="66" charset="0"/>
              </a:endParaRPr>
            </a:p>
          </p:txBody>
        </p:sp>
        <p:sp>
          <p:nvSpPr>
            <p:cNvPr id="347" name="椭圆 346">
              <a:extLst>
                <a:ext uri="{FF2B5EF4-FFF2-40B4-BE49-F238E27FC236}">
                  <a16:creationId xmlns:a16="http://schemas.microsoft.com/office/drawing/2014/main" id="{F3F380C8-B1A1-4F3B-5E1C-CCFB1D89B284}"/>
                </a:ext>
              </a:extLst>
            </p:cNvPr>
            <p:cNvSpPr/>
            <p:nvPr/>
          </p:nvSpPr>
          <p:spPr>
            <a:xfrm>
              <a:off x="3052953" y="3409504"/>
              <a:ext cx="401320" cy="401320"/>
            </a:xfrm>
            <a:custGeom>
              <a:avLst/>
              <a:gdLst>
                <a:gd name="connsiteX0" fmla="*/ 0 w 401320"/>
                <a:gd name="connsiteY0" fmla="*/ 200660 h 401320"/>
                <a:gd name="connsiteX1" fmla="*/ 200660 w 401320"/>
                <a:gd name="connsiteY1" fmla="*/ 0 h 401320"/>
                <a:gd name="connsiteX2" fmla="*/ 401320 w 401320"/>
                <a:gd name="connsiteY2" fmla="*/ 200660 h 401320"/>
                <a:gd name="connsiteX3" fmla="*/ 200660 w 401320"/>
                <a:gd name="connsiteY3" fmla="*/ 401320 h 401320"/>
                <a:gd name="connsiteX4" fmla="*/ 0 w 401320"/>
                <a:gd name="connsiteY4" fmla="*/ 200660 h 40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1320" h="401320" extrusionOk="0">
                  <a:moveTo>
                    <a:pt x="0" y="200660"/>
                  </a:moveTo>
                  <a:cubicBezTo>
                    <a:pt x="-8993" y="84292"/>
                    <a:pt x="61490" y="10640"/>
                    <a:pt x="200660" y="0"/>
                  </a:cubicBezTo>
                  <a:cubicBezTo>
                    <a:pt x="337690" y="5518"/>
                    <a:pt x="372725" y="90748"/>
                    <a:pt x="401320" y="200660"/>
                  </a:cubicBezTo>
                  <a:cubicBezTo>
                    <a:pt x="396148" y="316532"/>
                    <a:pt x="309737" y="410960"/>
                    <a:pt x="200660" y="401320"/>
                  </a:cubicBezTo>
                  <a:cubicBezTo>
                    <a:pt x="82471" y="397289"/>
                    <a:pt x="11873" y="317154"/>
                    <a:pt x="0" y="200660"/>
                  </a:cubicBezTo>
                  <a:close/>
                </a:path>
              </a:pathLst>
            </a:custGeom>
            <a:noFill/>
            <a:ln w="25400">
              <a:solidFill>
                <a:srgbClr val="473526"/>
              </a:solidFill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48" name="组合 347">
            <a:extLst>
              <a:ext uri="{FF2B5EF4-FFF2-40B4-BE49-F238E27FC236}">
                <a16:creationId xmlns:a16="http://schemas.microsoft.com/office/drawing/2014/main" id="{D02FB291-BDDF-DC6F-62A8-A1E769FBA475}"/>
              </a:ext>
            </a:extLst>
          </p:cNvPr>
          <p:cNvGrpSpPr/>
          <p:nvPr/>
        </p:nvGrpSpPr>
        <p:grpSpPr>
          <a:xfrm>
            <a:off x="10196513" y="4616201"/>
            <a:ext cx="503174" cy="707886"/>
            <a:chOff x="2991866" y="3291781"/>
            <a:chExt cx="503174" cy="707886"/>
          </a:xfrm>
        </p:grpSpPr>
        <p:sp>
          <p:nvSpPr>
            <p:cNvPr id="349" name="文本框 348">
              <a:extLst>
                <a:ext uri="{FF2B5EF4-FFF2-40B4-BE49-F238E27FC236}">
                  <a16:creationId xmlns:a16="http://schemas.microsoft.com/office/drawing/2014/main" id="{16A88E7D-BD5B-FAE0-3B55-8349AFBE1376}"/>
                </a:ext>
              </a:extLst>
            </p:cNvPr>
            <p:cNvSpPr txBox="1"/>
            <p:nvPr/>
          </p:nvSpPr>
          <p:spPr>
            <a:xfrm>
              <a:off x="2991866" y="3291781"/>
              <a:ext cx="503174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000" b="1">
                  <a:solidFill>
                    <a:srgbClr val="473526"/>
                  </a:solidFill>
                  <a:latin typeface="Dreaming Outloud Pro" panose="03050502040302030504" pitchFamily="66" charset="0"/>
                  <a:ea typeface="..黑体UI-韩语" panose="02000000000000000000" pitchFamily="2" charset="-128"/>
                  <a:cs typeface="Dreaming Outloud Pro" panose="03050502040302030504" pitchFamily="66" charset="0"/>
                </a:rPr>
                <a:t>3</a:t>
              </a:r>
              <a:endParaRPr lang="zh-CN" altLang="en-US" sz="4000" b="1">
                <a:solidFill>
                  <a:srgbClr val="473526"/>
                </a:solidFill>
                <a:latin typeface="Dreaming Outloud Pro" panose="03050502040302030504" pitchFamily="66" charset="0"/>
                <a:ea typeface="..黑体UI-韩语" panose="02000000000000000000" pitchFamily="2" charset="-128"/>
                <a:cs typeface="Dreaming Outloud Pro" panose="03050502040302030504" pitchFamily="66" charset="0"/>
              </a:endParaRPr>
            </a:p>
          </p:txBody>
        </p:sp>
        <p:sp>
          <p:nvSpPr>
            <p:cNvPr id="350" name="椭圆 349">
              <a:extLst>
                <a:ext uri="{FF2B5EF4-FFF2-40B4-BE49-F238E27FC236}">
                  <a16:creationId xmlns:a16="http://schemas.microsoft.com/office/drawing/2014/main" id="{F78AF943-4B55-B612-4EC6-C318953A8225}"/>
                </a:ext>
              </a:extLst>
            </p:cNvPr>
            <p:cNvSpPr/>
            <p:nvPr/>
          </p:nvSpPr>
          <p:spPr>
            <a:xfrm>
              <a:off x="3052953" y="3409504"/>
              <a:ext cx="401320" cy="401320"/>
            </a:xfrm>
            <a:custGeom>
              <a:avLst/>
              <a:gdLst>
                <a:gd name="connsiteX0" fmla="*/ 0 w 401320"/>
                <a:gd name="connsiteY0" fmla="*/ 200660 h 401320"/>
                <a:gd name="connsiteX1" fmla="*/ 200660 w 401320"/>
                <a:gd name="connsiteY1" fmla="*/ 0 h 401320"/>
                <a:gd name="connsiteX2" fmla="*/ 401320 w 401320"/>
                <a:gd name="connsiteY2" fmla="*/ 200660 h 401320"/>
                <a:gd name="connsiteX3" fmla="*/ 200660 w 401320"/>
                <a:gd name="connsiteY3" fmla="*/ 401320 h 401320"/>
                <a:gd name="connsiteX4" fmla="*/ 0 w 401320"/>
                <a:gd name="connsiteY4" fmla="*/ 200660 h 40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1320" h="401320" extrusionOk="0">
                  <a:moveTo>
                    <a:pt x="0" y="200660"/>
                  </a:moveTo>
                  <a:cubicBezTo>
                    <a:pt x="-8993" y="84292"/>
                    <a:pt x="61490" y="10640"/>
                    <a:pt x="200660" y="0"/>
                  </a:cubicBezTo>
                  <a:cubicBezTo>
                    <a:pt x="337690" y="5518"/>
                    <a:pt x="372725" y="90748"/>
                    <a:pt x="401320" y="200660"/>
                  </a:cubicBezTo>
                  <a:cubicBezTo>
                    <a:pt x="396148" y="316532"/>
                    <a:pt x="309737" y="410960"/>
                    <a:pt x="200660" y="401320"/>
                  </a:cubicBezTo>
                  <a:cubicBezTo>
                    <a:pt x="82471" y="397289"/>
                    <a:pt x="11873" y="317154"/>
                    <a:pt x="0" y="200660"/>
                  </a:cubicBezTo>
                  <a:close/>
                </a:path>
              </a:pathLst>
            </a:custGeom>
            <a:noFill/>
            <a:ln w="25400">
              <a:solidFill>
                <a:srgbClr val="473526"/>
              </a:solidFill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67214108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 invX="1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D81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>
            <a:extLst>
              <a:ext uri="{FF2B5EF4-FFF2-40B4-BE49-F238E27FC236}">
                <a16:creationId xmlns:a16="http://schemas.microsoft.com/office/drawing/2014/main" id="{36B358D2-E13C-6B61-3C95-E052914450AF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ED8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94FA0E7A-BA11-106C-EDF9-21C8A21971CE}"/>
              </a:ext>
            </a:extLst>
          </p:cNvPr>
          <p:cNvGrpSpPr/>
          <p:nvPr/>
        </p:nvGrpSpPr>
        <p:grpSpPr>
          <a:xfrm>
            <a:off x="5850557" y="384570"/>
            <a:ext cx="490886" cy="490886"/>
            <a:chOff x="5882162" y="8005414"/>
            <a:chExt cx="346953" cy="346953"/>
          </a:xfrm>
        </p:grpSpPr>
        <p:sp>
          <p:nvSpPr>
            <p:cNvPr id="3" name="矩形: 圆角 2">
              <a:extLst>
                <a:ext uri="{FF2B5EF4-FFF2-40B4-BE49-F238E27FC236}">
                  <a16:creationId xmlns:a16="http://schemas.microsoft.com/office/drawing/2014/main" id="{3A708B41-0015-95C8-C17D-6DA45D92D5E8}"/>
                </a:ext>
              </a:extLst>
            </p:cNvPr>
            <p:cNvSpPr/>
            <p:nvPr/>
          </p:nvSpPr>
          <p:spPr>
            <a:xfrm>
              <a:off x="5882162" y="8005414"/>
              <a:ext cx="346953" cy="346953"/>
            </a:xfrm>
            <a:prstGeom prst="roundRect">
              <a:avLst>
                <a:gd name="adj" fmla="val 36464"/>
              </a:avLst>
            </a:prstGeom>
            <a:solidFill>
              <a:schemeClr val="bg1"/>
            </a:solidFill>
            <a:ln>
              <a:noFill/>
            </a:ln>
            <a:effectLst>
              <a:outerShdw blurRad="63500" sx="101000" sy="101000" algn="ctr" rotWithShape="0">
                <a:srgbClr val="473526">
                  <a:alpha val="3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DCF494EB-1A54-95BB-276B-ACBE798FCCCD}"/>
                </a:ext>
              </a:extLst>
            </p:cNvPr>
            <p:cNvGrpSpPr/>
            <p:nvPr/>
          </p:nvGrpSpPr>
          <p:grpSpPr>
            <a:xfrm>
              <a:off x="6004631" y="8082966"/>
              <a:ext cx="102015" cy="191849"/>
              <a:chOff x="-11020056" y="224383"/>
              <a:chExt cx="2238079" cy="4887382"/>
            </a:xfrm>
          </p:grpSpPr>
          <p:sp>
            <p:nvSpPr>
              <p:cNvPr id="5" name="任意多边形: 形状 4">
                <a:extLst>
                  <a:ext uri="{FF2B5EF4-FFF2-40B4-BE49-F238E27FC236}">
                    <a16:creationId xmlns:a16="http://schemas.microsoft.com/office/drawing/2014/main" id="{CA59357A-B365-FE21-1DD1-E0A8E8A7C37C}"/>
                  </a:ext>
                </a:extLst>
              </p:cNvPr>
              <p:cNvSpPr/>
              <p:nvPr/>
            </p:nvSpPr>
            <p:spPr>
              <a:xfrm>
                <a:off x="-11020056" y="749706"/>
                <a:ext cx="2238079" cy="4362059"/>
              </a:xfrm>
              <a:custGeom>
                <a:avLst/>
                <a:gdLst>
                  <a:gd name="connsiteX0" fmla="*/ 1980908 w 2238079"/>
                  <a:gd name="connsiteY0" fmla="*/ 1557942 h 4362065"/>
                  <a:gd name="connsiteX1" fmla="*/ 1639732 w 2238079"/>
                  <a:gd name="connsiteY1" fmla="*/ 0 h 4362065"/>
                  <a:gd name="connsiteX2" fmla="*/ 598394 w 2238079"/>
                  <a:gd name="connsiteY2" fmla="*/ 0 h 4362065"/>
                  <a:gd name="connsiteX3" fmla="*/ 322349 w 2238079"/>
                  <a:gd name="connsiteY3" fmla="*/ 1404322 h 4362065"/>
                  <a:gd name="connsiteX4" fmla="*/ 114503 w 2238079"/>
                  <a:gd name="connsiteY4" fmla="*/ 1920240 h 4362065"/>
                  <a:gd name="connsiteX5" fmla="*/ 113011 w 2238079"/>
                  <a:gd name="connsiteY5" fmla="*/ 1924756 h 4362065"/>
                  <a:gd name="connsiteX6" fmla="*/ 108112 w 2238079"/>
                  <a:gd name="connsiteY6" fmla="*/ 1938189 h 4362065"/>
                  <a:gd name="connsiteX7" fmla="*/ 106160 w 2238079"/>
                  <a:gd name="connsiteY7" fmla="*/ 1943853 h 4362065"/>
                  <a:gd name="connsiteX8" fmla="*/ 103902 w 2238079"/>
                  <a:gd name="connsiteY8" fmla="*/ 1949134 h 4362065"/>
                  <a:gd name="connsiteX9" fmla="*/ 102563 w 2238079"/>
                  <a:gd name="connsiteY9" fmla="*/ 1952770 h 4362065"/>
                  <a:gd name="connsiteX10" fmla="*/ 100381 w 2238079"/>
                  <a:gd name="connsiteY10" fmla="*/ 1957936 h 4362065"/>
                  <a:gd name="connsiteX11" fmla="*/ 99884 w 2238079"/>
                  <a:gd name="connsiteY11" fmla="*/ 1959390 h 4362065"/>
                  <a:gd name="connsiteX12" fmla="*/ 97932 w 2238079"/>
                  <a:gd name="connsiteY12" fmla="*/ 1964863 h 4362065"/>
                  <a:gd name="connsiteX13" fmla="*/ 96975 w 2238079"/>
                  <a:gd name="connsiteY13" fmla="*/ 1968077 h 4362065"/>
                  <a:gd name="connsiteX14" fmla="*/ 94985 w 2238079"/>
                  <a:gd name="connsiteY14" fmla="*/ 1973780 h 4362065"/>
                  <a:gd name="connsiteX15" fmla="*/ 93034 w 2238079"/>
                  <a:gd name="connsiteY15" fmla="*/ 1979597 h 4362065"/>
                  <a:gd name="connsiteX16" fmla="*/ 90852 w 2238079"/>
                  <a:gd name="connsiteY16" fmla="*/ 1984687 h 4362065"/>
                  <a:gd name="connsiteX17" fmla="*/ 90431 w 2238079"/>
                  <a:gd name="connsiteY17" fmla="*/ 1985911 h 4362065"/>
                  <a:gd name="connsiteX18" fmla="*/ 88479 w 2238079"/>
                  <a:gd name="connsiteY18" fmla="*/ 1991461 h 4362065"/>
                  <a:gd name="connsiteX19" fmla="*/ 87484 w 2238079"/>
                  <a:gd name="connsiteY19" fmla="*/ 1994790 h 4362065"/>
                  <a:gd name="connsiteX20" fmla="*/ 85571 w 2238079"/>
                  <a:gd name="connsiteY20" fmla="*/ 2000301 h 4362065"/>
                  <a:gd name="connsiteX21" fmla="*/ 84691 w 2238079"/>
                  <a:gd name="connsiteY21" fmla="*/ 2003286 h 4362065"/>
                  <a:gd name="connsiteX22" fmla="*/ 81667 w 2238079"/>
                  <a:gd name="connsiteY22" fmla="*/ 2012241 h 4362065"/>
                  <a:gd name="connsiteX23" fmla="*/ 68694 w 2238079"/>
                  <a:gd name="connsiteY23" fmla="*/ 2055104 h 4362065"/>
                  <a:gd name="connsiteX24" fmla="*/ 64752 w 2238079"/>
                  <a:gd name="connsiteY24" fmla="*/ 2070029 h 4362065"/>
                  <a:gd name="connsiteX25" fmla="*/ 64025 w 2238079"/>
                  <a:gd name="connsiteY25" fmla="*/ 2073396 h 4362065"/>
                  <a:gd name="connsiteX26" fmla="*/ 61652 w 2238079"/>
                  <a:gd name="connsiteY26" fmla="*/ 2082352 h 4362065"/>
                  <a:gd name="connsiteX27" fmla="*/ 59471 w 2238079"/>
                  <a:gd name="connsiteY27" fmla="*/ 2088590 h 4362065"/>
                  <a:gd name="connsiteX28" fmla="*/ 535 w 2238079"/>
                  <a:gd name="connsiteY28" fmla="*/ 2523534 h 4362065"/>
                  <a:gd name="connsiteX29" fmla="*/ 1076751 w 2238079"/>
                  <a:gd name="connsiteY29" fmla="*/ 4362066 h 4362065"/>
                  <a:gd name="connsiteX30" fmla="*/ 1076751 w 2238079"/>
                  <a:gd name="connsiteY30" fmla="*/ 2531078 h 4362065"/>
                  <a:gd name="connsiteX31" fmla="*/ 1119614 w 2238079"/>
                  <a:gd name="connsiteY31" fmla="*/ 2488215 h 4362065"/>
                  <a:gd name="connsiteX32" fmla="*/ 1162476 w 2238079"/>
                  <a:gd name="connsiteY32" fmla="*/ 2531078 h 4362065"/>
                  <a:gd name="connsiteX33" fmla="*/ 1162476 w 2238079"/>
                  <a:gd name="connsiteY33" fmla="*/ 4362066 h 4362065"/>
                  <a:gd name="connsiteX34" fmla="*/ 2237517 w 2238079"/>
                  <a:gd name="connsiteY34" fmla="*/ 2523436 h 4362065"/>
                  <a:gd name="connsiteX35" fmla="*/ 1980881 w 2238079"/>
                  <a:gd name="connsiteY35" fmla="*/ 1557996 h 4362065"/>
                  <a:gd name="connsiteX36" fmla="*/ 1119602 w 2238079"/>
                  <a:gd name="connsiteY36" fmla="*/ 2309951 h 4362065"/>
                  <a:gd name="connsiteX37" fmla="*/ 857607 w 2238079"/>
                  <a:gd name="connsiteY37" fmla="*/ 2047956 h 4362065"/>
                  <a:gd name="connsiteX38" fmla="*/ 1119602 w 2238079"/>
                  <a:gd name="connsiteY38" fmla="*/ 1786568 h 4362065"/>
                  <a:gd name="connsiteX39" fmla="*/ 1381097 w 2238079"/>
                  <a:gd name="connsiteY39" fmla="*/ 2047956 h 4362065"/>
                  <a:gd name="connsiteX40" fmla="*/ 1119602 w 2238079"/>
                  <a:gd name="connsiteY40" fmla="*/ 2309951 h 43620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</a:cxnLst>
                <a:rect l="l" t="t" r="r" b="b"/>
                <a:pathLst>
                  <a:path w="2238079" h="4362065">
                    <a:moveTo>
                      <a:pt x="1980908" y="1557942"/>
                    </a:moveTo>
                    <a:cubicBezTo>
                      <a:pt x="1823811" y="1185807"/>
                      <a:pt x="1646159" y="764912"/>
                      <a:pt x="1639732" y="0"/>
                    </a:cubicBezTo>
                    <a:lnTo>
                      <a:pt x="598394" y="0"/>
                    </a:lnTo>
                    <a:cubicBezTo>
                      <a:pt x="596021" y="745386"/>
                      <a:pt x="530503" y="903179"/>
                      <a:pt x="322349" y="1404322"/>
                    </a:cubicBezTo>
                    <a:cubicBezTo>
                      <a:pt x="266092" y="1539797"/>
                      <a:pt x="196133" y="1708230"/>
                      <a:pt x="114503" y="1920240"/>
                    </a:cubicBezTo>
                    <a:cubicBezTo>
                      <a:pt x="114082" y="1921809"/>
                      <a:pt x="113585" y="1923340"/>
                      <a:pt x="113011" y="1924756"/>
                    </a:cubicBezTo>
                    <a:cubicBezTo>
                      <a:pt x="110982" y="1929808"/>
                      <a:pt x="109222" y="1934132"/>
                      <a:pt x="108112" y="1938189"/>
                    </a:cubicBezTo>
                    <a:cubicBezTo>
                      <a:pt x="107615" y="1940141"/>
                      <a:pt x="106926" y="1942016"/>
                      <a:pt x="106160" y="1943853"/>
                    </a:cubicBezTo>
                    <a:lnTo>
                      <a:pt x="103902" y="1949134"/>
                    </a:lnTo>
                    <a:cubicBezTo>
                      <a:pt x="103520" y="1950359"/>
                      <a:pt x="103060" y="1951583"/>
                      <a:pt x="102563" y="1952770"/>
                    </a:cubicBezTo>
                    <a:lnTo>
                      <a:pt x="100381" y="1957936"/>
                    </a:lnTo>
                    <a:cubicBezTo>
                      <a:pt x="100228" y="1958434"/>
                      <a:pt x="100075" y="1958893"/>
                      <a:pt x="99884" y="1959390"/>
                    </a:cubicBezTo>
                    <a:lnTo>
                      <a:pt x="97932" y="1964863"/>
                    </a:lnTo>
                    <a:cubicBezTo>
                      <a:pt x="97664" y="1965973"/>
                      <a:pt x="97320" y="1967044"/>
                      <a:pt x="96975" y="1968077"/>
                    </a:cubicBezTo>
                    <a:lnTo>
                      <a:pt x="94985" y="1973780"/>
                    </a:lnTo>
                    <a:cubicBezTo>
                      <a:pt x="94488" y="1975808"/>
                      <a:pt x="93799" y="1977760"/>
                      <a:pt x="93034" y="1979597"/>
                    </a:cubicBezTo>
                    <a:lnTo>
                      <a:pt x="90852" y="1984687"/>
                    </a:lnTo>
                    <a:cubicBezTo>
                      <a:pt x="90737" y="1985108"/>
                      <a:pt x="90584" y="1985529"/>
                      <a:pt x="90431" y="1985911"/>
                    </a:cubicBezTo>
                    <a:lnTo>
                      <a:pt x="88479" y="1991461"/>
                    </a:lnTo>
                    <a:cubicBezTo>
                      <a:pt x="88173" y="1992609"/>
                      <a:pt x="87867" y="1993719"/>
                      <a:pt x="87484" y="1994790"/>
                    </a:cubicBezTo>
                    <a:lnTo>
                      <a:pt x="85571" y="2000301"/>
                    </a:lnTo>
                    <a:cubicBezTo>
                      <a:pt x="85303" y="2001334"/>
                      <a:pt x="85035" y="2002329"/>
                      <a:pt x="84691" y="2003286"/>
                    </a:cubicBezTo>
                    <a:lnTo>
                      <a:pt x="81667" y="2012241"/>
                    </a:lnTo>
                    <a:cubicBezTo>
                      <a:pt x="76731" y="2027664"/>
                      <a:pt x="72521" y="2041058"/>
                      <a:pt x="68694" y="2055104"/>
                    </a:cubicBezTo>
                    <a:lnTo>
                      <a:pt x="64752" y="2070029"/>
                    </a:lnTo>
                    <a:cubicBezTo>
                      <a:pt x="64561" y="2071177"/>
                      <a:pt x="64293" y="2072325"/>
                      <a:pt x="64025" y="2073396"/>
                    </a:cubicBezTo>
                    <a:lnTo>
                      <a:pt x="61652" y="2082352"/>
                    </a:lnTo>
                    <a:cubicBezTo>
                      <a:pt x="61078" y="2084495"/>
                      <a:pt x="60351" y="2086600"/>
                      <a:pt x="59471" y="2088590"/>
                    </a:cubicBezTo>
                    <a:cubicBezTo>
                      <a:pt x="27363" y="2212700"/>
                      <a:pt x="8610" y="2351163"/>
                      <a:pt x="535" y="2523534"/>
                    </a:cubicBezTo>
                    <a:cubicBezTo>
                      <a:pt x="-20973" y="3023188"/>
                      <a:pt x="610407" y="4013679"/>
                      <a:pt x="1076751" y="4362066"/>
                    </a:cubicBezTo>
                    <a:lnTo>
                      <a:pt x="1076751" y="2531078"/>
                    </a:lnTo>
                    <a:cubicBezTo>
                      <a:pt x="1076751" y="2507388"/>
                      <a:pt x="1095924" y="2488215"/>
                      <a:pt x="1119614" y="2488215"/>
                    </a:cubicBezTo>
                    <a:cubicBezTo>
                      <a:pt x="1143303" y="2488215"/>
                      <a:pt x="1162476" y="2507388"/>
                      <a:pt x="1162476" y="2531078"/>
                    </a:cubicBezTo>
                    <a:lnTo>
                      <a:pt x="1162476" y="4362066"/>
                    </a:lnTo>
                    <a:cubicBezTo>
                      <a:pt x="1628762" y="4013268"/>
                      <a:pt x="2259561" y="3022796"/>
                      <a:pt x="2237517" y="2523436"/>
                    </a:cubicBezTo>
                    <a:cubicBezTo>
                      <a:pt x="2219376" y="2122978"/>
                      <a:pt x="2103531" y="1848540"/>
                      <a:pt x="1980881" y="1557996"/>
                    </a:cubicBezTo>
                    <a:close/>
                    <a:moveTo>
                      <a:pt x="1119602" y="2309951"/>
                    </a:moveTo>
                    <a:cubicBezTo>
                      <a:pt x="975133" y="2309951"/>
                      <a:pt x="857607" y="2192424"/>
                      <a:pt x="857607" y="2047956"/>
                    </a:cubicBezTo>
                    <a:cubicBezTo>
                      <a:pt x="857607" y="1903830"/>
                      <a:pt x="975133" y="1786568"/>
                      <a:pt x="1119602" y="1786568"/>
                    </a:cubicBezTo>
                    <a:cubicBezTo>
                      <a:pt x="1263806" y="1786568"/>
                      <a:pt x="1381097" y="1903830"/>
                      <a:pt x="1381097" y="2047956"/>
                    </a:cubicBezTo>
                    <a:cubicBezTo>
                      <a:pt x="1381097" y="2192424"/>
                      <a:pt x="1263796" y="2309951"/>
                      <a:pt x="1119602" y="2309951"/>
                    </a:cubicBezTo>
                    <a:close/>
                  </a:path>
                </a:pathLst>
              </a:custGeom>
              <a:solidFill>
                <a:srgbClr val="FED81D"/>
              </a:solidFill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" name="任意多边形: 形状 5">
                <a:extLst>
                  <a:ext uri="{FF2B5EF4-FFF2-40B4-BE49-F238E27FC236}">
                    <a16:creationId xmlns:a16="http://schemas.microsoft.com/office/drawing/2014/main" id="{B327B647-E29B-7615-723A-C6ECDD081CE8}"/>
                  </a:ext>
                </a:extLst>
              </p:cNvPr>
              <p:cNvSpPr/>
              <p:nvPr/>
            </p:nvSpPr>
            <p:spPr>
              <a:xfrm>
                <a:off x="-10986556" y="224383"/>
                <a:ext cx="2172477" cy="560994"/>
              </a:xfrm>
              <a:custGeom>
                <a:avLst/>
                <a:gdLst>
                  <a:gd name="connsiteX0" fmla="*/ 1648986 w 2172477"/>
                  <a:gd name="connsiteY0" fmla="*/ 560994 h 560994"/>
                  <a:gd name="connsiteX1" fmla="*/ 1984882 w 2172477"/>
                  <a:gd name="connsiteY1" fmla="*/ 560994 h 560994"/>
                  <a:gd name="connsiteX2" fmla="*/ 2172477 w 2172477"/>
                  <a:gd name="connsiteY2" fmla="*/ 373399 h 560994"/>
                  <a:gd name="connsiteX3" fmla="*/ 2172477 w 2172477"/>
                  <a:gd name="connsiteY3" fmla="*/ 187596 h 560994"/>
                  <a:gd name="connsiteX4" fmla="*/ 1984882 w 2172477"/>
                  <a:gd name="connsiteY4" fmla="*/ 0 h 560994"/>
                  <a:gd name="connsiteX5" fmla="*/ 187596 w 2172477"/>
                  <a:gd name="connsiteY5" fmla="*/ 0 h 560994"/>
                  <a:gd name="connsiteX6" fmla="*/ 0 w 2172477"/>
                  <a:gd name="connsiteY6" fmla="*/ 187596 h 560994"/>
                  <a:gd name="connsiteX7" fmla="*/ 0 w 2172477"/>
                  <a:gd name="connsiteY7" fmla="*/ 373399 h 560994"/>
                  <a:gd name="connsiteX8" fmla="*/ 187596 w 2172477"/>
                  <a:gd name="connsiteY8" fmla="*/ 560994 h 5609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172477" h="560994">
                    <a:moveTo>
                      <a:pt x="1648986" y="560994"/>
                    </a:moveTo>
                    <a:lnTo>
                      <a:pt x="1984882" y="560994"/>
                    </a:lnTo>
                    <a:cubicBezTo>
                      <a:pt x="2088330" y="560994"/>
                      <a:pt x="2172477" y="476839"/>
                      <a:pt x="2172477" y="373399"/>
                    </a:cubicBezTo>
                    <a:lnTo>
                      <a:pt x="2172477" y="187596"/>
                    </a:lnTo>
                    <a:cubicBezTo>
                      <a:pt x="2172477" y="84148"/>
                      <a:pt x="2088322" y="0"/>
                      <a:pt x="1984882" y="0"/>
                    </a:cubicBezTo>
                    <a:lnTo>
                      <a:pt x="187596" y="0"/>
                    </a:lnTo>
                    <a:cubicBezTo>
                      <a:pt x="84148" y="0"/>
                      <a:pt x="0" y="84156"/>
                      <a:pt x="0" y="187596"/>
                    </a:cubicBezTo>
                    <a:lnTo>
                      <a:pt x="0" y="373399"/>
                    </a:lnTo>
                    <a:cubicBezTo>
                      <a:pt x="0" y="476847"/>
                      <a:pt x="84155" y="560994"/>
                      <a:pt x="187596" y="560994"/>
                    </a:cubicBezTo>
                    <a:close/>
                  </a:path>
                </a:pathLst>
              </a:custGeom>
              <a:solidFill>
                <a:srgbClr val="FED81D"/>
              </a:solidFill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" name="任意多边形: 形状 6">
                <a:extLst>
                  <a:ext uri="{FF2B5EF4-FFF2-40B4-BE49-F238E27FC236}">
                    <a16:creationId xmlns:a16="http://schemas.microsoft.com/office/drawing/2014/main" id="{DCAE8DED-CDBE-C209-0588-6333214C5794}"/>
                  </a:ext>
                </a:extLst>
              </p:cNvPr>
              <p:cNvSpPr/>
              <p:nvPr/>
            </p:nvSpPr>
            <p:spPr>
              <a:xfrm>
                <a:off x="-10076691" y="2622028"/>
                <a:ext cx="352051" cy="351939"/>
              </a:xfrm>
              <a:custGeom>
                <a:avLst/>
                <a:gdLst>
                  <a:gd name="connsiteX0" fmla="*/ 176270 w 352040"/>
                  <a:gd name="connsiteY0" fmla="*/ 0 h 351932"/>
                  <a:gd name="connsiteX1" fmla="*/ 0 w 352040"/>
                  <a:gd name="connsiteY1" fmla="*/ 175663 h 351932"/>
                  <a:gd name="connsiteX2" fmla="*/ 176270 w 352040"/>
                  <a:gd name="connsiteY2" fmla="*/ 351933 h 351932"/>
                  <a:gd name="connsiteX3" fmla="*/ 352041 w 352040"/>
                  <a:gd name="connsiteY3" fmla="*/ 175663 h 351932"/>
                  <a:gd name="connsiteX4" fmla="*/ 176270 w 352040"/>
                  <a:gd name="connsiteY4" fmla="*/ 0 h 3519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52040" h="351932">
                    <a:moveTo>
                      <a:pt x="176270" y="0"/>
                    </a:moveTo>
                    <a:cubicBezTo>
                      <a:pt x="79064" y="0"/>
                      <a:pt x="0" y="78798"/>
                      <a:pt x="0" y="175663"/>
                    </a:cubicBezTo>
                    <a:cubicBezTo>
                      <a:pt x="0" y="272869"/>
                      <a:pt x="79066" y="351933"/>
                      <a:pt x="176270" y="351933"/>
                    </a:cubicBezTo>
                    <a:cubicBezTo>
                      <a:pt x="273208" y="351933"/>
                      <a:pt x="352041" y="272867"/>
                      <a:pt x="352041" y="175663"/>
                    </a:cubicBezTo>
                    <a:cubicBezTo>
                      <a:pt x="352041" y="78763"/>
                      <a:pt x="273204" y="0"/>
                      <a:pt x="17627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8" name="文本框 7">
            <a:extLst>
              <a:ext uri="{FF2B5EF4-FFF2-40B4-BE49-F238E27FC236}">
                <a16:creationId xmlns:a16="http://schemas.microsoft.com/office/drawing/2014/main" id="{DC0FD116-5348-0209-1578-6E98CCA82A9A}"/>
              </a:ext>
            </a:extLst>
          </p:cNvPr>
          <p:cNvSpPr txBox="1"/>
          <p:nvPr/>
        </p:nvSpPr>
        <p:spPr>
          <a:xfrm>
            <a:off x="3390900" y="1081995"/>
            <a:ext cx="5410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b="1">
                <a:solidFill>
                  <a:srgbClr val="473526"/>
                </a:solidFill>
                <a:latin typeface="Dreaming Outloud Pro" panose="03050502040302030504" pitchFamily="66" charset="0"/>
                <a:ea typeface="..黑体UI-韩语" panose="02000000000000000000" pitchFamily="2" charset="-128"/>
                <a:cs typeface="Dreaming Outloud Pro" panose="03050502040302030504" pitchFamily="66" charset="0"/>
              </a:rPr>
              <a:t>TITLE GOES HERE</a:t>
            </a:r>
            <a:endParaRPr lang="zh-CN" altLang="en-US" sz="4000" b="1">
              <a:solidFill>
                <a:srgbClr val="473526"/>
              </a:solidFill>
              <a:latin typeface="Dreaming Outloud Pro" panose="03050502040302030504" pitchFamily="66" charset="0"/>
              <a:ea typeface="..黑体UI-韩语" panose="02000000000000000000" pitchFamily="2" charset="-128"/>
              <a:cs typeface="Dreaming Outloud Pro" panose="03050502040302030504" pitchFamily="66" charset="0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E5396F3E-4C71-F321-FFF1-4DA171611A2B}"/>
              </a:ext>
            </a:extLst>
          </p:cNvPr>
          <p:cNvSpPr txBox="1"/>
          <p:nvPr/>
        </p:nvSpPr>
        <p:spPr>
          <a:xfrm>
            <a:off x="1767650" y="1795891"/>
            <a:ext cx="8656700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fr-FR" altLang="zh-CN">
                <a:solidFill>
                  <a:srgbClr val="473526"/>
                </a:solidFill>
                <a:latin typeface="Dreaming Outloud Pro" panose="03050502040302030504" pitchFamily="66" charset="0"/>
                <a:ea typeface="..黑体UI-韩语" panose="02000000000000000000" pitchFamily="2" charset="-128"/>
                <a:cs typeface="Dreaming Outloud Pro" panose="03050502040302030504" pitchFamily="66" charset="0"/>
              </a:rPr>
              <a:t>Ellentesque Habitant Morbi Tristique Senectus Et Netus Et Malesuada Fames Ac Turpis </a:t>
            </a:r>
            <a:r>
              <a:rPr lang="en-US" altLang="zh-CN" sz="1800">
                <a:effectLst/>
                <a:latin typeface="Dreaming Outloud Pro" panose="03050502040302030504" pitchFamily="66" charset="0"/>
                <a:cs typeface="Dreaming Outloud Pro" panose="03050502040302030504" pitchFamily="66" charset="0"/>
              </a:rPr>
              <a:t>habitant morbi tristique senectus et netus et</a:t>
            </a:r>
            <a:endParaRPr lang="zh-CN" altLang="en-US">
              <a:solidFill>
                <a:srgbClr val="473526"/>
              </a:solidFill>
              <a:latin typeface="Dreaming Outloud Pro" panose="03050502040302030504" pitchFamily="66" charset="0"/>
              <a:ea typeface="..黑体UI-韩语" panose="02000000000000000000" pitchFamily="2" charset="-128"/>
              <a:cs typeface="Dreaming Outloud Pro" panose="03050502040302030504" pitchFamily="66" charset="0"/>
            </a:endParaRPr>
          </a:p>
        </p:txBody>
      </p:sp>
      <p:sp>
        <p:nvSpPr>
          <p:cNvPr id="11" name="矩形: 圆角 10">
            <a:extLst>
              <a:ext uri="{FF2B5EF4-FFF2-40B4-BE49-F238E27FC236}">
                <a16:creationId xmlns:a16="http://schemas.microsoft.com/office/drawing/2014/main" id="{053C8098-014D-B9C8-8D30-B779778115C9}"/>
              </a:ext>
            </a:extLst>
          </p:cNvPr>
          <p:cNvSpPr/>
          <p:nvPr/>
        </p:nvSpPr>
        <p:spPr>
          <a:xfrm>
            <a:off x="1111044" y="3051784"/>
            <a:ext cx="2642837" cy="3455893"/>
          </a:xfrm>
          <a:prstGeom prst="roundRect">
            <a:avLst>
              <a:gd name="adj" fmla="val 3502"/>
            </a:avLst>
          </a:prstGeom>
          <a:solidFill>
            <a:schemeClr val="bg1"/>
          </a:solidFill>
          <a:ln>
            <a:noFill/>
          </a:ln>
          <a:effectLst>
            <a:outerShdw blurRad="127000" sx="101000" sy="101000" algn="ctr" rotWithShape="0">
              <a:srgbClr val="473526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: 圆角 11">
            <a:extLst>
              <a:ext uri="{FF2B5EF4-FFF2-40B4-BE49-F238E27FC236}">
                <a16:creationId xmlns:a16="http://schemas.microsoft.com/office/drawing/2014/main" id="{9F86A703-DF5D-0886-1B7D-2938962BBC29}"/>
              </a:ext>
            </a:extLst>
          </p:cNvPr>
          <p:cNvSpPr/>
          <p:nvPr/>
        </p:nvSpPr>
        <p:spPr>
          <a:xfrm>
            <a:off x="4774582" y="3051785"/>
            <a:ext cx="2642837" cy="3455893"/>
          </a:xfrm>
          <a:prstGeom prst="roundRect">
            <a:avLst>
              <a:gd name="adj" fmla="val 3502"/>
            </a:avLst>
          </a:prstGeom>
          <a:solidFill>
            <a:schemeClr val="bg1"/>
          </a:solidFill>
          <a:ln>
            <a:noFill/>
          </a:ln>
          <a:effectLst>
            <a:outerShdw blurRad="127000" sx="101000" sy="101000" algn="ctr" rotWithShape="0">
              <a:srgbClr val="473526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: 圆角 12">
            <a:extLst>
              <a:ext uri="{FF2B5EF4-FFF2-40B4-BE49-F238E27FC236}">
                <a16:creationId xmlns:a16="http://schemas.microsoft.com/office/drawing/2014/main" id="{2166CA0D-8B67-D76B-AC3D-339E020D2839}"/>
              </a:ext>
            </a:extLst>
          </p:cNvPr>
          <p:cNvSpPr/>
          <p:nvPr/>
        </p:nvSpPr>
        <p:spPr>
          <a:xfrm>
            <a:off x="8438119" y="3051785"/>
            <a:ext cx="2642837" cy="3455893"/>
          </a:xfrm>
          <a:prstGeom prst="roundRect">
            <a:avLst>
              <a:gd name="adj" fmla="val 3502"/>
            </a:avLst>
          </a:prstGeom>
          <a:solidFill>
            <a:schemeClr val="bg1"/>
          </a:solidFill>
          <a:ln>
            <a:noFill/>
          </a:ln>
          <a:effectLst>
            <a:outerShdw blurRad="127000" sx="101000" sy="101000" algn="ctr" rotWithShape="0">
              <a:srgbClr val="473526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6" name="图形 15">
            <a:extLst>
              <a:ext uri="{FF2B5EF4-FFF2-40B4-BE49-F238E27FC236}">
                <a16:creationId xmlns:a16="http://schemas.microsoft.com/office/drawing/2014/main" id="{01F2B7D3-BD53-372E-3A66-D8DFF01ED2B2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583253" y="3230385"/>
            <a:ext cx="1698419" cy="2249527"/>
          </a:xfrm>
          <a:prstGeom prst="rect">
            <a:avLst/>
          </a:prstGeom>
        </p:spPr>
      </p:pic>
      <p:sp>
        <p:nvSpPr>
          <p:cNvPr id="17" name="文本框 16">
            <a:extLst>
              <a:ext uri="{FF2B5EF4-FFF2-40B4-BE49-F238E27FC236}">
                <a16:creationId xmlns:a16="http://schemas.microsoft.com/office/drawing/2014/main" id="{00C5B920-7C58-5C72-8D87-2A9C0DBB700A}"/>
              </a:ext>
            </a:extLst>
          </p:cNvPr>
          <p:cNvSpPr txBox="1"/>
          <p:nvPr/>
        </p:nvSpPr>
        <p:spPr>
          <a:xfrm>
            <a:off x="1438893" y="5484353"/>
            <a:ext cx="198713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>
                <a:solidFill>
                  <a:srgbClr val="473526"/>
                </a:solidFill>
                <a:latin typeface="Dreaming Outloud Pro" panose="03050502040302030504" pitchFamily="66" charset="0"/>
                <a:ea typeface="..黑体UI-韩语" panose="02000000000000000000" pitchFamily="2" charset="-128"/>
                <a:cs typeface="Dreaming Outloud Pro" panose="03050502040302030504" pitchFamily="66" charset="0"/>
              </a:rPr>
              <a:t>CHAPTER One</a:t>
            </a:r>
            <a:endParaRPr lang="zh-CN" altLang="en-US" sz="2000" b="1">
              <a:solidFill>
                <a:srgbClr val="473526"/>
              </a:solidFill>
              <a:latin typeface="Dreaming Outloud Pro" panose="03050502040302030504" pitchFamily="66" charset="0"/>
              <a:ea typeface="..黑体UI-韩语" panose="02000000000000000000" pitchFamily="2" charset="-128"/>
              <a:cs typeface="Dreaming Outloud Pro" panose="03050502040302030504" pitchFamily="66" charset="0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AF9C3677-A57D-A077-6564-93BC7F07E62B}"/>
              </a:ext>
            </a:extLst>
          </p:cNvPr>
          <p:cNvSpPr txBox="1"/>
          <p:nvPr/>
        </p:nvSpPr>
        <p:spPr>
          <a:xfrm>
            <a:off x="1159576" y="5778642"/>
            <a:ext cx="2545773" cy="6093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fr-FR" altLang="zh-CN" sz="1400">
                <a:solidFill>
                  <a:srgbClr val="473526"/>
                </a:solidFill>
                <a:latin typeface="Dreaming Outloud Pro" panose="03050502040302030504" pitchFamily="66" charset="0"/>
                <a:ea typeface="..黑体UI-韩语" panose="02000000000000000000" pitchFamily="2" charset="-128"/>
                <a:cs typeface="Dreaming Outloud Pro" panose="03050502040302030504" pitchFamily="66" charset="0"/>
              </a:rPr>
              <a:t>Malesuada Fames Ac Turpis </a:t>
            </a:r>
            <a:r>
              <a:rPr lang="en-US" altLang="zh-CN" sz="1400">
                <a:effectLst/>
                <a:latin typeface="Dreaming Outloud Pro" panose="03050502040302030504" pitchFamily="66" charset="0"/>
                <a:cs typeface="Dreaming Outloud Pro" panose="03050502040302030504" pitchFamily="66" charset="0"/>
              </a:rPr>
              <a:t>habitant morbi tristique</a:t>
            </a:r>
            <a:endParaRPr lang="zh-CN" altLang="en-US" sz="1400">
              <a:solidFill>
                <a:srgbClr val="473526"/>
              </a:solidFill>
              <a:latin typeface="Dreaming Outloud Pro" panose="03050502040302030504" pitchFamily="66" charset="0"/>
              <a:ea typeface="..黑体UI-韩语" panose="02000000000000000000" pitchFamily="2" charset="-128"/>
              <a:cs typeface="Dreaming Outloud Pro" panose="03050502040302030504" pitchFamily="66" charset="0"/>
            </a:endParaRPr>
          </a:p>
        </p:txBody>
      </p:sp>
      <p:pic>
        <p:nvPicPr>
          <p:cNvPr id="20" name="图形 19">
            <a:extLst>
              <a:ext uri="{FF2B5EF4-FFF2-40B4-BE49-F238E27FC236}">
                <a16:creationId xmlns:a16="http://schemas.microsoft.com/office/drawing/2014/main" id="{911184EC-7F3A-2CD3-4A66-EC08DE9F3E9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246613" y="3229912"/>
            <a:ext cx="1698775" cy="2250000"/>
          </a:xfrm>
          <a:prstGeom prst="rect">
            <a:avLst/>
          </a:prstGeom>
        </p:spPr>
      </p:pic>
      <p:pic>
        <p:nvPicPr>
          <p:cNvPr id="22" name="图形 21">
            <a:extLst>
              <a:ext uri="{FF2B5EF4-FFF2-40B4-BE49-F238E27FC236}">
                <a16:creationId xmlns:a16="http://schemas.microsoft.com/office/drawing/2014/main" id="{33B1A05E-3757-DF64-69DF-8C6ECED6B823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8910150" y="3229912"/>
            <a:ext cx="1698775" cy="2250000"/>
          </a:xfrm>
          <a:prstGeom prst="rect">
            <a:avLst/>
          </a:prstGeom>
        </p:spPr>
      </p:pic>
      <p:sp>
        <p:nvSpPr>
          <p:cNvPr id="25" name="文本框 24">
            <a:extLst>
              <a:ext uri="{FF2B5EF4-FFF2-40B4-BE49-F238E27FC236}">
                <a16:creationId xmlns:a16="http://schemas.microsoft.com/office/drawing/2014/main" id="{B6CF85C1-E055-6C27-DF55-5ACC41D3D1B1}"/>
              </a:ext>
            </a:extLst>
          </p:cNvPr>
          <p:cNvSpPr txBox="1"/>
          <p:nvPr/>
        </p:nvSpPr>
        <p:spPr>
          <a:xfrm>
            <a:off x="5102431" y="5484353"/>
            <a:ext cx="198713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>
                <a:solidFill>
                  <a:srgbClr val="473526"/>
                </a:solidFill>
                <a:latin typeface="Dreaming Outloud Pro" panose="03050502040302030504" pitchFamily="66" charset="0"/>
                <a:ea typeface="..黑体UI-韩语" panose="02000000000000000000" pitchFamily="2" charset="-128"/>
                <a:cs typeface="Dreaming Outloud Pro" panose="03050502040302030504" pitchFamily="66" charset="0"/>
              </a:rPr>
              <a:t>CHAPTER Two</a:t>
            </a:r>
            <a:endParaRPr lang="zh-CN" altLang="en-US" sz="2000" b="1">
              <a:solidFill>
                <a:srgbClr val="473526"/>
              </a:solidFill>
              <a:latin typeface="Dreaming Outloud Pro" panose="03050502040302030504" pitchFamily="66" charset="0"/>
              <a:ea typeface="..黑体UI-韩语" panose="02000000000000000000" pitchFamily="2" charset="-128"/>
              <a:cs typeface="Dreaming Outloud Pro" panose="03050502040302030504" pitchFamily="66" charset="0"/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1F17F20D-084E-3A77-6213-A569C5240496}"/>
              </a:ext>
            </a:extLst>
          </p:cNvPr>
          <p:cNvSpPr txBox="1"/>
          <p:nvPr/>
        </p:nvSpPr>
        <p:spPr>
          <a:xfrm>
            <a:off x="4823114" y="5778642"/>
            <a:ext cx="2545773" cy="6093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fr-FR" altLang="zh-CN" sz="1400">
                <a:solidFill>
                  <a:srgbClr val="473526"/>
                </a:solidFill>
                <a:latin typeface="Dreaming Outloud Pro" panose="03050502040302030504" pitchFamily="66" charset="0"/>
                <a:ea typeface="..黑体UI-韩语" panose="02000000000000000000" pitchFamily="2" charset="-128"/>
                <a:cs typeface="Dreaming Outloud Pro" panose="03050502040302030504" pitchFamily="66" charset="0"/>
              </a:rPr>
              <a:t>Malesuada Fames Ac Turpis </a:t>
            </a:r>
            <a:r>
              <a:rPr lang="en-US" altLang="zh-CN" sz="1400">
                <a:effectLst/>
                <a:latin typeface="Dreaming Outloud Pro" panose="03050502040302030504" pitchFamily="66" charset="0"/>
                <a:cs typeface="Dreaming Outloud Pro" panose="03050502040302030504" pitchFamily="66" charset="0"/>
              </a:rPr>
              <a:t>habitant morbi tristique</a:t>
            </a:r>
            <a:endParaRPr lang="zh-CN" altLang="en-US" sz="1400">
              <a:solidFill>
                <a:srgbClr val="473526"/>
              </a:solidFill>
              <a:latin typeface="Dreaming Outloud Pro" panose="03050502040302030504" pitchFamily="66" charset="0"/>
              <a:ea typeface="..黑体UI-韩语" panose="02000000000000000000" pitchFamily="2" charset="-128"/>
              <a:cs typeface="Dreaming Outloud Pro" panose="03050502040302030504" pitchFamily="66" charset="0"/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C7A4DCD2-4D55-01A2-0E4F-5CC64EDE59CA}"/>
              </a:ext>
            </a:extLst>
          </p:cNvPr>
          <p:cNvSpPr txBox="1"/>
          <p:nvPr/>
        </p:nvSpPr>
        <p:spPr>
          <a:xfrm>
            <a:off x="8765968" y="5484353"/>
            <a:ext cx="198713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>
                <a:solidFill>
                  <a:srgbClr val="473526"/>
                </a:solidFill>
                <a:latin typeface="Dreaming Outloud Pro" panose="03050502040302030504" pitchFamily="66" charset="0"/>
                <a:ea typeface="..黑体UI-韩语" panose="02000000000000000000" pitchFamily="2" charset="-128"/>
                <a:cs typeface="Dreaming Outloud Pro" panose="03050502040302030504" pitchFamily="66" charset="0"/>
              </a:rPr>
              <a:t>CHAPTER Three</a:t>
            </a:r>
            <a:endParaRPr lang="zh-CN" altLang="en-US" sz="2000" b="1">
              <a:solidFill>
                <a:srgbClr val="473526"/>
              </a:solidFill>
              <a:latin typeface="Dreaming Outloud Pro" panose="03050502040302030504" pitchFamily="66" charset="0"/>
              <a:ea typeface="..黑体UI-韩语" panose="02000000000000000000" pitchFamily="2" charset="-128"/>
              <a:cs typeface="Dreaming Outloud Pro" panose="03050502040302030504" pitchFamily="66" charset="0"/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E73793CC-FFA2-4861-2FB4-B138952932B6}"/>
              </a:ext>
            </a:extLst>
          </p:cNvPr>
          <p:cNvSpPr txBox="1"/>
          <p:nvPr/>
        </p:nvSpPr>
        <p:spPr>
          <a:xfrm>
            <a:off x="8486651" y="5778642"/>
            <a:ext cx="2545773" cy="6093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fr-FR" altLang="zh-CN" sz="1400">
                <a:solidFill>
                  <a:srgbClr val="473526"/>
                </a:solidFill>
                <a:latin typeface="Dreaming Outloud Pro" panose="03050502040302030504" pitchFamily="66" charset="0"/>
                <a:ea typeface="..黑体UI-韩语" panose="02000000000000000000" pitchFamily="2" charset="-128"/>
                <a:cs typeface="Dreaming Outloud Pro" panose="03050502040302030504" pitchFamily="66" charset="0"/>
              </a:rPr>
              <a:t>Malesuada Fames Ac Turpis </a:t>
            </a:r>
            <a:r>
              <a:rPr lang="en-US" altLang="zh-CN" sz="1400">
                <a:effectLst/>
                <a:latin typeface="Dreaming Outloud Pro" panose="03050502040302030504" pitchFamily="66" charset="0"/>
                <a:cs typeface="Dreaming Outloud Pro" panose="03050502040302030504" pitchFamily="66" charset="0"/>
              </a:rPr>
              <a:t>habitant morbi tristique</a:t>
            </a:r>
            <a:endParaRPr lang="zh-CN" altLang="en-US" sz="1400">
              <a:solidFill>
                <a:srgbClr val="473526"/>
              </a:solidFill>
              <a:latin typeface="Dreaming Outloud Pro" panose="03050502040302030504" pitchFamily="66" charset="0"/>
              <a:ea typeface="..黑体UI-韩语" panose="02000000000000000000" pitchFamily="2" charset="-128"/>
              <a:cs typeface="Dreaming Outloud Pro" panose="030505020403020305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553988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D81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4" name="矩形 513">
            <a:extLst>
              <a:ext uri="{FF2B5EF4-FFF2-40B4-BE49-F238E27FC236}">
                <a16:creationId xmlns:a16="http://schemas.microsoft.com/office/drawing/2014/main" id="{294BA05F-EE48-D884-9EE0-AB40A51D6680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ED8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: 圆角 3">
            <a:extLst>
              <a:ext uri="{FF2B5EF4-FFF2-40B4-BE49-F238E27FC236}">
                <a16:creationId xmlns:a16="http://schemas.microsoft.com/office/drawing/2014/main" id="{1E562D58-F989-7CCE-76E5-59B6D821E47D}"/>
              </a:ext>
            </a:extLst>
          </p:cNvPr>
          <p:cNvSpPr/>
          <p:nvPr/>
        </p:nvSpPr>
        <p:spPr>
          <a:xfrm>
            <a:off x="539750" y="711200"/>
            <a:ext cx="11112500" cy="5435600"/>
          </a:xfrm>
          <a:prstGeom prst="roundRect">
            <a:avLst>
              <a:gd name="adj" fmla="val 1714"/>
            </a:avLst>
          </a:prstGeom>
          <a:solidFill>
            <a:schemeClr val="bg1"/>
          </a:solidFill>
          <a:ln>
            <a:noFill/>
          </a:ln>
          <a:effectLst>
            <a:outerShdw blurRad="127000" sx="101000" sy="101000" algn="ctr" rotWithShape="0">
              <a:srgbClr val="473526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A5854F38-E168-F3D2-9B6C-94ECACD69B52}"/>
              </a:ext>
            </a:extLst>
          </p:cNvPr>
          <p:cNvGrpSpPr/>
          <p:nvPr/>
        </p:nvGrpSpPr>
        <p:grpSpPr>
          <a:xfrm>
            <a:off x="5850557" y="1121170"/>
            <a:ext cx="490886" cy="490886"/>
            <a:chOff x="5882162" y="8005414"/>
            <a:chExt cx="346953" cy="346953"/>
          </a:xfrm>
        </p:grpSpPr>
        <p:sp>
          <p:nvSpPr>
            <p:cNvPr id="3" name="矩形: 圆角 2">
              <a:extLst>
                <a:ext uri="{FF2B5EF4-FFF2-40B4-BE49-F238E27FC236}">
                  <a16:creationId xmlns:a16="http://schemas.microsoft.com/office/drawing/2014/main" id="{DF31CAE8-92D0-4F99-B41A-928B951C1B54}"/>
                </a:ext>
              </a:extLst>
            </p:cNvPr>
            <p:cNvSpPr/>
            <p:nvPr/>
          </p:nvSpPr>
          <p:spPr>
            <a:xfrm>
              <a:off x="5882162" y="8005414"/>
              <a:ext cx="346953" cy="346953"/>
            </a:xfrm>
            <a:prstGeom prst="roundRect">
              <a:avLst>
                <a:gd name="adj" fmla="val 36464"/>
              </a:avLst>
            </a:prstGeom>
            <a:solidFill>
              <a:srgbClr val="FED81D"/>
            </a:solidFill>
            <a:ln>
              <a:noFill/>
            </a:ln>
            <a:effectLst>
              <a:outerShdw blurRad="63500" sx="101000" sy="101000" algn="ctr" rotWithShape="0">
                <a:srgbClr val="473526">
                  <a:alpha val="3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77F8BA9C-7091-63E1-F37F-27BCB1DF80EE}"/>
                </a:ext>
              </a:extLst>
            </p:cNvPr>
            <p:cNvGrpSpPr/>
            <p:nvPr/>
          </p:nvGrpSpPr>
          <p:grpSpPr>
            <a:xfrm>
              <a:off x="6004631" y="8082966"/>
              <a:ext cx="102015" cy="191849"/>
              <a:chOff x="-11020056" y="224383"/>
              <a:chExt cx="2238079" cy="4887382"/>
            </a:xfrm>
          </p:grpSpPr>
          <p:sp>
            <p:nvSpPr>
              <p:cNvPr id="6" name="任意多边形: 形状 5">
                <a:extLst>
                  <a:ext uri="{FF2B5EF4-FFF2-40B4-BE49-F238E27FC236}">
                    <a16:creationId xmlns:a16="http://schemas.microsoft.com/office/drawing/2014/main" id="{6ABBAAA9-6D34-643F-FDC9-D8436A42DBEE}"/>
                  </a:ext>
                </a:extLst>
              </p:cNvPr>
              <p:cNvSpPr/>
              <p:nvPr/>
            </p:nvSpPr>
            <p:spPr>
              <a:xfrm>
                <a:off x="-11020056" y="749706"/>
                <a:ext cx="2238079" cy="4362059"/>
              </a:xfrm>
              <a:custGeom>
                <a:avLst/>
                <a:gdLst>
                  <a:gd name="connsiteX0" fmla="*/ 1980908 w 2238079"/>
                  <a:gd name="connsiteY0" fmla="*/ 1557942 h 4362065"/>
                  <a:gd name="connsiteX1" fmla="*/ 1639732 w 2238079"/>
                  <a:gd name="connsiteY1" fmla="*/ 0 h 4362065"/>
                  <a:gd name="connsiteX2" fmla="*/ 598394 w 2238079"/>
                  <a:gd name="connsiteY2" fmla="*/ 0 h 4362065"/>
                  <a:gd name="connsiteX3" fmla="*/ 322349 w 2238079"/>
                  <a:gd name="connsiteY3" fmla="*/ 1404322 h 4362065"/>
                  <a:gd name="connsiteX4" fmla="*/ 114503 w 2238079"/>
                  <a:gd name="connsiteY4" fmla="*/ 1920240 h 4362065"/>
                  <a:gd name="connsiteX5" fmla="*/ 113011 w 2238079"/>
                  <a:gd name="connsiteY5" fmla="*/ 1924756 h 4362065"/>
                  <a:gd name="connsiteX6" fmla="*/ 108112 w 2238079"/>
                  <a:gd name="connsiteY6" fmla="*/ 1938189 h 4362065"/>
                  <a:gd name="connsiteX7" fmla="*/ 106160 w 2238079"/>
                  <a:gd name="connsiteY7" fmla="*/ 1943853 h 4362065"/>
                  <a:gd name="connsiteX8" fmla="*/ 103902 w 2238079"/>
                  <a:gd name="connsiteY8" fmla="*/ 1949134 h 4362065"/>
                  <a:gd name="connsiteX9" fmla="*/ 102563 w 2238079"/>
                  <a:gd name="connsiteY9" fmla="*/ 1952770 h 4362065"/>
                  <a:gd name="connsiteX10" fmla="*/ 100381 w 2238079"/>
                  <a:gd name="connsiteY10" fmla="*/ 1957936 h 4362065"/>
                  <a:gd name="connsiteX11" fmla="*/ 99884 w 2238079"/>
                  <a:gd name="connsiteY11" fmla="*/ 1959390 h 4362065"/>
                  <a:gd name="connsiteX12" fmla="*/ 97932 w 2238079"/>
                  <a:gd name="connsiteY12" fmla="*/ 1964863 h 4362065"/>
                  <a:gd name="connsiteX13" fmla="*/ 96975 w 2238079"/>
                  <a:gd name="connsiteY13" fmla="*/ 1968077 h 4362065"/>
                  <a:gd name="connsiteX14" fmla="*/ 94985 w 2238079"/>
                  <a:gd name="connsiteY14" fmla="*/ 1973780 h 4362065"/>
                  <a:gd name="connsiteX15" fmla="*/ 93034 w 2238079"/>
                  <a:gd name="connsiteY15" fmla="*/ 1979597 h 4362065"/>
                  <a:gd name="connsiteX16" fmla="*/ 90852 w 2238079"/>
                  <a:gd name="connsiteY16" fmla="*/ 1984687 h 4362065"/>
                  <a:gd name="connsiteX17" fmla="*/ 90431 w 2238079"/>
                  <a:gd name="connsiteY17" fmla="*/ 1985911 h 4362065"/>
                  <a:gd name="connsiteX18" fmla="*/ 88479 w 2238079"/>
                  <a:gd name="connsiteY18" fmla="*/ 1991461 h 4362065"/>
                  <a:gd name="connsiteX19" fmla="*/ 87484 w 2238079"/>
                  <a:gd name="connsiteY19" fmla="*/ 1994790 h 4362065"/>
                  <a:gd name="connsiteX20" fmla="*/ 85571 w 2238079"/>
                  <a:gd name="connsiteY20" fmla="*/ 2000301 h 4362065"/>
                  <a:gd name="connsiteX21" fmla="*/ 84691 w 2238079"/>
                  <a:gd name="connsiteY21" fmla="*/ 2003286 h 4362065"/>
                  <a:gd name="connsiteX22" fmla="*/ 81667 w 2238079"/>
                  <a:gd name="connsiteY22" fmla="*/ 2012241 h 4362065"/>
                  <a:gd name="connsiteX23" fmla="*/ 68694 w 2238079"/>
                  <a:gd name="connsiteY23" fmla="*/ 2055104 h 4362065"/>
                  <a:gd name="connsiteX24" fmla="*/ 64752 w 2238079"/>
                  <a:gd name="connsiteY24" fmla="*/ 2070029 h 4362065"/>
                  <a:gd name="connsiteX25" fmla="*/ 64025 w 2238079"/>
                  <a:gd name="connsiteY25" fmla="*/ 2073396 h 4362065"/>
                  <a:gd name="connsiteX26" fmla="*/ 61652 w 2238079"/>
                  <a:gd name="connsiteY26" fmla="*/ 2082352 h 4362065"/>
                  <a:gd name="connsiteX27" fmla="*/ 59471 w 2238079"/>
                  <a:gd name="connsiteY27" fmla="*/ 2088590 h 4362065"/>
                  <a:gd name="connsiteX28" fmla="*/ 535 w 2238079"/>
                  <a:gd name="connsiteY28" fmla="*/ 2523534 h 4362065"/>
                  <a:gd name="connsiteX29" fmla="*/ 1076751 w 2238079"/>
                  <a:gd name="connsiteY29" fmla="*/ 4362066 h 4362065"/>
                  <a:gd name="connsiteX30" fmla="*/ 1076751 w 2238079"/>
                  <a:gd name="connsiteY30" fmla="*/ 2531078 h 4362065"/>
                  <a:gd name="connsiteX31" fmla="*/ 1119614 w 2238079"/>
                  <a:gd name="connsiteY31" fmla="*/ 2488215 h 4362065"/>
                  <a:gd name="connsiteX32" fmla="*/ 1162476 w 2238079"/>
                  <a:gd name="connsiteY32" fmla="*/ 2531078 h 4362065"/>
                  <a:gd name="connsiteX33" fmla="*/ 1162476 w 2238079"/>
                  <a:gd name="connsiteY33" fmla="*/ 4362066 h 4362065"/>
                  <a:gd name="connsiteX34" fmla="*/ 2237517 w 2238079"/>
                  <a:gd name="connsiteY34" fmla="*/ 2523436 h 4362065"/>
                  <a:gd name="connsiteX35" fmla="*/ 1980881 w 2238079"/>
                  <a:gd name="connsiteY35" fmla="*/ 1557996 h 4362065"/>
                  <a:gd name="connsiteX36" fmla="*/ 1119602 w 2238079"/>
                  <a:gd name="connsiteY36" fmla="*/ 2309951 h 4362065"/>
                  <a:gd name="connsiteX37" fmla="*/ 857607 w 2238079"/>
                  <a:gd name="connsiteY37" fmla="*/ 2047956 h 4362065"/>
                  <a:gd name="connsiteX38" fmla="*/ 1119602 w 2238079"/>
                  <a:gd name="connsiteY38" fmla="*/ 1786568 h 4362065"/>
                  <a:gd name="connsiteX39" fmla="*/ 1381097 w 2238079"/>
                  <a:gd name="connsiteY39" fmla="*/ 2047956 h 4362065"/>
                  <a:gd name="connsiteX40" fmla="*/ 1119602 w 2238079"/>
                  <a:gd name="connsiteY40" fmla="*/ 2309951 h 43620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</a:cxnLst>
                <a:rect l="l" t="t" r="r" b="b"/>
                <a:pathLst>
                  <a:path w="2238079" h="4362065">
                    <a:moveTo>
                      <a:pt x="1980908" y="1557942"/>
                    </a:moveTo>
                    <a:cubicBezTo>
                      <a:pt x="1823811" y="1185807"/>
                      <a:pt x="1646159" y="764912"/>
                      <a:pt x="1639732" y="0"/>
                    </a:cubicBezTo>
                    <a:lnTo>
                      <a:pt x="598394" y="0"/>
                    </a:lnTo>
                    <a:cubicBezTo>
                      <a:pt x="596021" y="745386"/>
                      <a:pt x="530503" y="903179"/>
                      <a:pt x="322349" y="1404322"/>
                    </a:cubicBezTo>
                    <a:cubicBezTo>
                      <a:pt x="266092" y="1539797"/>
                      <a:pt x="196133" y="1708230"/>
                      <a:pt x="114503" y="1920240"/>
                    </a:cubicBezTo>
                    <a:cubicBezTo>
                      <a:pt x="114082" y="1921809"/>
                      <a:pt x="113585" y="1923340"/>
                      <a:pt x="113011" y="1924756"/>
                    </a:cubicBezTo>
                    <a:cubicBezTo>
                      <a:pt x="110982" y="1929808"/>
                      <a:pt x="109222" y="1934132"/>
                      <a:pt x="108112" y="1938189"/>
                    </a:cubicBezTo>
                    <a:cubicBezTo>
                      <a:pt x="107615" y="1940141"/>
                      <a:pt x="106926" y="1942016"/>
                      <a:pt x="106160" y="1943853"/>
                    </a:cubicBezTo>
                    <a:lnTo>
                      <a:pt x="103902" y="1949134"/>
                    </a:lnTo>
                    <a:cubicBezTo>
                      <a:pt x="103520" y="1950359"/>
                      <a:pt x="103060" y="1951583"/>
                      <a:pt x="102563" y="1952770"/>
                    </a:cubicBezTo>
                    <a:lnTo>
                      <a:pt x="100381" y="1957936"/>
                    </a:lnTo>
                    <a:cubicBezTo>
                      <a:pt x="100228" y="1958434"/>
                      <a:pt x="100075" y="1958893"/>
                      <a:pt x="99884" y="1959390"/>
                    </a:cubicBezTo>
                    <a:lnTo>
                      <a:pt x="97932" y="1964863"/>
                    </a:lnTo>
                    <a:cubicBezTo>
                      <a:pt x="97664" y="1965973"/>
                      <a:pt x="97320" y="1967044"/>
                      <a:pt x="96975" y="1968077"/>
                    </a:cubicBezTo>
                    <a:lnTo>
                      <a:pt x="94985" y="1973780"/>
                    </a:lnTo>
                    <a:cubicBezTo>
                      <a:pt x="94488" y="1975808"/>
                      <a:pt x="93799" y="1977760"/>
                      <a:pt x="93034" y="1979597"/>
                    </a:cubicBezTo>
                    <a:lnTo>
                      <a:pt x="90852" y="1984687"/>
                    </a:lnTo>
                    <a:cubicBezTo>
                      <a:pt x="90737" y="1985108"/>
                      <a:pt x="90584" y="1985529"/>
                      <a:pt x="90431" y="1985911"/>
                    </a:cubicBezTo>
                    <a:lnTo>
                      <a:pt x="88479" y="1991461"/>
                    </a:lnTo>
                    <a:cubicBezTo>
                      <a:pt x="88173" y="1992609"/>
                      <a:pt x="87867" y="1993719"/>
                      <a:pt x="87484" y="1994790"/>
                    </a:cubicBezTo>
                    <a:lnTo>
                      <a:pt x="85571" y="2000301"/>
                    </a:lnTo>
                    <a:cubicBezTo>
                      <a:pt x="85303" y="2001334"/>
                      <a:pt x="85035" y="2002329"/>
                      <a:pt x="84691" y="2003286"/>
                    </a:cubicBezTo>
                    <a:lnTo>
                      <a:pt x="81667" y="2012241"/>
                    </a:lnTo>
                    <a:cubicBezTo>
                      <a:pt x="76731" y="2027664"/>
                      <a:pt x="72521" y="2041058"/>
                      <a:pt x="68694" y="2055104"/>
                    </a:cubicBezTo>
                    <a:lnTo>
                      <a:pt x="64752" y="2070029"/>
                    </a:lnTo>
                    <a:cubicBezTo>
                      <a:pt x="64561" y="2071177"/>
                      <a:pt x="64293" y="2072325"/>
                      <a:pt x="64025" y="2073396"/>
                    </a:cubicBezTo>
                    <a:lnTo>
                      <a:pt x="61652" y="2082352"/>
                    </a:lnTo>
                    <a:cubicBezTo>
                      <a:pt x="61078" y="2084495"/>
                      <a:pt x="60351" y="2086600"/>
                      <a:pt x="59471" y="2088590"/>
                    </a:cubicBezTo>
                    <a:cubicBezTo>
                      <a:pt x="27363" y="2212700"/>
                      <a:pt x="8610" y="2351163"/>
                      <a:pt x="535" y="2523534"/>
                    </a:cubicBezTo>
                    <a:cubicBezTo>
                      <a:pt x="-20973" y="3023188"/>
                      <a:pt x="610407" y="4013679"/>
                      <a:pt x="1076751" y="4362066"/>
                    </a:cubicBezTo>
                    <a:lnTo>
                      <a:pt x="1076751" y="2531078"/>
                    </a:lnTo>
                    <a:cubicBezTo>
                      <a:pt x="1076751" y="2507388"/>
                      <a:pt x="1095924" y="2488215"/>
                      <a:pt x="1119614" y="2488215"/>
                    </a:cubicBezTo>
                    <a:cubicBezTo>
                      <a:pt x="1143303" y="2488215"/>
                      <a:pt x="1162476" y="2507388"/>
                      <a:pt x="1162476" y="2531078"/>
                    </a:cubicBezTo>
                    <a:lnTo>
                      <a:pt x="1162476" y="4362066"/>
                    </a:lnTo>
                    <a:cubicBezTo>
                      <a:pt x="1628762" y="4013268"/>
                      <a:pt x="2259561" y="3022796"/>
                      <a:pt x="2237517" y="2523436"/>
                    </a:cubicBezTo>
                    <a:cubicBezTo>
                      <a:pt x="2219376" y="2122978"/>
                      <a:pt x="2103531" y="1848540"/>
                      <a:pt x="1980881" y="1557996"/>
                    </a:cubicBezTo>
                    <a:close/>
                    <a:moveTo>
                      <a:pt x="1119602" y="2309951"/>
                    </a:moveTo>
                    <a:cubicBezTo>
                      <a:pt x="975133" y="2309951"/>
                      <a:pt x="857607" y="2192424"/>
                      <a:pt x="857607" y="2047956"/>
                    </a:cubicBezTo>
                    <a:cubicBezTo>
                      <a:pt x="857607" y="1903830"/>
                      <a:pt x="975133" y="1786568"/>
                      <a:pt x="1119602" y="1786568"/>
                    </a:cubicBezTo>
                    <a:cubicBezTo>
                      <a:pt x="1263806" y="1786568"/>
                      <a:pt x="1381097" y="1903830"/>
                      <a:pt x="1381097" y="2047956"/>
                    </a:cubicBezTo>
                    <a:cubicBezTo>
                      <a:pt x="1381097" y="2192424"/>
                      <a:pt x="1263796" y="2309951"/>
                      <a:pt x="1119602" y="2309951"/>
                    </a:cubicBezTo>
                    <a:close/>
                  </a:path>
                </a:pathLst>
              </a:custGeom>
              <a:solidFill>
                <a:schemeClr val="bg1"/>
              </a:solidFill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" name="任意多边形: 形状 6">
                <a:extLst>
                  <a:ext uri="{FF2B5EF4-FFF2-40B4-BE49-F238E27FC236}">
                    <a16:creationId xmlns:a16="http://schemas.microsoft.com/office/drawing/2014/main" id="{33EECE69-D860-4051-E23F-07C64D0DD258}"/>
                  </a:ext>
                </a:extLst>
              </p:cNvPr>
              <p:cNvSpPr/>
              <p:nvPr/>
            </p:nvSpPr>
            <p:spPr>
              <a:xfrm>
                <a:off x="-10986556" y="224383"/>
                <a:ext cx="2172477" cy="560994"/>
              </a:xfrm>
              <a:custGeom>
                <a:avLst/>
                <a:gdLst>
                  <a:gd name="connsiteX0" fmla="*/ 1648986 w 2172477"/>
                  <a:gd name="connsiteY0" fmla="*/ 560994 h 560994"/>
                  <a:gd name="connsiteX1" fmla="*/ 1984882 w 2172477"/>
                  <a:gd name="connsiteY1" fmla="*/ 560994 h 560994"/>
                  <a:gd name="connsiteX2" fmla="*/ 2172477 w 2172477"/>
                  <a:gd name="connsiteY2" fmla="*/ 373399 h 560994"/>
                  <a:gd name="connsiteX3" fmla="*/ 2172477 w 2172477"/>
                  <a:gd name="connsiteY3" fmla="*/ 187596 h 560994"/>
                  <a:gd name="connsiteX4" fmla="*/ 1984882 w 2172477"/>
                  <a:gd name="connsiteY4" fmla="*/ 0 h 560994"/>
                  <a:gd name="connsiteX5" fmla="*/ 187596 w 2172477"/>
                  <a:gd name="connsiteY5" fmla="*/ 0 h 560994"/>
                  <a:gd name="connsiteX6" fmla="*/ 0 w 2172477"/>
                  <a:gd name="connsiteY6" fmla="*/ 187596 h 560994"/>
                  <a:gd name="connsiteX7" fmla="*/ 0 w 2172477"/>
                  <a:gd name="connsiteY7" fmla="*/ 373399 h 560994"/>
                  <a:gd name="connsiteX8" fmla="*/ 187596 w 2172477"/>
                  <a:gd name="connsiteY8" fmla="*/ 560994 h 5609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172477" h="560994">
                    <a:moveTo>
                      <a:pt x="1648986" y="560994"/>
                    </a:moveTo>
                    <a:lnTo>
                      <a:pt x="1984882" y="560994"/>
                    </a:lnTo>
                    <a:cubicBezTo>
                      <a:pt x="2088330" y="560994"/>
                      <a:pt x="2172477" y="476839"/>
                      <a:pt x="2172477" y="373399"/>
                    </a:cubicBezTo>
                    <a:lnTo>
                      <a:pt x="2172477" y="187596"/>
                    </a:lnTo>
                    <a:cubicBezTo>
                      <a:pt x="2172477" y="84148"/>
                      <a:pt x="2088322" y="0"/>
                      <a:pt x="1984882" y="0"/>
                    </a:cubicBezTo>
                    <a:lnTo>
                      <a:pt x="187596" y="0"/>
                    </a:lnTo>
                    <a:cubicBezTo>
                      <a:pt x="84148" y="0"/>
                      <a:pt x="0" y="84156"/>
                      <a:pt x="0" y="187596"/>
                    </a:cubicBezTo>
                    <a:lnTo>
                      <a:pt x="0" y="373399"/>
                    </a:lnTo>
                    <a:cubicBezTo>
                      <a:pt x="0" y="476847"/>
                      <a:pt x="84155" y="560994"/>
                      <a:pt x="187596" y="560994"/>
                    </a:cubicBezTo>
                    <a:close/>
                  </a:path>
                </a:pathLst>
              </a:custGeom>
              <a:solidFill>
                <a:schemeClr val="bg1"/>
              </a:solidFill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" name="任意多边形: 形状 10">
                <a:extLst>
                  <a:ext uri="{FF2B5EF4-FFF2-40B4-BE49-F238E27FC236}">
                    <a16:creationId xmlns:a16="http://schemas.microsoft.com/office/drawing/2014/main" id="{CA8BA414-968A-F118-1F31-24DE340A0551}"/>
                  </a:ext>
                </a:extLst>
              </p:cNvPr>
              <p:cNvSpPr/>
              <p:nvPr/>
            </p:nvSpPr>
            <p:spPr>
              <a:xfrm>
                <a:off x="-10076691" y="2622028"/>
                <a:ext cx="352051" cy="351939"/>
              </a:xfrm>
              <a:custGeom>
                <a:avLst/>
                <a:gdLst>
                  <a:gd name="connsiteX0" fmla="*/ 176270 w 352040"/>
                  <a:gd name="connsiteY0" fmla="*/ 0 h 351932"/>
                  <a:gd name="connsiteX1" fmla="*/ 0 w 352040"/>
                  <a:gd name="connsiteY1" fmla="*/ 175663 h 351932"/>
                  <a:gd name="connsiteX2" fmla="*/ 176270 w 352040"/>
                  <a:gd name="connsiteY2" fmla="*/ 351933 h 351932"/>
                  <a:gd name="connsiteX3" fmla="*/ 352041 w 352040"/>
                  <a:gd name="connsiteY3" fmla="*/ 175663 h 351932"/>
                  <a:gd name="connsiteX4" fmla="*/ 176270 w 352040"/>
                  <a:gd name="connsiteY4" fmla="*/ 0 h 3519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52040" h="351932">
                    <a:moveTo>
                      <a:pt x="176270" y="0"/>
                    </a:moveTo>
                    <a:cubicBezTo>
                      <a:pt x="79064" y="0"/>
                      <a:pt x="0" y="78798"/>
                      <a:pt x="0" y="175663"/>
                    </a:cubicBezTo>
                    <a:cubicBezTo>
                      <a:pt x="0" y="272869"/>
                      <a:pt x="79066" y="351933"/>
                      <a:pt x="176270" y="351933"/>
                    </a:cubicBezTo>
                    <a:cubicBezTo>
                      <a:pt x="273208" y="351933"/>
                      <a:pt x="352041" y="272867"/>
                      <a:pt x="352041" y="175663"/>
                    </a:cubicBezTo>
                    <a:cubicBezTo>
                      <a:pt x="352041" y="78763"/>
                      <a:pt x="273204" y="0"/>
                      <a:pt x="176270" y="0"/>
                    </a:cubicBezTo>
                    <a:close/>
                  </a:path>
                </a:pathLst>
              </a:custGeom>
              <a:solidFill>
                <a:srgbClr val="FED81D"/>
              </a:solidFill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12" name="文本框 11">
            <a:extLst>
              <a:ext uri="{FF2B5EF4-FFF2-40B4-BE49-F238E27FC236}">
                <a16:creationId xmlns:a16="http://schemas.microsoft.com/office/drawing/2014/main" id="{4160DA62-2B4C-01EC-43D0-DFBD4EB39E0E}"/>
              </a:ext>
            </a:extLst>
          </p:cNvPr>
          <p:cNvSpPr txBox="1"/>
          <p:nvPr/>
        </p:nvSpPr>
        <p:spPr>
          <a:xfrm>
            <a:off x="4203212" y="1807230"/>
            <a:ext cx="37855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>
                <a:solidFill>
                  <a:srgbClr val="473526"/>
                </a:solidFill>
                <a:latin typeface="Dreaming Outloud Pro" panose="03050502040302030504" pitchFamily="66" charset="0"/>
                <a:ea typeface="..黑体UI-韩语" panose="02000000000000000000" pitchFamily="2" charset="-128"/>
                <a:cs typeface="Dreaming Outloud Pro" panose="03050502040302030504" pitchFamily="66" charset="0"/>
              </a:rPr>
              <a:t>POWER YOUR POINT</a:t>
            </a:r>
            <a:endParaRPr lang="zh-CN" altLang="en-US" sz="2400" b="1">
              <a:solidFill>
                <a:srgbClr val="473526"/>
              </a:solidFill>
              <a:latin typeface="Dreaming Outloud Pro" panose="03050502040302030504" pitchFamily="66" charset="0"/>
              <a:ea typeface="..黑体UI-韩语" panose="02000000000000000000" pitchFamily="2" charset="-128"/>
              <a:cs typeface="Dreaming Outloud Pro" panose="03050502040302030504" pitchFamily="66" charset="0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0F4084BB-B5AF-A675-DED7-1776C34C6D31}"/>
              </a:ext>
            </a:extLst>
          </p:cNvPr>
          <p:cNvSpPr txBox="1"/>
          <p:nvPr/>
        </p:nvSpPr>
        <p:spPr>
          <a:xfrm>
            <a:off x="1767650" y="2256060"/>
            <a:ext cx="8656700" cy="6093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fr-FR" altLang="zh-CN" sz="1400">
                <a:solidFill>
                  <a:srgbClr val="473526"/>
                </a:solidFill>
                <a:latin typeface="Dreaming Outloud Pro" panose="03050502040302030504" pitchFamily="66" charset="0"/>
                <a:ea typeface="..黑体UI-韩语" panose="02000000000000000000" pitchFamily="2" charset="-128"/>
                <a:cs typeface="Dreaming Outloud Pro" panose="03050502040302030504" pitchFamily="66" charset="0"/>
              </a:rPr>
              <a:t>Ellentesque Habitant Morbi Tristique Senectus Et Netus Et Malesuada Fames Ac Turpis Egestas</a:t>
            </a:r>
          </a:p>
          <a:p>
            <a:pPr algn="ctr">
              <a:lnSpc>
                <a:spcPct val="120000"/>
              </a:lnSpc>
            </a:pPr>
            <a:r>
              <a:rPr lang="en-US" altLang="zh-CN" sz="1400">
                <a:effectLst/>
                <a:latin typeface="Dreaming Outloud Pro" panose="03050502040302030504" pitchFamily="66" charset="0"/>
                <a:cs typeface="Dreaming Outloud Pro" panose="03050502040302030504" pitchFamily="66" charset="0"/>
              </a:rPr>
              <a:t>habitant morbi tristique senectus et netus et</a:t>
            </a:r>
            <a:endParaRPr lang="zh-CN" altLang="en-US" sz="1400">
              <a:solidFill>
                <a:srgbClr val="473526"/>
              </a:solidFill>
              <a:latin typeface="Dreaming Outloud Pro" panose="03050502040302030504" pitchFamily="66" charset="0"/>
              <a:ea typeface="..黑体UI-韩语" panose="02000000000000000000" pitchFamily="2" charset="-128"/>
              <a:cs typeface="Dreaming Outloud Pro" panose="03050502040302030504" pitchFamily="66" charset="0"/>
            </a:endParaRPr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CB18092D-5D1C-3EC6-02B4-1CA02769A2B7}"/>
              </a:ext>
            </a:extLst>
          </p:cNvPr>
          <p:cNvGrpSpPr/>
          <p:nvPr/>
        </p:nvGrpSpPr>
        <p:grpSpPr>
          <a:xfrm>
            <a:off x="1642877" y="3487221"/>
            <a:ext cx="503174" cy="707886"/>
            <a:chOff x="2991866" y="3291781"/>
            <a:chExt cx="503174" cy="707886"/>
          </a:xfrm>
        </p:grpSpPr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ACD6A901-BE60-1578-4639-B6B6A5F2D484}"/>
                </a:ext>
              </a:extLst>
            </p:cNvPr>
            <p:cNvSpPr txBox="1"/>
            <p:nvPr/>
          </p:nvSpPr>
          <p:spPr>
            <a:xfrm>
              <a:off x="2991866" y="3291781"/>
              <a:ext cx="503174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000" b="1">
                  <a:solidFill>
                    <a:srgbClr val="473526"/>
                  </a:solidFill>
                  <a:latin typeface="Dreaming Outloud Pro" panose="03050502040302030504" pitchFamily="66" charset="0"/>
                  <a:ea typeface="..黑体UI-韩语" panose="02000000000000000000" pitchFamily="2" charset="-128"/>
                  <a:cs typeface="Dreaming Outloud Pro" panose="03050502040302030504" pitchFamily="66" charset="0"/>
                </a:rPr>
                <a:t>1</a:t>
              </a:r>
              <a:endParaRPr lang="zh-CN" altLang="en-US" sz="4000" b="1">
                <a:solidFill>
                  <a:srgbClr val="473526"/>
                </a:solidFill>
                <a:latin typeface="Dreaming Outloud Pro" panose="03050502040302030504" pitchFamily="66" charset="0"/>
                <a:ea typeface="..黑体UI-韩语" panose="02000000000000000000" pitchFamily="2" charset="-128"/>
                <a:cs typeface="Dreaming Outloud Pro" panose="03050502040302030504" pitchFamily="66" charset="0"/>
              </a:endParaRPr>
            </a:p>
          </p:txBody>
        </p:sp>
        <p:sp>
          <p:nvSpPr>
            <p:cNvPr id="16" name="椭圆 15">
              <a:extLst>
                <a:ext uri="{FF2B5EF4-FFF2-40B4-BE49-F238E27FC236}">
                  <a16:creationId xmlns:a16="http://schemas.microsoft.com/office/drawing/2014/main" id="{E93BD9BE-A2B6-9A34-DCFC-32D9D4A64CBD}"/>
                </a:ext>
              </a:extLst>
            </p:cNvPr>
            <p:cNvSpPr/>
            <p:nvPr/>
          </p:nvSpPr>
          <p:spPr>
            <a:xfrm>
              <a:off x="3052953" y="3409504"/>
              <a:ext cx="401320" cy="401320"/>
            </a:xfrm>
            <a:custGeom>
              <a:avLst/>
              <a:gdLst>
                <a:gd name="connsiteX0" fmla="*/ 0 w 401320"/>
                <a:gd name="connsiteY0" fmla="*/ 200660 h 401320"/>
                <a:gd name="connsiteX1" fmla="*/ 200660 w 401320"/>
                <a:gd name="connsiteY1" fmla="*/ 0 h 401320"/>
                <a:gd name="connsiteX2" fmla="*/ 401320 w 401320"/>
                <a:gd name="connsiteY2" fmla="*/ 200660 h 401320"/>
                <a:gd name="connsiteX3" fmla="*/ 200660 w 401320"/>
                <a:gd name="connsiteY3" fmla="*/ 401320 h 401320"/>
                <a:gd name="connsiteX4" fmla="*/ 0 w 401320"/>
                <a:gd name="connsiteY4" fmla="*/ 200660 h 40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1320" h="401320" extrusionOk="0">
                  <a:moveTo>
                    <a:pt x="0" y="200660"/>
                  </a:moveTo>
                  <a:cubicBezTo>
                    <a:pt x="-8993" y="84292"/>
                    <a:pt x="61490" y="10640"/>
                    <a:pt x="200660" y="0"/>
                  </a:cubicBezTo>
                  <a:cubicBezTo>
                    <a:pt x="337690" y="5518"/>
                    <a:pt x="372725" y="90748"/>
                    <a:pt x="401320" y="200660"/>
                  </a:cubicBezTo>
                  <a:cubicBezTo>
                    <a:pt x="396148" y="316532"/>
                    <a:pt x="309737" y="410960"/>
                    <a:pt x="200660" y="401320"/>
                  </a:cubicBezTo>
                  <a:cubicBezTo>
                    <a:pt x="82471" y="397289"/>
                    <a:pt x="11873" y="317154"/>
                    <a:pt x="0" y="200660"/>
                  </a:cubicBezTo>
                  <a:close/>
                </a:path>
              </a:pathLst>
            </a:custGeom>
            <a:noFill/>
            <a:ln w="25400">
              <a:solidFill>
                <a:srgbClr val="473526"/>
              </a:solidFill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A4F3C138-FC33-C1E2-8C60-D911A8F0606C}"/>
              </a:ext>
            </a:extLst>
          </p:cNvPr>
          <p:cNvGrpSpPr/>
          <p:nvPr/>
        </p:nvGrpSpPr>
        <p:grpSpPr>
          <a:xfrm>
            <a:off x="1642877" y="4900383"/>
            <a:ext cx="503174" cy="707886"/>
            <a:chOff x="2991866" y="3291781"/>
            <a:chExt cx="503174" cy="707886"/>
          </a:xfrm>
        </p:grpSpPr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B8694421-DA7F-4EB4-424D-5A57955615DE}"/>
                </a:ext>
              </a:extLst>
            </p:cNvPr>
            <p:cNvSpPr txBox="1"/>
            <p:nvPr/>
          </p:nvSpPr>
          <p:spPr>
            <a:xfrm>
              <a:off x="2991866" y="3291781"/>
              <a:ext cx="503174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000" b="1">
                  <a:solidFill>
                    <a:srgbClr val="473526"/>
                  </a:solidFill>
                  <a:latin typeface="Dreaming Outloud Pro" panose="03050502040302030504" pitchFamily="66" charset="0"/>
                  <a:ea typeface="..黑体UI-韩语" panose="02000000000000000000" pitchFamily="2" charset="-128"/>
                  <a:cs typeface="Dreaming Outloud Pro" panose="03050502040302030504" pitchFamily="66" charset="0"/>
                </a:rPr>
                <a:t>2</a:t>
              </a:r>
              <a:endParaRPr lang="zh-CN" altLang="en-US" sz="4000" b="1">
                <a:solidFill>
                  <a:srgbClr val="473526"/>
                </a:solidFill>
                <a:latin typeface="Dreaming Outloud Pro" panose="03050502040302030504" pitchFamily="66" charset="0"/>
                <a:ea typeface="..黑体UI-韩语" panose="02000000000000000000" pitchFamily="2" charset="-128"/>
                <a:cs typeface="Dreaming Outloud Pro" panose="03050502040302030504" pitchFamily="66" charset="0"/>
              </a:endParaRPr>
            </a:p>
          </p:txBody>
        </p:sp>
        <p:sp>
          <p:nvSpPr>
            <p:cNvPr id="19" name="椭圆 18">
              <a:extLst>
                <a:ext uri="{FF2B5EF4-FFF2-40B4-BE49-F238E27FC236}">
                  <a16:creationId xmlns:a16="http://schemas.microsoft.com/office/drawing/2014/main" id="{F7068118-F9B3-9BCD-0047-AE2CC1C9A592}"/>
                </a:ext>
              </a:extLst>
            </p:cNvPr>
            <p:cNvSpPr/>
            <p:nvPr/>
          </p:nvSpPr>
          <p:spPr>
            <a:xfrm>
              <a:off x="3052953" y="3409504"/>
              <a:ext cx="401320" cy="401320"/>
            </a:xfrm>
            <a:custGeom>
              <a:avLst/>
              <a:gdLst>
                <a:gd name="connsiteX0" fmla="*/ 0 w 401320"/>
                <a:gd name="connsiteY0" fmla="*/ 200660 h 401320"/>
                <a:gd name="connsiteX1" fmla="*/ 200660 w 401320"/>
                <a:gd name="connsiteY1" fmla="*/ 0 h 401320"/>
                <a:gd name="connsiteX2" fmla="*/ 401320 w 401320"/>
                <a:gd name="connsiteY2" fmla="*/ 200660 h 401320"/>
                <a:gd name="connsiteX3" fmla="*/ 200660 w 401320"/>
                <a:gd name="connsiteY3" fmla="*/ 401320 h 401320"/>
                <a:gd name="connsiteX4" fmla="*/ 0 w 401320"/>
                <a:gd name="connsiteY4" fmla="*/ 200660 h 40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1320" h="401320" extrusionOk="0">
                  <a:moveTo>
                    <a:pt x="0" y="200660"/>
                  </a:moveTo>
                  <a:cubicBezTo>
                    <a:pt x="-8993" y="84292"/>
                    <a:pt x="61490" y="10640"/>
                    <a:pt x="200660" y="0"/>
                  </a:cubicBezTo>
                  <a:cubicBezTo>
                    <a:pt x="337690" y="5518"/>
                    <a:pt x="372725" y="90748"/>
                    <a:pt x="401320" y="200660"/>
                  </a:cubicBezTo>
                  <a:cubicBezTo>
                    <a:pt x="396148" y="316532"/>
                    <a:pt x="309737" y="410960"/>
                    <a:pt x="200660" y="401320"/>
                  </a:cubicBezTo>
                  <a:cubicBezTo>
                    <a:pt x="82471" y="397289"/>
                    <a:pt x="11873" y="317154"/>
                    <a:pt x="0" y="200660"/>
                  </a:cubicBezTo>
                  <a:close/>
                </a:path>
              </a:pathLst>
            </a:custGeom>
            <a:noFill/>
            <a:ln w="25400">
              <a:solidFill>
                <a:srgbClr val="473526"/>
              </a:solidFill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0" name="矩形: 圆角 19">
            <a:extLst>
              <a:ext uri="{FF2B5EF4-FFF2-40B4-BE49-F238E27FC236}">
                <a16:creationId xmlns:a16="http://schemas.microsoft.com/office/drawing/2014/main" id="{139FABDF-3234-C19C-4EEB-A9E8F2DD02C6}"/>
              </a:ext>
            </a:extLst>
          </p:cNvPr>
          <p:cNvSpPr/>
          <p:nvPr/>
        </p:nvSpPr>
        <p:spPr>
          <a:xfrm>
            <a:off x="2512907" y="3425178"/>
            <a:ext cx="1987841" cy="831973"/>
          </a:xfrm>
          <a:prstGeom prst="roundRect">
            <a:avLst>
              <a:gd name="adj" fmla="val 10278"/>
            </a:avLst>
          </a:prstGeom>
          <a:solidFill>
            <a:srgbClr val="C3DCF8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: 圆角 22">
            <a:extLst>
              <a:ext uri="{FF2B5EF4-FFF2-40B4-BE49-F238E27FC236}">
                <a16:creationId xmlns:a16="http://schemas.microsoft.com/office/drawing/2014/main" id="{1D92A0FA-AB63-EFD5-3C02-56D2EC11393D}"/>
              </a:ext>
            </a:extLst>
          </p:cNvPr>
          <p:cNvSpPr/>
          <p:nvPr/>
        </p:nvSpPr>
        <p:spPr>
          <a:xfrm>
            <a:off x="4606620" y="3425178"/>
            <a:ext cx="1987841" cy="831973"/>
          </a:xfrm>
          <a:prstGeom prst="roundRect">
            <a:avLst>
              <a:gd name="adj" fmla="val 10278"/>
            </a:avLst>
          </a:prstGeom>
          <a:solidFill>
            <a:srgbClr val="FFE05C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: 圆角 23">
            <a:extLst>
              <a:ext uri="{FF2B5EF4-FFF2-40B4-BE49-F238E27FC236}">
                <a16:creationId xmlns:a16="http://schemas.microsoft.com/office/drawing/2014/main" id="{C11A55A9-525E-015E-5EA1-FA03D83B5453}"/>
              </a:ext>
            </a:extLst>
          </p:cNvPr>
          <p:cNvSpPr/>
          <p:nvPr/>
        </p:nvSpPr>
        <p:spPr>
          <a:xfrm>
            <a:off x="6700333" y="3425178"/>
            <a:ext cx="1987841" cy="831973"/>
          </a:xfrm>
          <a:prstGeom prst="roundRect">
            <a:avLst>
              <a:gd name="adj" fmla="val 10278"/>
            </a:avLst>
          </a:prstGeom>
          <a:solidFill>
            <a:srgbClr val="BF8228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: 圆角 24">
            <a:extLst>
              <a:ext uri="{FF2B5EF4-FFF2-40B4-BE49-F238E27FC236}">
                <a16:creationId xmlns:a16="http://schemas.microsoft.com/office/drawing/2014/main" id="{6484BFBB-E44D-5D6C-2378-10BE73C0511B}"/>
              </a:ext>
            </a:extLst>
          </p:cNvPr>
          <p:cNvSpPr/>
          <p:nvPr/>
        </p:nvSpPr>
        <p:spPr>
          <a:xfrm>
            <a:off x="8794046" y="3425178"/>
            <a:ext cx="1987841" cy="831973"/>
          </a:xfrm>
          <a:prstGeom prst="roundRect">
            <a:avLst>
              <a:gd name="adj" fmla="val 10278"/>
            </a:avLst>
          </a:prstGeom>
          <a:solidFill>
            <a:srgbClr val="B25E4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8" name="文本框 497">
            <a:extLst>
              <a:ext uri="{FF2B5EF4-FFF2-40B4-BE49-F238E27FC236}">
                <a16:creationId xmlns:a16="http://schemas.microsoft.com/office/drawing/2014/main" id="{D1F49E0E-7762-674E-0D3B-16EEA2679E1B}"/>
              </a:ext>
            </a:extLst>
          </p:cNvPr>
          <p:cNvSpPr txBox="1"/>
          <p:nvPr/>
        </p:nvSpPr>
        <p:spPr>
          <a:xfrm>
            <a:off x="6893240" y="3536465"/>
            <a:ext cx="1602026" cy="6093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fr-FR" altLang="zh-CN" sz="1400">
                <a:solidFill>
                  <a:srgbClr val="473526"/>
                </a:solidFill>
                <a:latin typeface="Dreaming Outloud Pro" panose="03050502040302030504" pitchFamily="66" charset="0"/>
                <a:ea typeface="..黑体UI-韩语" panose="02000000000000000000" pitchFamily="2" charset="-128"/>
                <a:cs typeface="Dreaming Outloud Pro" panose="03050502040302030504" pitchFamily="66" charset="0"/>
              </a:rPr>
              <a:t>Ellentesque Habitant</a:t>
            </a:r>
            <a:endParaRPr lang="zh-CN" altLang="en-US" sz="1400">
              <a:solidFill>
                <a:srgbClr val="473526"/>
              </a:solidFill>
              <a:latin typeface="Dreaming Outloud Pro" panose="03050502040302030504" pitchFamily="66" charset="0"/>
              <a:ea typeface="..黑体UI-韩语" panose="02000000000000000000" pitchFamily="2" charset="-128"/>
              <a:cs typeface="Dreaming Outloud Pro" panose="03050502040302030504" pitchFamily="66" charset="0"/>
            </a:endParaRPr>
          </a:p>
        </p:txBody>
      </p:sp>
      <p:sp>
        <p:nvSpPr>
          <p:cNvPr id="499" name="文本框 498">
            <a:extLst>
              <a:ext uri="{FF2B5EF4-FFF2-40B4-BE49-F238E27FC236}">
                <a16:creationId xmlns:a16="http://schemas.microsoft.com/office/drawing/2014/main" id="{84AA2FF5-2502-F23C-79B2-96EDD85256E0}"/>
              </a:ext>
            </a:extLst>
          </p:cNvPr>
          <p:cNvSpPr txBox="1"/>
          <p:nvPr/>
        </p:nvSpPr>
        <p:spPr>
          <a:xfrm>
            <a:off x="4799527" y="3536465"/>
            <a:ext cx="1602026" cy="6093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fr-FR" altLang="zh-CN" sz="1400">
                <a:solidFill>
                  <a:srgbClr val="473526"/>
                </a:solidFill>
                <a:latin typeface="Dreaming Outloud Pro" panose="03050502040302030504" pitchFamily="66" charset="0"/>
                <a:ea typeface="..黑体UI-韩语" panose="02000000000000000000" pitchFamily="2" charset="-128"/>
                <a:cs typeface="Dreaming Outloud Pro" panose="03050502040302030504" pitchFamily="66" charset="0"/>
              </a:rPr>
              <a:t>Ellentesque Habitant</a:t>
            </a:r>
            <a:endParaRPr lang="zh-CN" altLang="en-US" sz="1400">
              <a:solidFill>
                <a:srgbClr val="473526"/>
              </a:solidFill>
              <a:latin typeface="Dreaming Outloud Pro" panose="03050502040302030504" pitchFamily="66" charset="0"/>
              <a:ea typeface="..黑体UI-韩语" panose="02000000000000000000" pitchFamily="2" charset="-128"/>
              <a:cs typeface="Dreaming Outloud Pro" panose="03050502040302030504" pitchFamily="66" charset="0"/>
            </a:endParaRPr>
          </a:p>
        </p:txBody>
      </p:sp>
      <p:sp>
        <p:nvSpPr>
          <p:cNvPr id="500" name="文本框 499">
            <a:extLst>
              <a:ext uri="{FF2B5EF4-FFF2-40B4-BE49-F238E27FC236}">
                <a16:creationId xmlns:a16="http://schemas.microsoft.com/office/drawing/2014/main" id="{777C9384-1799-16FD-961A-9C3B9DD64412}"/>
              </a:ext>
            </a:extLst>
          </p:cNvPr>
          <p:cNvSpPr txBox="1"/>
          <p:nvPr/>
        </p:nvSpPr>
        <p:spPr>
          <a:xfrm>
            <a:off x="2705814" y="3536465"/>
            <a:ext cx="1602026" cy="6093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fr-FR" altLang="zh-CN" sz="1400">
                <a:solidFill>
                  <a:srgbClr val="473526"/>
                </a:solidFill>
                <a:latin typeface="Dreaming Outloud Pro" panose="03050502040302030504" pitchFamily="66" charset="0"/>
                <a:ea typeface="..黑体UI-韩语" panose="02000000000000000000" pitchFamily="2" charset="-128"/>
                <a:cs typeface="Dreaming Outloud Pro" panose="03050502040302030504" pitchFamily="66" charset="0"/>
              </a:rPr>
              <a:t>Ellentesque Habitant</a:t>
            </a:r>
            <a:endParaRPr lang="zh-CN" altLang="en-US" sz="1400">
              <a:solidFill>
                <a:srgbClr val="473526"/>
              </a:solidFill>
              <a:latin typeface="Dreaming Outloud Pro" panose="03050502040302030504" pitchFamily="66" charset="0"/>
              <a:ea typeface="..黑体UI-韩语" panose="02000000000000000000" pitchFamily="2" charset="-128"/>
              <a:cs typeface="Dreaming Outloud Pro" panose="03050502040302030504" pitchFamily="66" charset="0"/>
            </a:endParaRPr>
          </a:p>
        </p:txBody>
      </p:sp>
      <p:sp>
        <p:nvSpPr>
          <p:cNvPr id="501" name="文本框 500">
            <a:extLst>
              <a:ext uri="{FF2B5EF4-FFF2-40B4-BE49-F238E27FC236}">
                <a16:creationId xmlns:a16="http://schemas.microsoft.com/office/drawing/2014/main" id="{5DD21DD5-426D-86C9-76D8-CCB0AD11D84C}"/>
              </a:ext>
            </a:extLst>
          </p:cNvPr>
          <p:cNvSpPr txBox="1"/>
          <p:nvPr/>
        </p:nvSpPr>
        <p:spPr>
          <a:xfrm>
            <a:off x="8986953" y="3536465"/>
            <a:ext cx="1602026" cy="6093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fr-FR" altLang="zh-CN" sz="1400">
                <a:solidFill>
                  <a:srgbClr val="473526"/>
                </a:solidFill>
                <a:latin typeface="Dreaming Outloud Pro" panose="03050502040302030504" pitchFamily="66" charset="0"/>
                <a:ea typeface="..黑体UI-韩语" panose="02000000000000000000" pitchFamily="2" charset="-128"/>
                <a:cs typeface="Dreaming Outloud Pro" panose="03050502040302030504" pitchFamily="66" charset="0"/>
              </a:rPr>
              <a:t>Ellentesque Habitant</a:t>
            </a:r>
            <a:endParaRPr lang="zh-CN" altLang="en-US" sz="1400">
              <a:solidFill>
                <a:srgbClr val="473526"/>
              </a:solidFill>
              <a:latin typeface="Dreaming Outloud Pro" panose="03050502040302030504" pitchFamily="66" charset="0"/>
              <a:ea typeface="..黑体UI-韩语" panose="02000000000000000000" pitchFamily="2" charset="-128"/>
              <a:cs typeface="Dreaming Outloud Pro" panose="03050502040302030504" pitchFamily="66" charset="0"/>
            </a:endParaRPr>
          </a:p>
        </p:txBody>
      </p:sp>
      <p:sp>
        <p:nvSpPr>
          <p:cNvPr id="502" name="矩形: 圆角 501">
            <a:extLst>
              <a:ext uri="{FF2B5EF4-FFF2-40B4-BE49-F238E27FC236}">
                <a16:creationId xmlns:a16="http://schemas.microsoft.com/office/drawing/2014/main" id="{F350A4C0-298A-B026-141C-AC4639ECC9C3}"/>
              </a:ext>
            </a:extLst>
          </p:cNvPr>
          <p:cNvSpPr/>
          <p:nvPr/>
        </p:nvSpPr>
        <p:spPr>
          <a:xfrm>
            <a:off x="2512907" y="4838340"/>
            <a:ext cx="1987841" cy="831973"/>
          </a:xfrm>
          <a:prstGeom prst="roundRect">
            <a:avLst>
              <a:gd name="adj" fmla="val 10278"/>
            </a:avLst>
          </a:prstGeom>
          <a:solidFill>
            <a:srgbClr val="FFEACC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3" name="矩形: 圆角 502">
            <a:extLst>
              <a:ext uri="{FF2B5EF4-FFF2-40B4-BE49-F238E27FC236}">
                <a16:creationId xmlns:a16="http://schemas.microsoft.com/office/drawing/2014/main" id="{AB745E0E-01DE-3E3E-B83C-AE4637301537}"/>
              </a:ext>
            </a:extLst>
          </p:cNvPr>
          <p:cNvSpPr/>
          <p:nvPr/>
        </p:nvSpPr>
        <p:spPr>
          <a:xfrm>
            <a:off x="4606620" y="4838340"/>
            <a:ext cx="1987841" cy="831973"/>
          </a:xfrm>
          <a:prstGeom prst="roundRect">
            <a:avLst>
              <a:gd name="adj" fmla="val 10278"/>
            </a:avLst>
          </a:prstGeom>
          <a:solidFill>
            <a:srgbClr val="FEBD9D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4" name="矩形: 圆角 503">
            <a:extLst>
              <a:ext uri="{FF2B5EF4-FFF2-40B4-BE49-F238E27FC236}">
                <a16:creationId xmlns:a16="http://schemas.microsoft.com/office/drawing/2014/main" id="{3A4DD39E-8452-03D5-74AC-D53A296B4FED}"/>
              </a:ext>
            </a:extLst>
          </p:cNvPr>
          <p:cNvSpPr/>
          <p:nvPr/>
        </p:nvSpPr>
        <p:spPr>
          <a:xfrm>
            <a:off x="6700333" y="4838340"/>
            <a:ext cx="1987841" cy="831973"/>
          </a:xfrm>
          <a:prstGeom prst="roundRect">
            <a:avLst>
              <a:gd name="adj" fmla="val 10278"/>
            </a:avLst>
          </a:prstGeom>
          <a:solidFill>
            <a:srgbClr val="83ADD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5" name="矩形: 圆角 504">
            <a:extLst>
              <a:ext uri="{FF2B5EF4-FFF2-40B4-BE49-F238E27FC236}">
                <a16:creationId xmlns:a16="http://schemas.microsoft.com/office/drawing/2014/main" id="{BC73F49F-0128-A3B0-4F7F-68DF0878F1C6}"/>
              </a:ext>
            </a:extLst>
          </p:cNvPr>
          <p:cNvSpPr/>
          <p:nvPr/>
        </p:nvSpPr>
        <p:spPr>
          <a:xfrm>
            <a:off x="8794046" y="4838340"/>
            <a:ext cx="1987841" cy="831973"/>
          </a:xfrm>
          <a:prstGeom prst="roundRect">
            <a:avLst>
              <a:gd name="adj" fmla="val 10278"/>
            </a:avLst>
          </a:prstGeom>
          <a:solidFill>
            <a:srgbClr val="FED81D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6" name="文本框 505">
            <a:extLst>
              <a:ext uri="{FF2B5EF4-FFF2-40B4-BE49-F238E27FC236}">
                <a16:creationId xmlns:a16="http://schemas.microsoft.com/office/drawing/2014/main" id="{732D408E-608D-82A5-84DD-08E3A623B32F}"/>
              </a:ext>
            </a:extLst>
          </p:cNvPr>
          <p:cNvSpPr txBox="1"/>
          <p:nvPr/>
        </p:nvSpPr>
        <p:spPr>
          <a:xfrm>
            <a:off x="6893240" y="4949627"/>
            <a:ext cx="1602026" cy="6093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fr-FR" altLang="zh-CN" sz="1400">
                <a:solidFill>
                  <a:srgbClr val="473526"/>
                </a:solidFill>
                <a:latin typeface="Dreaming Outloud Pro" panose="03050502040302030504" pitchFamily="66" charset="0"/>
                <a:ea typeface="..黑体UI-韩语" panose="02000000000000000000" pitchFamily="2" charset="-128"/>
                <a:cs typeface="Dreaming Outloud Pro" panose="03050502040302030504" pitchFamily="66" charset="0"/>
              </a:rPr>
              <a:t>Ellentesque Habitant</a:t>
            </a:r>
            <a:endParaRPr lang="zh-CN" altLang="en-US" sz="1400">
              <a:solidFill>
                <a:srgbClr val="473526"/>
              </a:solidFill>
              <a:latin typeface="Dreaming Outloud Pro" panose="03050502040302030504" pitchFamily="66" charset="0"/>
              <a:ea typeface="..黑体UI-韩语" panose="02000000000000000000" pitchFamily="2" charset="-128"/>
              <a:cs typeface="Dreaming Outloud Pro" panose="03050502040302030504" pitchFamily="66" charset="0"/>
            </a:endParaRPr>
          </a:p>
        </p:txBody>
      </p:sp>
      <p:sp>
        <p:nvSpPr>
          <p:cNvPr id="507" name="文本框 506">
            <a:extLst>
              <a:ext uri="{FF2B5EF4-FFF2-40B4-BE49-F238E27FC236}">
                <a16:creationId xmlns:a16="http://schemas.microsoft.com/office/drawing/2014/main" id="{990AC7CC-7FC6-0153-6CA2-86FC9AA10FE5}"/>
              </a:ext>
            </a:extLst>
          </p:cNvPr>
          <p:cNvSpPr txBox="1"/>
          <p:nvPr/>
        </p:nvSpPr>
        <p:spPr>
          <a:xfrm>
            <a:off x="4799527" y="4949627"/>
            <a:ext cx="1602026" cy="6093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fr-FR" altLang="zh-CN" sz="1400">
                <a:solidFill>
                  <a:srgbClr val="473526"/>
                </a:solidFill>
                <a:latin typeface="Dreaming Outloud Pro" panose="03050502040302030504" pitchFamily="66" charset="0"/>
                <a:ea typeface="..黑体UI-韩语" panose="02000000000000000000" pitchFamily="2" charset="-128"/>
                <a:cs typeface="Dreaming Outloud Pro" panose="03050502040302030504" pitchFamily="66" charset="0"/>
              </a:rPr>
              <a:t>Ellentesque Habitant</a:t>
            </a:r>
            <a:endParaRPr lang="zh-CN" altLang="en-US" sz="1400">
              <a:solidFill>
                <a:srgbClr val="473526"/>
              </a:solidFill>
              <a:latin typeface="Dreaming Outloud Pro" panose="03050502040302030504" pitchFamily="66" charset="0"/>
              <a:ea typeface="..黑体UI-韩语" panose="02000000000000000000" pitchFamily="2" charset="-128"/>
              <a:cs typeface="Dreaming Outloud Pro" panose="03050502040302030504" pitchFamily="66" charset="0"/>
            </a:endParaRPr>
          </a:p>
        </p:txBody>
      </p:sp>
      <p:sp>
        <p:nvSpPr>
          <p:cNvPr id="508" name="文本框 507">
            <a:extLst>
              <a:ext uri="{FF2B5EF4-FFF2-40B4-BE49-F238E27FC236}">
                <a16:creationId xmlns:a16="http://schemas.microsoft.com/office/drawing/2014/main" id="{6FF49E2C-2C42-00F9-8156-8822580F9CBC}"/>
              </a:ext>
            </a:extLst>
          </p:cNvPr>
          <p:cNvSpPr txBox="1"/>
          <p:nvPr/>
        </p:nvSpPr>
        <p:spPr>
          <a:xfrm>
            <a:off x="2705814" y="4949627"/>
            <a:ext cx="1602026" cy="6093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fr-FR" altLang="zh-CN" sz="1400">
                <a:solidFill>
                  <a:srgbClr val="473526"/>
                </a:solidFill>
                <a:latin typeface="Dreaming Outloud Pro" panose="03050502040302030504" pitchFamily="66" charset="0"/>
                <a:ea typeface="..黑体UI-韩语" panose="02000000000000000000" pitchFamily="2" charset="-128"/>
                <a:cs typeface="Dreaming Outloud Pro" panose="03050502040302030504" pitchFamily="66" charset="0"/>
              </a:rPr>
              <a:t>Ellentesque Habitant</a:t>
            </a:r>
            <a:endParaRPr lang="zh-CN" altLang="en-US" sz="1400">
              <a:solidFill>
                <a:srgbClr val="473526"/>
              </a:solidFill>
              <a:latin typeface="Dreaming Outloud Pro" panose="03050502040302030504" pitchFamily="66" charset="0"/>
              <a:ea typeface="..黑体UI-韩语" panose="02000000000000000000" pitchFamily="2" charset="-128"/>
              <a:cs typeface="Dreaming Outloud Pro" panose="03050502040302030504" pitchFamily="66" charset="0"/>
            </a:endParaRPr>
          </a:p>
        </p:txBody>
      </p:sp>
      <p:sp>
        <p:nvSpPr>
          <p:cNvPr id="509" name="文本框 508">
            <a:extLst>
              <a:ext uri="{FF2B5EF4-FFF2-40B4-BE49-F238E27FC236}">
                <a16:creationId xmlns:a16="http://schemas.microsoft.com/office/drawing/2014/main" id="{51EDC082-939B-DB9D-0305-55D3FB411AD9}"/>
              </a:ext>
            </a:extLst>
          </p:cNvPr>
          <p:cNvSpPr txBox="1"/>
          <p:nvPr/>
        </p:nvSpPr>
        <p:spPr>
          <a:xfrm>
            <a:off x="8986953" y="4949627"/>
            <a:ext cx="1602026" cy="6093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fr-FR" altLang="zh-CN" sz="1400">
                <a:solidFill>
                  <a:srgbClr val="473526"/>
                </a:solidFill>
                <a:latin typeface="Dreaming Outloud Pro" panose="03050502040302030504" pitchFamily="66" charset="0"/>
                <a:ea typeface="..黑体UI-韩语" panose="02000000000000000000" pitchFamily="2" charset="-128"/>
                <a:cs typeface="Dreaming Outloud Pro" panose="03050502040302030504" pitchFamily="66" charset="0"/>
              </a:rPr>
              <a:t>Ellentesque Habitant</a:t>
            </a:r>
            <a:endParaRPr lang="zh-CN" altLang="en-US" sz="1400">
              <a:solidFill>
                <a:srgbClr val="473526"/>
              </a:solidFill>
              <a:latin typeface="Dreaming Outloud Pro" panose="03050502040302030504" pitchFamily="66" charset="0"/>
              <a:ea typeface="..黑体UI-韩语" panose="02000000000000000000" pitchFamily="2" charset="-128"/>
              <a:cs typeface="Dreaming Outloud Pro" panose="030505020403020305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0146622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 invX="1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6" name="矩形 555">
            <a:extLst>
              <a:ext uri="{FF2B5EF4-FFF2-40B4-BE49-F238E27FC236}">
                <a16:creationId xmlns:a16="http://schemas.microsoft.com/office/drawing/2014/main" id="{650684BE-39EB-336C-7BAF-E88E46093518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A34E946F-EA8B-0C44-C5B1-3715827A25DE}"/>
              </a:ext>
            </a:extLst>
          </p:cNvPr>
          <p:cNvGrpSpPr/>
          <p:nvPr/>
        </p:nvGrpSpPr>
        <p:grpSpPr>
          <a:xfrm>
            <a:off x="5850557" y="619709"/>
            <a:ext cx="490886" cy="490886"/>
            <a:chOff x="5882162" y="8005414"/>
            <a:chExt cx="346953" cy="346953"/>
          </a:xfrm>
        </p:grpSpPr>
        <p:sp>
          <p:nvSpPr>
            <p:cNvPr id="3" name="矩形: 圆角 2">
              <a:extLst>
                <a:ext uri="{FF2B5EF4-FFF2-40B4-BE49-F238E27FC236}">
                  <a16:creationId xmlns:a16="http://schemas.microsoft.com/office/drawing/2014/main" id="{69C02D37-C337-DB8F-C4E7-E595840606B3}"/>
                </a:ext>
              </a:extLst>
            </p:cNvPr>
            <p:cNvSpPr/>
            <p:nvPr/>
          </p:nvSpPr>
          <p:spPr>
            <a:xfrm>
              <a:off x="5882162" y="8005414"/>
              <a:ext cx="346953" cy="346953"/>
            </a:xfrm>
            <a:prstGeom prst="roundRect">
              <a:avLst>
                <a:gd name="adj" fmla="val 36464"/>
              </a:avLst>
            </a:prstGeom>
            <a:solidFill>
              <a:srgbClr val="FED81D"/>
            </a:solidFill>
            <a:ln>
              <a:noFill/>
            </a:ln>
            <a:effectLst>
              <a:outerShdw blurRad="63500" sx="101000" sy="101000" algn="ctr" rotWithShape="0">
                <a:srgbClr val="473526">
                  <a:alpha val="3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8A471CC2-0A59-338A-2749-C296D5303EC2}"/>
                </a:ext>
              </a:extLst>
            </p:cNvPr>
            <p:cNvGrpSpPr/>
            <p:nvPr/>
          </p:nvGrpSpPr>
          <p:grpSpPr>
            <a:xfrm>
              <a:off x="6004631" y="8082966"/>
              <a:ext cx="102015" cy="191849"/>
              <a:chOff x="-11020056" y="224383"/>
              <a:chExt cx="2238079" cy="4887382"/>
            </a:xfrm>
          </p:grpSpPr>
          <p:sp>
            <p:nvSpPr>
              <p:cNvPr id="5" name="任意多边形: 形状 4">
                <a:extLst>
                  <a:ext uri="{FF2B5EF4-FFF2-40B4-BE49-F238E27FC236}">
                    <a16:creationId xmlns:a16="http://schemas.microsoft.com/office/drawing/2014/main" id="{11502B6A-07AF-819C-59DC-4A758EB27962}"/>
                  </a:ext>
                </a:extLst>
              </p:cNvPr>
              <p:cNvSpPr/>
              <p:nvPr/>
            </p:nvSpPr>
            <p:spPr>
              <a:xfrm>
                <a:off x="-11020056" y="749706"/>
                <a:ext cx="2238079" cy="4362059"/>
              </a:xfrm>
              <a:custGeom>
                <a:avLst/>
                <a:gdLst>
                  <a:gd name="connsiteX0" fmla="*/ 1980908 w 2238079"/>
                  <a:gd name="connsiteY0" fmla="*/ 1557942 h 4362065"/>
                  <a:gd name="connsiteX1" fmla="*/ 1639732 w 2238079"/>
                  <a:gd name="connsiteY1" fmla="*/ 0 h 4362065"/>
                  <a:gd name="connsiteX2" fmla="*/ 598394 w 2238079"/>
                  <a:gd name="connsiteY2" fmla="*/ 0 h 4362065"/>
                  <a:gd name="connsiteX3" fmla="*/ 322349 w 2238079"/>
                  <a:gd name="connsiteY3" fmla="*/ 1404322 h 4362065"/>
                  <a:gd name="connsiteX4" fmla="*/ 114503 w 2238079"/>
                  <a:gd name="connsiteY4" fmla="*/ 1920240 h 4362065"/>
                  <a:gd name="connsiteX5" fmla="*/ 113011 w 2238079"/>
                  <a:gd name="connsiteY5" fmla="*/ 1924756 h 4362065"/>
                  <a:gd name="connsiteX6" fmla="*/ 108112 w 2238079"/>
                  <a:gd name="connsiteY6" fmla="*/ 1938189 h 4362065"/>
                  <a:gd name="connsiteX7" fmla="*/ 106160 w 2238079"/>
                  <a:gd name="connsiteY7" fmla="*/ 1943853 h 4362065"/>
                  <a:gd name="connsiteX8" fmla="*/ 103902 w 2238079"/>
                  <a:gd name="connsiteY8" fmla="*/ 1949134 h 4362065"/>
                  <a:gd name="connsiteX9" fmla="*/ 102563 w 2238079"/>
                  <a:gd name="connsiteY9" fmla="*/ 1952770 h 4362065"/>
                  <a:gd name="connsiteX10" fmla="*/ 100381 w 2238079"/>
                  <a:gd name="connsiteY10" fmla="*/ 1957936 h 4362065"/>
                  <a:gd name="connsiteX11" fmla="*/ 99884 w 2238079"/>
                  <a:gd name="connsiteY11" fmla="*/ 1959390 h 4362065"/>
                  <a:gd name="connsiteX12" fmla="*/ 97932 w 2238079"/>
                  <a:gd name="connsiteY12" fmla="*/ 1964863 h 4362065"/>
                  <a:gd name="connsiteX13" fmla="*/ 96975 w 2238079"/>
                  <a:gd name="connsiteY13" fmla="*/ 1968077 h 4362065"/>
                  <a:gd name="connsiteX14" fmla="*/ 94985 w 2238079"/>
                  <a:gd name="connsiteY14" fmla="*/ 1973780 h 4362065"/>
                  <a:gd name="connsiteX15" fmla="*/ 93034 w 2238079"/>
                  <a:gd name="connsiteY15" fmla="*/ 1979597 h 4362065"/>
                  <a:gd name="connsiteX16" fmla="*/ 90852 w 2238079"/>
                  <a:gd name="connsiteY16" fmla="*/ 1984687 h 4362065"/>
                  <a:gd name="connsiteX17" fmla="*/ 90431 w 2238079"/>
                  <a:gd name="connsiteY17" fmla="*/ 1985911 h 4362065"/>
                  <a:gd name="connsiteX18" fmla="*/ 88479 w 2238079"/>
                  <a:gd name="connsiteY18" fmla="*/ 1991461 h 4362065"/>
                  <a:gd name="connsiteX19" fmla="*/ 87484 w 2238079"/>
                  <a:gd name="connsiteY19" fmla="*/ 1994790 h 4362065"/>
                  <a:gd name="connsiteX20" fmla="*/ 85571 w 2238079"/>
                  <a:gd name="connsiteY20" fmla="*/ 2000301 h 4362065"/>
                  <a:gd name="connsiteX21" fmla="*/ 84691 w 2238079"/>
                  <a:gd name="connsiteY21" fmla="*/ 2003286 h 4362065"/>
                  <a:gd name="connsiteX22" fmla="*/ 81667 w 2238079"/>
                  <a:gd name="connsiteY22" fmla="*/ 2012241 h 4362065"/>
                  <a:gd name="connsiteX23" fmla="*/ 68694 w 2238079"/>
                  <a:gd name="connsiteY23" fmla="*/ 2055104 h 4362065"/>
                  <a:gd name="connsiteX24" fmla="*/ 64752 w 2238079"/>
                  <a:gd name="connsiteY24" fmla="*/ 2070029 h 4362065"/>
                  <a:gd name="connsiteX25" fmla="*/ 64025 w 2238079"/>
                  <a:gd name="connsiteY25" fmla="*/ 2073396 h 4362065"/>
                  <a:gd name="connsiteX26" fmla="*/ 61652 w 2238079"/>
                  <a:gd name="connsiteY26" fmla="*/ 2082352 h 4362065"/>
                  <a:gd name="connsiteX27" fmla="*/ 59471 w 2238079"/>
                  <a:gd name="connsiteY27" fmla="*/ 2088590 h 4362065"/>
                  <a:gd name="connsiteX28" fmla="*/ 535 w 2238079"/>
                  <a:gd name="connsiteY28" fmla="*/ 2523534 h 4362065"/>
                  <a:gd name="connsiteX29" fmla="*/ 1076751 w 2238079"/>
                  <a:gd name="connsiteY29" fmla="*/ 4362066 h 4362065"/>
                  <a:gd name="connsiteX30" fmla="*/ 1076751 w 2238079"/>
                  <a:gd name="connsiteY30" fmla="*/ 2531078 h 4362065"/>
                  <a:gd name="connsiteX31" fmla="*/ 1119614 w 2238079"/>
                  <a:gd name="connsiteY31" fmla="*/ 2488215 h 4362065"/>
                  <a:gd name="connsiteX32" fmla="*/ 1162476 w 2238079"/>
                  <a:gd name="connsiteY32" fmla="*/ 2531078 h 4362065"/>
                  <a:gd name="connsiteX33" fmla="*/ 1162476 w 2238079"/>
                  <a:gd name="connsiteY33" fmla="*/ 4362066 h 4362065"/>
                  <a:gd name="connsiteX34" fmla="*/ 2237517 w 2238079"/>
                  <a:gd name="connsiteY34" fmla="*/ 2523436 h 4362065"/>
                  <a:gd name="connsiteX35" fmla="*/ 1980881 w 2238079"/>
                  <a:gd name="connsiteY35" fmla="*/ 1557996 h 4362065"/>
                  <a:gd name="connsiteX36" fmla="*/ 1119602 w 2238079"/>
                  <a:gd name="connsiteY36" fmla="*/ 2309951 h 4362065"/>
                  <a:gd name="connsiteX37" fmla="*/ 857607 w 2238079"/>
                  <a:gd name="connsiteY37" fmla="*/ 2047956 h 4362065"/>
                  <a:gd name="connsiteX38" fmla="*/ 1119602 w 2238079"/>
                  <a:gd name="connsiteY38" fmla="*/ 1786568 h 4362065"/>
                  <a:gd name="connsiteX39" fmla="*/ 1381097 w 2238079"/>
                  <a:gd name="connsiteY39" fmla="*/ 2047956 h 4362065"/>
                  <a:gd name="connsiteX40" fmla="*/ 1119602 w 2238079"/>
                  <a:gd name="connsiteY40" fmla="*/ 2309951 h 43620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</a:cxnLst>
                <a:rect l="l" t="t" r="r" b="b"/>
                <a:pathLst>
                  <a:path w="2238079" h="4362065">
                    <a:moveTo>
                      <a:pt x="1980908" y="1557942"/>
                    </a:moveTo>
                    <a:cubicBezTo>
                      <a:pt x="1823811" y="1185807"/>
                      <a:pt x="1646159" y="764912"/>
                      <a:pt x="1639732" y="0"/>
                    </a:cubicBezTo>
                    <a:lnTo>
                      <a:pt x="598394" y="0"/>
                    </a:lnTo>
                    <a:cubicBezTo>
                      <a:pt x="596021" y="745386"/>
                      <a:pt x="530503" y="903179"/>
                      <a:pt x="322349" y="1404322"/>
                    </a:cubicBezTo>
                    <a:cubicBezTo>
                      <a:pt x="266092" y="1539797"/>
                      <a:pt x="196133" y="1708230"/>
                      <a:pt x="114503" y="1920240"/>
                    </a:cubicBezTo>
                    <a:cubicBezTo>
                      <a:pt x="114082" y="1921809"/>
                      <a:pt x="113585" y="1923340"/>
                      <a:pt x="113011" y="1924756"/>
                    </a:cubicBezTo>
                    <a:cubicBezTo>
                      <a:pt x="110982" y="1929808"/>
                      <a:pt x="109222" y="1934132"/>
                      <a:pt x="108112" y="1938189"/>
                    </a:cubicBezTo>
                    <a:cubicBezTo>
                      <a:pt x="107615" y="1940141"/>
                      <a:pt x="106926" y="1942016"/>
                      <a:pt x="106160" y="1943853"/>
                    </a:cubicBezTo>
                    <a:lnTo>
                      <a:pt x="103902" y="1949134"/>
                    </a:lnTo>
                    <a:cubicBezTo>
                      <a:pt x="103520" y="1950359"/>
                      <a:pt x="103060" y="1951583"/>
                      <a:pt x="102563" y="1952770"/>
                    </a:cubicBezTo>
                    <a:lnTo>
                      <a:pt x="100381" y="1957936"/>
                    </a:lnTo>
                    <a:cubicBezTo>
                      <a:pt x="100228" y="1958434"/>
                      <a:pt x="100075" y="1958893"/>
                      <a:pt x="99884" y="1959390"/>
                    </a:cubicBezTo>
                    <a:lnTo>
                      <a:pt x="97932" y="1964863"/>
                    </a:lnTo>
                    <a:cubicBezTo>
                      <a:pt x="97664" y="1965973"/>
                      <a:pt x="97320" y="1967044"/>
                      <a:pt x="96975" y="1968077"/>
                    </a:cubicBezTo>
                    <a:lnTo>
                      <a:pt x="94985" y="1973780"/>
                    </a:lnTo>
                    <a:cubicBezTo>
                      <a:pt x="94488" y="1975808"/>
                      <a:pt x="93799" y="1977760"/>
                      <a:pt x="93034" y="1979597"/>
                    </a:cubicBezTo>
                    <a:lnTo>
                      <a:pt x="90852" y="1984687"/>
                    </a:lnTo>
                    <a:cubicBezTo>
                      <a:pt x="90737" y="1985108"/>
                      <a:pt x="90584" y="1985529"/>
                      <a:pt x="90431" y="1985911"/>
                    </a:cubicBezTo>
                    <a:lnTo>
                      <a:pt x="88479" y="1991461"/>
                    </a:lnTo>
                    <a:cubicBezTo>
                      <a:pt x="88173" y="1992609"/>
                      <a:pt x="87867" y="1993719"/>
                      <a:pt x="87484" y="1994790"/>
                    </a:cubicBezTo>
                    <a:lnTo>
                      <a:pt x="85571" y="2000301"/>
                    </a:lnTo>
                    <a:cubicBezTo>
                      <a:pt x="85303" y="2001334"/>
                      <a:pt x="85035" y="2002329"/>
                      <a:pt x="84691" y="2003286"/>
                    </a:cubicBezTo>
                    <a:lnTo>
                      <a:pt x="81667" y="2012241"/>
                    </a:lnTo>
                    <a:cubicBezTo>
                      <a:pt x="76731" y="2027664"/>
                      <a:pt x="72521" y="2041058"/>
                      <a:pt x="68694" y="2055104"/>
                    </a:cubicBezTo>
                    <a:lnTo>
                      <a:pt x="64752" y="2070029"/>
                    </a:lnTo>
                    <a:cubicBezTo>
                      <a:pt x="64561" y="2071177"/>
                      <a:pt x="64293" y="2072325"/>
                      <a:pt x="64025" y="2073396"/>
                    </a:cubicBezTo>
                    <a:lnTo>
                      <a:pt x="61652" y="2082352"/>
                    </a:lnTo>
                    <a:cubicBezTo>
                      <a:pt x="61078" y="2084495"/>
                      <a:pt x="60351" y="2086600"/>
                      <a:pt x="59471" y="2088590"/>
                    </a:cubicBezTo>
                    <a:cubicBezTo>
                      <a:pt x="27363" y="2212700"/>
                      <a:pt x="8610" y="2351163"/>
                      <a:pt x="535" y="2523534"/>
                    </a:cubicBezTo>
                    <a:cubicBezTo>
                      <a:pt x="-20973" y="3023188"/>
                      <a:pt x="610407" y="4013679"/>
                      <a:pt x="1076751" y="4362066"/>
                    </a:cubicBezTo>
                    <a:lnTo>
                      <a:pt x="1076751" y="2531078"/>
                    </a:lnTo>
                    <a:cubicBezTo>
                      <a:pt x="1076751" y="2507388"/>
                      <a:pt x="1095924" y="2488215"/>
                      <a:pt x="1119614" y="2488215"/>
                    </a:cubicBezTo>
                    <a:cubicBezTo>
                      <a:pt x="1143303" y="2488215"/>
                      <a:pt x="1162476" y="2507388"/>
                      <a:pt x="1162476" y="2531078"/>
                    </a:cubicBezTo>
                    <a:lnTo>
                      <a:pt x="1162476" y="4362066"/>
                    </a:lnTo>
                    <a:cubicBezTo>
                      <a:pt x="1628762" y="4013268"/>
                      <a:pt x="2259561" y="3022796"/>
                      <a:pt x="2237517" y="2523436"/>
                    </a:cubicBezTo>
                    <a:cubicBezTo>
                      <a:pt x="2219376" y="2122978"/>
                      <a:pt x="2103531" y="1848540"/>
                      <a:pt x="1980881" y="1557996"/>
                    </a:cubicBezTo>
                    <a:close/>
                    <a:moveTo>
                      <a:pt x="1119602" y="2309951"/>
                    </a:moveTo>
                    <a:cubicBezTo>
                      <a:pt x="975133" y="2309951"/>
                      <a:pt x="857607" y="2192424"/>
                      <a:pt x="857607" y="2047956"/>
                    </a:cubicBezTo>
                    <a:cubicBezTo>
                      <a:pt x="857607" y="1903830"/>
                      <a:pt x="975133" y="1786568"/>
                      <a:pt x="1119602" y="1786568"/>
                    </a:cubicBezTo>
                    <a:cubicBezTo>
                      <a:pt x="1263806" y="1786568"/>
                      <a:pt x="1381097" y="1903830"/>
                      <a:pt x="1381097" y="2047956"/>
                    </a:cubicBezTo>
                    <a:cubicBezTo>
                      <a:pt x="1381097" y="2192424"/>
                      <a:pt x="1263796" y="2309951"/>
                      <a:pt x="1119602" y="2309951"/>
                    </a:cubicBezTo>
                    <a:close/>
                  </a:path>
                </a:pathLst>
              </a:custGeom>
              <a:solidFill>
                <a:schemeClr val="bg1"/>
              </a:solidFill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" name="任意多边形: 形状 5">
                <a:extLst>
                  <a:ext uri="{FF2B5EF4-FFF2-40B4-BE49-F238E27FC236}">
                    <a16:creationId xmlns:a16="http://schemas.microsoft.com/office/drawing/2014/main" id="{CA7C53C6-2FE8-96B6-6C7A-4AB662214006}"/>
                  </a:ext>
                </a:extLst>
              </p:cNvPr>
              <p:cNvSpPr/>
              <p:nvPr/>
            </p:nvSpPr>
            <p:spPr>
              <a:xfrm>
                <a:off x="-10986556" y="224383"/>
                <a:ext cx="2172477" cy="560994"/>
              </a:xfrm>
              <a:custGeom>
                <a:avLst/>
                <a:gdLst>
                  <a:gd name="connsiteX0" fmla="*/ 1648986 w 2172477"/>
                  <a:gd name="connsiteY0" fmla="*/ 560994 h 560994"/>
                  <a:gd name="connsiteX1" fmla="*/ 1984882 w 2172477"/>
                  <a:gd name="connsiteY1" fmla="*/ 560994 h 560994"/>
                  <a:gd name="connsiteX2" fmla="*/ 2172477 w 2172477"/>
                  <a:gd name="connsiteY2" fmla="*/ 373399 h 560994"/>
                  <a:gd name="connsiteX3" fmla="*/ 2172477 w 2172477"/>
                  <a:gd name="connsiteY3" fmla="*/ 187596 h 560994"/>
                  <a:gd name="connsiteX4" fmla="*/ 1984882 w 2172477"/>
                  <a:gd name="connsiteY4" fmla="*/ 0 h 560994"/>
                  <a:gd name="connsiteX5" fmla="*/ 187596 w 2172477"/>
                  <a:gd name="connsiteY5" fmla="*/ 0 h 560994"/>
                  <a:gd name="connsiteX6" fmla="*/ 0 w 2172477"/>
                  <a:gd name="connsiteY6" fmla="*/ 187596 h 560994"/>
                  <a:gd name="connsiteX7" fmla="*/ 0 w 2172477"/>
                  <a:gd name="connsiteY7" fmla="*/ 373399 h 560994"/>
                  <a:gd name="connsiteX8" fmla="*/ 187596 w 2172477"/>
                  <a:gd name="connsiteY8" fmla="*/ 560994 h 5609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172477" h="560994">
                    <a:moveTo>
                      <a:pt x="1648986" y="560994"/>
                    </a:moveTo>
                    <a:lnTo>
                      <a:pt x="1984882" y="560994"/>
                    </a:lnTo>
                    <a:cubicBezTo>
                      <a:pt x="2088330" y="560994"/>
                      <a:pt x="2172477" y="476839"/>
                      <a:pt x="2172477" y="373399"/>
                    </a:cubicBezTo>
                    <a:lnTo>
                      <a:pt x="2172477" y="187596"/>
                    </a:lnTo>
                    <a:cubicBezTo>
                      <a:pt x="2172477" y="84148"/>
                      <a:pt x="2088322" y="0"/>
                      <a:pt x="1984882" y="0"/>
                    </a:cubicBezTo>
                    <a:lnTo>
                      <a:pt x="187596" y="0"/>
                    </a:lnTo>
                    <a:cubicBezTo>
                      <a:pt x="84148" y="0"/>
                      <a:pt x="0" y="84156"/>
                      <a:pt x="0" y="187596"/>
                    </a:cubicBezTo>
                    <a:lnTo>
                      <a:pt x="0" y="373399"/>
                    </a:lnTo>
                    <a:cubicBezTo>
                      <a:pt x="0" y="476847"/>
                      <a:pt x="84155" y="560994"/>
                      <a:pt x="187596" y="560994"/>
                    </a:cubicBezTo>
                    <a:close/>
                  </a:path>
                </a:pathLst>
              </a:custGeom>
              <a:solidFill>
                <a:schemeClr val="bg1"/>
              </a:solidFill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" name="任意多边形: 形状 6">
                <a:extLst>
                  <a:ext uri="{FF2B5EF4-FFF2-40B4-BE49-F238E27FC236}">
                    <a16:creationId xmlns:a16="http://schemas.microsoft.com/office/drawing/2014/main" id="{5E7DBDF4-74B0-6479-27D0-A49F292EC7C9}"/>
                  </a:ext>
                </a:extLst>
              </p:cNvPr>
              <p:cNvSpPr/>
              <p:nvPr/>
            </p:nvSpPr>
            <p:spPr>
              <a:xfrm>
                <a:off x="-10076691" y="2622028"/>
                <a:ext cx="352051" cy="351939"/>
              </a:xfrm>
              <a:custGeom>
                <a:avLst/>
                <a:gdLst>
                  <a:gd name="connsiteX0" fmla="*/ 176270 w 352040"/>
                  <a:gd name="connsiteY0" fmla="*/ 0 h 351932"/>
                  <a:gd name="connsiteX1" fmla="*/ 0 w 352040"/>
                  <a:gd name="connsiteY1" fmla="*/ 175663 h 351932"/>
                  <a:gd name="connsiteX2" fmla="*/ 176270 w 352040"/>
                  <a:gd name="connsiteY2" fmla="*/ 351933 h 351932"/>
                  <a:gd name="connsiteX3" fmla="*/ 352041 w 352040"/>
                  <a:gd name="connsiteY3" fmla="*/ 175663 h 351932"/>
                  <a:gd name="connsiteX4" fmla="*/ 176270 w 352040"/>
                  <a:gd name="connsiteY4" fmla="*/ 0 h 3519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52040" h="351932">
                    <a:moveTo>
                      <a:pt x="176270" y="0"/>
                    </a:moveTo>
                    <a:cubicBezTo>
                      <a:pt x="79064" y="0"/>
                      <a:pt x="0" y="78798"/>
                      <a:pt x="0" y="175663"/>
                    </a:cubicBezTo>
                    <a:cubicBezTo>
                      <a:pt x="0" y="272869"/>
                      <a:pt x="79066" y="351933"/>
                      <a:pt x="176270" y="351933"/>
                    </a:cubicBezTo>
                    <a:cubicBezTo>
                      <a:pt x="273208" y="351933"/>
                      <a:pt x="352041" y="272867"/>
                      <a:pt x="352041" y="175663"/>
                    </a:cubicBezTo>
                    <a:cubicBezTo>
                      <a:pt x="352041" y="78763"/>
                      <a:pt x="273204" y="0"/>
                      <a:pt x="176270" y="0"/>
                    </a:cubicBezTo>
                    <a:close/>
                  </a:path>
                </a:pathLst>
              </a:custGeom>
              <a:solidFill>
                <a:srgbClr val="FED81D"/>
              </a:solidFill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8" name="文本框 7">
            <a:extLst>
              <a:ext uri="{FF2B5EF4-FFF2-40B4-BE49-F238E27FC236}">
                <a16:creationId xmlns:a16="http://schemas.microsoft.com/office/drawing/2014/main" id="{CAF6C8A0-4549-9B29-5C96-E764EE78FD47}"/>
              </a:ext>
            </a:extLst>
          </p:cNvPr>
          <p:cNvSpPr txBox="1"/>
          <p:nvPr/>
        </p:nvSpPr>
        <p:spPr>
          <a:xfrm>
            <a:off x="4203212" y="1305769"/>
            <a:ext cx="37855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>
                <a:solidFill>
                  <a:srgbClr val="473526"/>
                </a:solidFill>
                <a:latin typeface="Dreaming Outloud Pro" panose="03050502040302030504" pitchFamily="66" charset="0"/>
                <a:ea typeface="..黑体UI-韩语" panose="02000000000000000000" pitchFamily="2" charset="-128"/>
                <a:cs typeface="Dreaming Outloud Pro" panose="03050502040302030504" pitchFamily="66" charset="0"/>
              </a:rPr>
              <a:t>POWER YOUR POINT</a:t>
            </a:r>
            <a:endParaRPr lang="zh-CN" altLang="en-US" sz="2400" b="1">
              <a:solidFill>
                <a:srgbClr val="473526"/>
              </a:solidFill>
              <a:latin typeface="Dreaming Outloud Pro" panose="03050502040302030504" pitchFamily="66" charset="0"/>
              <a:ea typeface="..黑体UI-韩语" panose="02000000000000000000" pitchFamily="2" charset="-128"/>
              <a:cs typeface="Dreaming Outloud Pro" panose="03050502040302030504" pitchFamily="66" charset="0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B426435F-97B9-28A1-4641-0D25A75E5C85}"/>
              </a:ext>
            </a:extLst>
          </p:cNvPr>
          <p:cNvSpPr txBox="1"/>
          <p:nvPr/>
        </p:nvSpPr>
        <p:spPr>
          <a:xfrm>
            <a:off x="1767650" y="1754599"/>
            <a:ext cx="8656700" cy="6093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fr-FR" altLang="zh-CN" sz="1400">
                <a:solidFill>
                  <a:srgbClr val="473526"/>
                </a:solidFill>
                <a:latin typeface="Dreaming Outloud Pro" panose="03050502040302030504" pitchFamily="66" charset="0"/>
                <a:ea typeface="..黑体UI-韩语" panose="02000000000000000000" pitchFamily="2" charset="-128"/>
                <a:cs typeface="Dreaming Outloud Pro" panose="03050502040302030504" pitchFamily="66" charset="0"/>
              </a:rPr>
              <a:t>Ellentesque Habitant Morbi Tristique Senectus Et Netus Et Malesuada Fames Ac Turpis Egestas</a:t>
            </a:r>
          </a:p>
          <a:p>
            <a:pPr algn="ctr">
              <a:lnSpc>
                <a:spcPct val="120000"/>
              </a:lnSpc>
            </a:pPr>
            <a:r>
              <a:rPr lang="en-US" altLang="zh-CN" sz="1400">
                <a:effectLst/>
                <a:latin typeface="Dreaming Outloud Pro" panose="03050502040302030504" pitchFamily="66" charset="0"/>
                <a:cs typeface="Dreaming Outloud Pro" panose="03050502040302030504" pitchFamily="66" charset="0"/>
              </a:rPr>
              <a:t>habitant morbi tristique senectus et netus et</a:t>
            </a:r>
            <a:endParaRPr lang="zh-CN" altLang="en-US" sz="1400">
              <a:solidFill>
                <a:srgbClr val="473526"/>
              </a:solidFill>
              <a:latin typeface="Dreaming Outloud Pro" panose="03050502040302030504" pitchFamily="66" charset="0"/>
              <a:ea typeface="..黑体UI-韩语" panose="02000000000000000000" pitchFamily="2" charset="-128"/>
              <a:cs typeface="Dreaming Outloud Pro" panose="03050502040302030504" pitchFamily="66" charset="0"/>
            </a:endParaRPr>
          </a:p>
        </p:txBody>
      </p:sp>
      <p:sp>
        <p:nvSpPr>
          <p:cNvPr id="10" name="矩形: 圆角 9">
            <a:extLst>
              <a:ext uri="{FF2B5EF4-FFF2-40B4-BE49-F238E27FC236}">
                <a16:creationId xmlns:a16="http://schemas.microsoft.com/office/drawing/2014/main" id="{A41DD618-4282-5738-C8F5-102DBA478F35}"/>
              </a:ext>
            </a:extLst>
          </p:cNvPr>
          <p:cNvSpPr/>
          <p:nvPr/>
        </p:nvSpPr>
        <p:spPr>
          <a:xfrm>
            <a:off x="868877" y="2927615"/>
            <a:ext cx="4991576" cy="3310676"/>
          </a:xfrm>
          <a:prstGeom prst="roundRect">
            <a:avLst>
              <a:gd name="adj" fmla="val 2417"/>
            </a:avLst>
          </a:prstGeom>
          <a:solidFill>
            <a:srgbClr val="FED81D"/>
          </a:solidFill>
          <a:ln>
            <a:noFill/>
          </a:ln>
          <a:effectLst>
            <a:outerShdw blurRad="63500" algn="ctr" rotWithShape="0">
              <a:srgbClr val="473526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: 圆角 10">
            <a:extLst>
              <a:ext uri="{FF2B5EF4-FFF2-40B4-BE49-F238E27FC236}">
                <a16:creationId xmlns:a16="http://schemas.microsoft.com/office/drawing/2014/main" id="{CCFA86F1-AF13-7D4E-E5AE-0586A0AEB68B}"/>
              </a:ext>
            </a:extLst>
          </p:cNvPr>
          <p:cNvSpPr/>
          <p:nvPr/>
        </p:nvSpPr>
        <p:spPr>
          <a:xfrm>
            <a:off x="6331547" y="2925880"/>
            <a:ext cx="4991576" cy="3310676"/>
          </a:xfrm>
          <a:prstGeom prst="roundRect">
            <a:avLst>
              <a:gd name="adj" fmla="val 2417"/>
            </a:avLst>
          </a:prstGeom>
          <a:solidFill>
            <a:srgbClr val="FED81D"/>
          </a:solidFill>
          <a:ln>
            <a:noFill/>
          </a:ln>
          <a:effectLst>
            <a:outerShdw blurRad="63500" algn="ctr" rotWithShape="0">
              <a:srgbClr val="473526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35" name="组合 234">
            <a:extLst>
              <a:ext uri="{FF2B5EF4-FFF2-40B4-BE49-F238E27FC236}">
                <a16:creationId xmlns:a16="http://schemas.microsoft.com/office/drawing/2014/main" id="{9F97C4D4-0BF1-65E2-83A1-7CCD80DE2F17}"/>
              </a:ext>
            </a:extLst>
          </p:cNvPr>
          <p:cNvGrpSpPr>
            <a:grpSpLocks noChangeAspect="1"/>
          </p:cNvGrpSpPr>
          <p:nvPr/>
        </p:nvGrpSpPr>
        <p:grpSpPr>
          <a:xfrm>
            <a:off x="2097951" y="3224018"/>
            <a:ext cx="2533429" cy="2160000"/>
            <a:chOff x="1597672" y="3527592"/>
            <a:chExt cx="3182389" cy="2713303"/>
          </a:xfrm>
        </p:grpSpPr>
        <p:grpSp>
          <p:nvGrpSpPr>
            <p:cNvPr id="19" name="图形 16">
              <a:extLst>
                <a:ext uri="{FF2B5EF4-FFF2-40B4-BE49-F238E27FC236}">
                  <a16:creationId xmlns:a16="http://schemas.microsoft.com/office/drawing/2014/main" id="{B1B06BCB-601B-AD58-0B09-F0443BE5FD19}"/>
                </a:ext>
              </a:extLst>
            </p:cNvPr>
            <p:cNvGrpSpPr/>
            <p:nvPr/>
          </p:nvGrpSpPr>
          <p:grpSpPr>
            <a:xfrm>
              <a:off x="2078045" y="3575160"/>
              <a:ext cx="2359817" cy="2370217"/>
              <a:chOff x="2078045" y="3575160"/>
              <a:chExt cx="2359817" cy="2370217"/>
            </a:xfrm>
          </p:grpSpPr>
          <p:sp>
            <p:nvSpPr>
              <p:cNvPr id="20" name="任意多边形: 形状 19">
                <a:extLst>
                  <a:ext uri="{FF2B5EF4-FFF2-40B4-BE49-F238E27FC236}">
                    <a16:creationId xmlns:a16="http://schemas.microsoft.com/office/drawing/2014/main" id="{5F003665-4584-EB78-9E39-617D1C78292A}"/>
                  </a:ext>
                </a:extLst>
              </p:cNvPr>
              <p:cNvSpPr/>
              <p:nvPr/>
            </p:nvSpPr>
            <p:spPr>
              <a:xfrm>
                <a:off x="2682834" y="3769720"/>
                <a:ext cx="29729" cy="21638"/>
              </a:xfrm>
              <a:custGeom>
                <a:avLst/>
                <a:gdLst>
                  <a:gd name="connsiteX0" fmla="*/ 0 w 29729"/>
                  <a:gd name="connsiteY0" fmla="*/ 21638 h 21638"/>
                  <a:gd name="connsiteX1" fmla="*/ 29729 w 29729"/>
                  <a:gd name="connsiteY1" fmla="*/ 0 h 216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9729" h="21638">
                    <a:moveTo>
                      <a:pt x="0" y="21638"/>
                    </a:moveTo>
                    <a:cubicBezTo>
                      <a:pt x="9808" y="14282"/>
                      <a:pt x="19677" y="7049"/>
                      <a:pt x="29729" y="0"/>
                    </a:cubicBezTo>
                  </a:path>
                </a:pathLst>
              </a:custGeom>
              <a:noFill/>
              <a:ln w="18359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" name="任意多边形: 形状 20">
                <a:extLst>
                  <a:ext uri="{FF2B5EF4-FFF2-40B4-BE49-F238E27FC236}">
                    <a16:creationId xmlns:a16="http://schemas.microsoft.com/office/drawing/2014/main" id="{E7695AE7-EE6F-09A4-C849-6FF24B213C63}"/>
                  </a:ext>
                </a:extLst>
              </p:cNvPr>
              <p:cNvSpPr/>
              <p:nvPr/>
            </p:nvSpPr>
            <p:spPr>
              <a:xfrm>
                <a:off x="2772023" y="3575160"/>
                <a:ext cx="784310" cy="155574"/>
              </a:xfrm>
              <a:custGeom>
                <a:avLst/>
                <a:gdLst>
                  <a:gd name="connsiteX0" fmla="*/ 0 w 784310"/>
                  <a:gd name="connsiteY0" fmla="*/ 155575 h 155574"/>
                  <a:gd name="connsiteX1" fmla="*/ 544941 w 784310"/>
                  <a:gd name="connsiteY1" fmla="*/ 0 h 155574"/>
                  <a:gd name="connsiteX2" fmla="*/ 784311 w 784310"/>
                  <a:gd name="connsiteY2" fmla="*/ 28259 h 1555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84310" h="155574">
                    <a:moveTo>
                      <a:pt x="0" y="155575"/>
                    </a:moveTo>
                    <a:cubicBezTo>
                      <a:pt x="163678" y="54126"/>
                      <a:pt x="352373" y="251"/>
                      <a:pt x="544941" y="0"/>
                    </a:cubicBezTo>
                    <a:cubicBezTo>
                      <a:pt x="625567" y="-37"/>
                      <a:pt x="705910" y="9452"/>
                      <a:pt x="784311" y="28259"/>
                    </a:cubicBezTo>
                  </a:path>
                </a:pathLst>
              </a:custGeom>
              <a:noFill/>
              <a:ln w="18359" cap="rnd">
                <a:solidFill>
                  <a:schemeClr val="bg1"/>
                </a:solidFill>
                <a:custDash>
                  <a:ds d="867750" sp="867750"/>
                </a:custDash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" name="任意多边形: 形状 21">
                <a:extLst>
                  <a:ext uri="{FF2B5EF4-FFF2-40B4-BE49-F238E27FC236}">
                    <a16:creationId xmlns:a16="http://schemas.microsoft.com/office/drawing/2014/main" id="{47B31217-EE24-24C0-1065-C7087AA484B8}"/>
                  </a:ext>
                </a:extLst>
              </p:cNvPr>
              <p:cNvSpPr/>
              <p:nvPr/>
            </p:nvSpPr>
            <p:spPr>
              <a:xfrm>
                <a:off x="3590354" y="3612307"/>
                <a:ext cx="35307" cy="10420"/>
              </a:xfrm>
              <a:custGeom>
                <a:avLst/>
                <a:gdLst>
                  <a:gd name="connsiteX0" fmla="*/ 0 w 35307"/>
                  <a:gd name="connsiteY0" fmla="*/ 0 h 10420"/>
                  <a:gd name="connsiteX1" fmla="*/ 35308 w 35307"/>
                  <a:gd name="connsiteY1" fmla="*/ 10421 h 104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5307" h="10420">
                    <a:moveTo>
                      <a:pt x="0" y="0"/>
                    </a:moveTo>
                    <a:cubicBezTo>
                      <a:pt x="11812" y="3267"/>
                      <a:pt x="23581" y="6743"/>
                      <a:pt x="35308" y="10421"/>
                    </a:cubicBezTo>
                  </a:path>
                </a:pathLst>
              </a:custGeom>
              <a:noFill/>
              <a:ln w="18359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" name="任意多边形: 形状 22">
                <a:extLst>
                  <a:ext uri="{FF2B5EF4-FFF2-40B4-BE49-F238E27FC236}">
                    <a16:creationId xmlns:a16="http://schemas.microsoft.com/office/drawing/2014/main" id="{231AD958-1F52-76A6-2140-45F1CE018F62}"/>
                  </a:ext>
                </a:extLst>
              </p:cNvPr>
              <p:cNvSpPr/>
              <p:nvPr/>
            </p:nvSpPr>
            <p:spPr>
              <a:xfrm>
                <a:off x="2745726" y="5925823"/>
                <a:ext cx="31139" cy="19554"/>
              </a:xfrm>
              <a:custGeom>
                <a:avLst/>
                <a:gdLst>
                  <a:gd name="connsiteX0" fmla="*/ 31140 w 31139"/>
                  <a:gd name="connsiteY0" fmla="*/ 19554 h 19554"/>
                  <a:gd name="connsiteX1" fmla="*/ 0 w 31139"/>
                  <a:gd name="connsiteY1" fmla="*/ 0 h 195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1139" h="19554">
                    <a:moveTo>
                      <a:pt x="31140" y="19554"/>
                    </a:moveTo>
                    <a:cubicBezTo>
                      <a:pt x="20657" y="13424"/>
                      <a:pt x="10237" y="6681"/>
                      <a:pt x="0" y="0"/>
                    </a:cubicBezTo>
                  </a:path>
                </a:pathLst>
              </a:custGeom>
              <a:noFill/>
              <a:ln w="18359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" name="任意多边形: 形状 23">
                <a:extLst>
                  <a:ext uri="{FF2B5EF4-FFF2-40B4-BE49-F238E27FC236}">
                    <a16:creationId xmlns:a16="http://schemas.microsoft.com/office/drawing/2014/main" id="{5FD51F74-A157-655E-8188-3BC1D880EE40}"/>
                  </a:ext>
                </a:extLst>
              </p:cNvPr>
              <p:cNvSpPr/>
              <p:nvPr/>
            </p:nvSpPr>
            <p:spPr>
              <a:xfrm>
                <a:off x="2231863" y="5196742"/>
                <a:ext cx="454342" cy="687275"/>
              </a:xfrm>
              <a:custGeom>
                <a:avLst/>
                <a:gdLst>
                  <a:gd name="connsiteX0" fmla="*/ 454342 w 454342"/>
                  <a:gd name="connsiteY0" fmla="*/ 687275 h 687275"/>
                  <a:gd name="connsiteX1" fmla="*/ 0 w 454342"/>
                  <a:gd name="connsiteY1" fmla="*/ 0 h 6872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54342" h="687275">
                    <a:moveTo>
                      <a:pt x="454342" y="687275"/>
                    </a:moveTo>
                    <a:cubicBezTo>
                      <a:pt x="238756" y="525755"/>
                      <a:pt x="75764" y="283811"/>
                      <a:pt x="0" y="0"/>
                    </a:cubicBezTo>
                  </a:path>
                </a:pathLst>
              </a:custGeom>
              <a:noFill/>
              <a:ln w="18359" cap="rnd">
                <a:solidFill>
                  <a:schemeClr val="bg1"/>
                </a:solidFill>
                <a:custDash>
                  <a:ds d="892500" sp="892500"/>
                </a:custDash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" name="任意多边形: 形状 24">
                <a:extLst>
                  <a:ext uri="{FF2B5EF4-FFF2-40B4-BE49-F238E27FC236}">
                    <a16:creationId xmlns:a16="http://schemas.microsoft.com/office/drawing/2014/main" id="{D188C56B-5A5A-719D-6662-2DC370494BCF}"/>
                  </a:ext>
                </a:extLst>
              </p:cNvPr>
              <p:cNvSpPr/>
              <p:nvPr/>
            </p:nvSpPr>
            <p:spPr>
              <a:xfrm>
                <a:off x="2214638" y="5125453"/>
                <a:ext cx="8030" cy="35859"/>
              </a:xfrm>
              <a:custGeom>
                <a:avLst/>
                <a:gdLst>
                  <a:gd name="connsiteX0" fmla="*/ 8030 w 8030"/>
                  <a:gd name="connsiteY0" fmla="*/ 35859 h 35859"/>
                  <a:gd name="connsiteX1" fmla="*/ 0 w 8030"/>
                  <a:gd name="connsiteY1" fmla="*/ 0 h 358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030" h="35859">
                    <a:moveTo>
                      <a:pt x="8030" y="35859"/>
                    </a:moveTo>
                    <a:cubicBezTo>
                      <a:pt x="5210" y="23968"/>
                      <a:pt x="2532" y="12014"/>
                      <a:pt x="0" y="0"/>
                    </a:cubicBezTo>
                  </a:path>
                </a:pathLst>
              </a:custGeom>
              <a:noFill/>
              <a:ln w="18359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" name="任意多边形: 形状 25">
                <a:extLst>
                  <a:ext uri="{FF2B5EF4-FFF2-40B4-BE49-F238E27FC236}">
                    <a16:creationId xmlns:a16="http://schemas.microsoft.com/office/drawing/2014/main" id="{9D3AA329-7226-8488-5D81-D9566B7E0B39}"/>
                  </a:ext>
                </a:extLst>
              </p:cNvPr>
              <p:cNvSpPr/>
              <p:nvPr/>
            </p:nvSpPr>
            <p:spPr>
              <a:xfrm>
                <a:off x="4432836" y="5011806"/>
                <a:ext cx="5026" cy="36411"/>
              </a:xfrm>
              <a:custGeom>
                <a:avLst/>
                <a:gdLst>
                  <a:gd name="connsiteX0" fmla="*/ 5026 w 5026"/>
                  <a:gd name="connsiteY0" fmla="*/ 0 h 36411"/>
                  <a:gd name="connsiteX1" fmla="*/ 0 w 5026"/>
                  <a:gd name="connsiteY1" fmla="*/ 36411 h 364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5026" h="36411">
                    <a:moveTo>
                      <a:pt x="5026" y="0"/>
                    </a:moveTo>
                    <a:cubicBezTo>
                      <a:pt x="3512" y="12260"/>
                      <a:pt x="1839" y="24397"/>
                      <a:pt x="0" y="36411"/>
                    </a:cubicBezTo>
                  </a:path>
                </a:pathLst>
              </a:custGeom>
              <a:noFill/>
              <a:ln w="18359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" name="任意多边形: 形状 26">
                <a:extLst>
                  <a:ext uri="{FF2B5EF4-FFF2-40B4-BE49-F238E27FC236}">
                    <a16:creationId xmlns:a16="http://schemas.microsoft.com/office/drawing/2014/main" id="{DC163D34-68B7-F661-154A-57698F717143}"/>
                  </a:ext>
                </a:extLst>
              </p:cNvPr>
              <p:cNvSpPr/>
              <p:nvPr/>
            </p:nvSpPr>
            <p:spPr>
              <a:xfrm>
                <a:off x="4341563" y="5122142"/>
                <a:ext cx="77971" cy="250403"/>
              </a:xfrm>
              <a:custGeom>
                <a:avLst/>
                <a:gdLst>
                  <a:gd name="connsiteX0" fmla="*/ 77972 w 77971"/>
                  <a:gd name="connsiteY0" fmla="*/ 0 h 250403"/>
                  <a:gd name="connsiteX1" fmla="*/ 0 w 77971"/>
                  <a:gd name="connsiteY1" fmla="*/ 250403 h 2504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7971" h="250403">
                    <a:moveTo>
                      <a:pt x="77972" y="0"/>
                    </a:moveTo>
                    <a:cubicBezTo>
                      <a:pt x="60183" y="85805"/>
                      <a:pt x="34069" y="169667"/>
                      <a:pt x="0" y="250403"/>
                    </a:cubicBezTo>
                  </a:path>
                </a:pathLst>
              </a:custGeom>
              <a:noFill/>
              <a:ln w="18359" cap="rnd">
                <a:solidFill>
                  <a:schemeClr val="bg1"/>
                </a:solidFill>
                <a:custDash>
                  <a:ds d="918750" sp="918750"/>
                </a:custDash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" name="任意多边形: 形状 27">
                <a:extLst>
                  <a:ext uri="{FF2B5EF4-FFF2-40B4-BE49-F238E27FC236}">
                    <a16:creationId xmlns:a16="http://schemas.microsoft.com/office/drawing/2014/main" id="{356C23D4-88A0-9E2D-20E7-EF7FE8BF4234}"/>
                  </a:ext>
                </a:extLst>
              </p:cNvPr>
              <p:cNvSpPr/>
              <p:nvPr/>
            </p:nvSpPr>
            <p:spPr>
              <a:xfrm>
                <a:off x="4310792" y="5407179"/>
                <a:ext cx="15692" cy="33162"/>
              </a:xfrm>
              <a:custGeom>
                <a:avLst/>
                <a:gdLst>
                  <a:gd name="connsiteX0" fmla="*/ 15692 w 15692"/>
                  <a:gd name="connsiteY0" fmla="*/ 0 h 33162"/>
                  <a:gd name="connsiteX1" fmla="*/ 0 w 15692"/>
                  <a:gd name="connsiteY1" fmla="*/ 33162 h 331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5692" h="33162">
                    <a:moveTo>
                      <a:pt x="15692" y="0"/>
                    </a:moveTo>
                    <a:cubicBezTo>
                      <a:pt x="10586" y="11156"/>
                      <a:pt x="5351" y="22208"/>
                      <a:pt x="0" y="33162"/>
                    </a:cubicBezTo>
                  </a:path>
                </a:pathLst>
              </a:custGeom>
              <a:noFill/>
              <a:ln w="18359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" name="任意多边形: 形状 28">
                <a:extLst>
                  <a:ext uri="{FF2B5EF4-FFF2-40B4-BE49-F238E27FC236}">
                    <a16:creationId xmlns:a16="http://schemas.microsoft.com/office/drawing/2014/main" id="{EA0AC9C7-5671-66F5-F9C9-085D528423FE}"/>
                  </a:ext>
                </a:extLst>
              </p:cNvPr>
              <p:cNvSpPr/>
              <p:nvPr/>
            </p:nvSpPr>
            <p:spPr>
              <a:xfrm>
                <a:off x="2078045" y="5235969"/>
                <a:ext cx="421978" cy="275850"/>
              </a:xfrm>
              <a:custGeom>
                <a:avLst/>
                <a:gdLst>
                  <a:gd name="connsiteX0" fmla="*/ 403546 w 421978"/>
                  <a:gd name="connsiteY0" fmla="*/ 225827 h 275850"/>
                  <a:gd name="connsiteX1" fmla="*/ 66774 w 421978"/>
                  <a:gd name="connsiteY1" fmla="*/ 275601 h 275850"/>
                  <a:gd name="connsiteX2" fmla="*/ 39496 w 421978"/>
                  <a:gd name="connsiteY2" fmla="*/ 257212 h 275850"/>
                  <a:gd name="connsiteX3" fmla="*/ 511 w 421978"/>
                  <a:gd name="connsiteY3" fmla="*/ 75278 h 275850"/>
                  <a:gd name="connsiteX4" fmla="*/ 16338 w 421978"/>
                  <a:gd name="connsiteY4" fmla="*/ 50312 h 275850"/>
                  <a:gd name="connsiteX5" fmla="*/ 18349 w 421978"/>
                  <a:gd name="connsiteY5" fmla="*/ 49962 h 275850"/>
                  <a:gd name="connsiteX6" fmla="*/ 355121 w 421978"/>
                  <a:gd name="connsiteY6" fmla="*/ 250 h 275850"/>
                  <a:gd name="connsiteX7" fmla="*/ 382399 w 421978"/>
                  <a:gd name="connsiteY7" fmla="*/ 18639 h 275850"/>
                  <a:gd name="connsiteX8" fmla="*/ 421384 w 421978"/>
                  <a:gd name="connsiteY8" fmla="*/ 200143 h 275850"/>
                  <a:gd name="connsiteX9" fmla="*/ 405998 w 421978"/>
                  <a:gd name="connsiteY9" fmla="*/ 225386 h 275850"/>
                  <a:gd name="connsiteX10" fmla="*/ 403546 w 421978"/>
                  <a:gd name="connsiteY10" fmla="*/ 225827 h 2758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421978" h="275850">
                    <a:moveTo>
                      <a:pt x="403546" y="225827"/>
                    </a:moveTo>
                    <a:lnTo>
                      <a:pt x="66774" y="275601"/>
                    </a:lnTo>
                    <a:cubicBezTo>
                      <a:pt x="54306" y="277385"/>
                      <a:pt x="42518" y="269434"/>
                      <a:pt x="39496" y="257212"/>
                    </a:cubicBezTo>
                    <a:lnTo>
                      <a:pt x="511" y="75278"/>
                    </a:lnTo>
                    <a:cubicBezTo>
                      <a:pt x="-2015" y="64012"/>
                      <a:pt x="5071" y="52837"/>
                      <a:pt x="16338" y="50312"/>
                    </a:cubicBezTo>
                    <a:cubicBezTo>
                      <a:pt x="17000" y="50165"/>
                      <a:pt x="17674" y="50048"/>
                      <a:pt x="18349" y="49962"/>
                    </a:cubicBezTo>
                    <a:lnTo>
                      <a:pt x="355121" y="250"/>
                    </a:lnTo>
                    <a:cubicBezTo>
                      <a:pt x="367589" y="-1534"/>
                      <a:pt x="379377" y="6416"/>
                      <a:pt x="382399" y="18639"/>
                    </a:cubicBezTo>
                    <a:lnTo>
                      <a:pt x="421384" y="200143"/>
                    </a:lnTo>
                    <a:cubicBezTo>
                      <a:pt x="424106" y="211361"/>
                      <a:pt x="417216" y="222664"/>
                      <a:pt x="405998" y="225386"/>
                    </a:cubicBezTo>
                    <a:cubicBezTo>
                      <a:pt x="405189" y="225582"/>
                      <a:pt x="404374" y="225729"/>
                      <a:pt x="403546" y="225827"/>
                    </a:cubicBezTo>
                    <a:close/>
                  </a:path>
                </a:pathLst>
              </a:custGeom>
              <a:solidFill>
                <a:schemeClr val="bg1"/>
              </a:solidFill>
              <a:ln w="12240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" name="任意多边形: 形状 29">
                <a:extLst>
                  <a:ext uri="{FF2B5EF4-FFF2-40B4-BE49-F238E27FC236}">
                    <a16:creationId xmlns:a16="http://schemas.microsoft.com/office/drawing/2014/main" id="{B0A9B764-5215-F437-DB3E-240156B9AA53}"/>
                  </a:ext>
                </a:extLst>
              </p:cNvPr>
              <p:cNvSpPr/>
              <p:nvPr/>
            </p:nvSpPr>
            <p:spPr>
              <a:xfrm>
                <a:off x="2128392" y="5263435"/>
                <a:ext cx="292698" cy="115976"/>
              </a:xfrm>
              <a:custGeom>
                <a:avLst/>
                <a:gdLst>
                  <a:gd name="connsiteX0" fmla="*/ 0 w 292698"/>
                  <a:gd name="connsiteY0" fmla="*/ 52165 h 115976"/>
                  <a:gd name="connsiteX1" fmla="*/ 200752 w 292698"/>
                  <a:gd name="connsiteY1" fmla="*/ 115976 h 115976"/>
                  <a:gd name="connsiteX2" fmla="*/ 292699 w 292698"/>
                  <a:gd name="connsiteY2" fmla="*/ 0 h 1159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92698" h="115976">
                    <a:moveTo>
                      <a:pt x="0" y="52165"/>
                    </a:moveTo>
                    <a:cubicBezTo>
                      <a:pt x="3617" y="51490"/>
                      <a:pt x="200752" y="115976"/>
                      <a:pt x="200752" y="115976"/>
                    </a:cubicBezTo>
                    <a:lnTo>
                      <a:pt x="292699" y="0"/>
                    </a:lnTo>
                  </a:path>
                </a:pathLst>
              </a:custGeom>
              <a:noFill/>
              <a:ln w="12240" cap="rnd">
                <a:solidFill>
                  <a:srgbClr val="EDEDED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" name="任意多边形: 形状 30">
                <a:extLst>
                  <a:ext uri="{FF2B5EF4-FFF2-40B4-BE49-F238E27FC236}">
                    <a16:creationId xmlns:a16="http://schemas.microsoft.com/office/drawing/2014/main" id="{6273510D-9C80-70B7-BB23-427027415958}"/>
                  </a:ext>
                </a:extLst>
              </p:cNvPr>
              <p:cNvSpPr/>
              <p:nvPr/>
            </p:nvSpPr>
            <p:spPr>
              <a:xfrm>
                <a:off x="2179269" y="5366355"/>
                <a:ext cx="109723" cy="81649"/>
              </a:xfrm>
              <a:custGeom>
                <a:avLst/>
                <a:gdLst>
                  <a:gd name="connsiteX0" fmla="*/ 0 w 109723"/>
                  <a:gd name="connsiteY0" fmla="*/ 81649 h 81649"/>
                  <a:gd name="connsiteX1" fmla="*/ 109724 w 109723"/>
                  <a:gd name="connsiteY1" fmla="*/ 0 h 816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9723" h="81649">
                    <a:moveTo>
                      <a:pt x="0" y="81649"/>
                    </a:moveTo>
                    <a:lnTo>
                      <a:pt x="109724" y="0"/>
                    </a:lnTo>
                  </a:path>
                </a:pathLst>
              </a:custGeom>
              <a:ln w="12240" cap="rnd">
                <a:solidFill>
                  <a:srgbClr val="EDEDED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" name="任意多边形: 形状 31">
                <a:extLst>
                  <a:ext uri="{FF2B5EF4-FFF2-40B4-BE49-F238E27FC236}">
                    <a16:creationId xmlns:a16="http://schemas.microsoft.com/office/drawing/2014/main" id="{6D597B6C-EB5E-7D0A-EB3C-F664F2252984}"/>
                  </a:ext>
                </a:extLst>
              </p:cNvPr>
              <p:cNvSpPr/>
              <p:nvPr/>
            </p:nvSpPr>
            <p:spPr>
              <a:xfrm>
                <a:off x="2381860" y="5366355"/>
                <a:ext cx="83488" cy="26419"/>
              </a:xfrm>
              <a:custGeom>
                <a:avLst/>
                <a:gdLst>
                  <a:gd name="connsiteX0" fmla="*/ 0 w 83488"/>
                  <a:gd name="connsiteY0" fmla="*/ 0 h 26419"/>
                  <a:gd name="connsiteX1" fmla="*/ 83488 w 83488"/>
                  <a:gd name="connsiteY1" fmla="*/ 26419 h 264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488" h="26419">
                    <a:moveTo>
                      <a:pt x="0" y="0"/>
                    </a:moveTo>
                    <a:lnTo>
                      <a:pt x="83488" y="26419"/>
                    </a:lnTo>
                  </a:path>
                </a:pathLst>
              </a:custGeom>
              <a:ln w="12240" cap="rnd">
                <a:solidFill>
                  <a:srgbClr val="EDEDED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" name="任意多边形: 形状 32">
                <a:extLst>
                  <a:ext uri="{FF2B5EF4-FFF2-40B4-BE49-F238E27FC236}">
                    <a16:creationId xmlns:a16="http://schemas.microsoft.com/office/drawing/2014/main" id="{CE126185-D3CC-286E-174C-EBF16E855C2B}"/>
                  </a:ext>
                </a:extLst>
              </p:cNvPr>
              <p:cNvSpPr/>
              <p:nvPr/>
            </p:nvSpPr>
            <p:spPr>
              <a:xfrm>
                <a:off x="2456625" y="5653695"/>
                <a:ext cx="172050" cy="158376"/>
              </a:xfrm>
              <a:custGeom>
                <a:avLst/>
                <a:gdLst>
                  <a:gd name="connsiteX0" fmla="*/ 166505 w 172050"/>
                  <a:gd name="connsiteY0" fmla="*/ 90564 h 158376"/>
                  <a:gd name="connsiteX1" fmla="*/ 78848 w 172050"/>
                  <a:gd name="connsiteY1" fmla="*/ 107053 h 158376"/>
                  <a:gd name="connsiteX2" fmla="*/ 75661 w 172050"/>
                  <a:gd name="connsiteY2" fmla="*/ 108585 h 158376"/>
                  <a:gd name="connsiteX3" fmla="*/ 20493 w 172050"/>
                  <a:gd name="connsiteY3" fmla="*/ 156766 h 158376"/>
                  <a:gd name="connsiteX4" fmla="*/ 10985 w 172050"/>
                  <a:gd name="connsiteY4" fmla="*/ 156005 h 158376"/>
                  <a:gd name="connsiteX5" fmla="*/ 9397 w 172050"/>
                  <a:gd name="connsiteY5" fmla="*/ 152168 h 158376"/>
                  <a:gd name="connsiteX6" fmla="*/ 19 w 172050"/>
                  <a:gd name="connsiteY6" fmla="*/ 6953 h 158376"/>
                  <a:gd name="connsiteX7" fmla="*/ 3268 w 172050"/>
                  <a:gd name="connsiteY7" fmla="*/ 823 h 158376"/>
                  <a:gd name="connsiteX8" fmla="*/ 9397 w 172050"/>
                  <a:gd name="connsiteY8" fmla="*/ 823 h 158376"/>
                  <a:gd name="connsiteX9" fmla="*/ 168282 w 172050"/>
                  <a:gd name="connsiteY9" fmla="*/ 78059 h 158376"/>
                  <a:gd name="connsiteX10" fmla="*/ 171403 w 172050"/>
                  <a:gd name="connsiteY10" fmla="*/ 86886 h 158376"/>
                  <a:gd name="connsiteX11" fmla="*/ 166505 w 172050"/>
                  <a:gd name="connsiteY11" fmla="*/ 90564 h 1583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72050" h="158376">
                    <a:moveTo>
                      <a:pt x="166505" y="90564"/>
                    </a:moveTo>
                    <a:lnTo>
                      <a:pt x="78848" y="107053"/>
                    </a:lnTo>
                    <a:cubicBezTo>
                      <a:pt x="77665" y="107273"/>
                      <a:pt x="76568" y="107800"/>
                      <a:pt x="75661" y="108585"/>
                    </a:cubicBezTo>
                    <a:lnTo>
                      <a:pt x="20493" y="156766"/>
                    </a:lnTo>
                    <a:cubicBezTo>
                      <a:pt x="17661" y="159181"/>
                      <a:pt x="13400" y="158843"/>
                      <a:pt x="10985" y="156005"/>
                    </a:cubicBezTo>
                    <a:cubicBezTo>
                      <a:pt x="10066" y="154927"/>
                      <a:pt x="9508" y="153584"/>
                      <a:pt x="9397" y="152168"/>
                    </a:cubicBezTo>
                    <a:lnTo>
                      <a:pt x="19" y="6953"/>
                    </a:lnTo>
                    <a:cubicBezTo>
                      <a:pt x="-171" y="4452"/>
                      <a:pt x="1092" y="2067"/>
                      <a:pt x="3268" y="823"/>
                    </a:cubicBezTo>
                    <a:cubicBezTo>
                      <a:pt x="5162" y="-274"/>
                      <a:pt x="7503" y="-274"/>
                      <a:pt x="9397" y="823"/>
                    </a:cubicBezTo>
                    <a:lnTo>
                      <a:pt x="168282" y="78059"/>
                    </a:lnTo>
                    <a:cubicBezTo>
                      <a:pt x="171580" y="79634"/>
                      <a:pt x="172978" y="83588"/>
                      <a:pt x="171403" y="86886"/>
                    </a:cubicBezTo>
                    <a:cubicBezTo>
                      <a:pt x="170465" y="88841"/>
                      <a:pt x="168638" y="90214"/>
                      <a:pt x="166505" y="90564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240" cap="rnd">
                <a:solidFill>
                  <a:srgbClr val="EDEDED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4" name="任意多边形: 形状 33">
                <a:extLst>
                  <a:ext uri="{FF2B5EF4-FFF2-40B4-BE49-F238E27FC236}">
                    <a16:creationId xmlns:a16="http://schemas.microsoft.com/office/drawing/2014/main" id="{94735C99-F532-3CFD-4ACB-6C44290A4E19}"/>
                  </a:ext>
                </a:extLst>
              </p:cNvPr>
              <p:cNvSpPr/>
              <p:nvPr/>
            </p:nvSpPr>
            <p:spPr>
              <a:xfrm>
                <a:off x="2459892" y="5653695"/>
                <a:ext cx="168782" cy="108585"/>
              </a:xfrm>
              <a:custGeom>
                <a:avLst/>
                <a:gdLst>
                  <a:gd name="connsiteX0" fmla="*/ 163237 w 168782"/>
                  <a:gd name="connsiteY0" fmla="*/ 90564 h 108585"/>
                  <a:gd name="connsiteX1" fmla="*/ 75581 w 168782"/>
                  <a:gd name="connsiteY1" fmla="*/ 107053 h 108585"/>
                  <a:gd name="connsiteX2" fmla="*/ 72393 w 168782"/>
                  <a:gd name="connsiteY2" fmla="*/ 108585 h 108585"/>
                  <a:gd name="connsiteX3" fmla="*/ 0 w 168782"/>
                  <a:gd name="connsiteY3" fmla="*/ 823 h 108585"/>
                  <a:gd name="connsiteX4" fmla="*/ 6130 w 168782"/>
                  <a:gd name="connsiteY4" fmla="*/ 823 h 108585"/>
                  <a:gd name="connsiteX5" fmla="*/ 165015 w 168782"/>
                  <a:gd name="connsiteY5" fmla="*/ 78059 h 108585"/>
                  <a:gd name="connsiteX6" fmla="*/ 168135 w 168782"/>
                  <a:gd name="connsiteY6" fmla="*/ 86886 h 108585"/>
                  <a:gd name="connsiteX7" fmla="*/ 163237 w 168782"/>
                  <a:gd name="connsiteY7" fmla="*/ 90564 h 1085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68782" h="108585">
                    <a:moveTo>
                      <a:pt x="163237" y="90564"/>
                    </a:moveTo>
                    <a:lnTo>
                      <a:pt x="75581" y="107053"/>
                    </a:lnTo>
                    <a:cubicBezTo>
                      <a:pt x="74398" y="107273"/>
                      <a:pt x="73300" y="107800"/>
                      <a:pt x="72393" y="108585"/>
                    </a:cubicBezTo>
                    <a:lnTo>
                      <a:pt x="0" y="823"/>
                    </a:lnTo>
                    <a:cubicBezTo>
                      <a:pt x="1894" y="-274"/>
                      <a:pt x="4236" y="-274"/>
                      <a:pt x="6130" y="823"/>
                    </a:cubicBezTo>
                    <a:lnTo>
                      <a:pt x="165015" y="78059"/>
                    </a:lnTo>
                    <a:cubicBezTo>
                      <a:pt x="168313" y="79634"/>
                      <a:pt x="169710" y="83588"/>
                      <a:pt x="168135" y="86886"/>
                    </a:cubicBezTo>
                    <a:cubicBezTo>
                      <a:pt x="167197" y="88841"/>
                      <a:pt x="165370" y="90214"/>
                      <a:pt x="163237" y="90564"/>
                    </a:cubicBezTo>
                    <a:close/>
                  </a:path>
                </a:pathLst>
              </a:custGeom>
              <a:solidFill>
                <a:srgbClr val="EDEDED"/>
              </a:solidFill>
              <a:ln w="12240" cap="rnd">
                <a:solidFill>
                  <a:srgbClr val="EDEDED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35" name="图形 16">
              <a:extLst>
                <a:ext uri="{FF2B5EF4-FFF2-40B4-BE49-F238E27FC236}">
                  <a16:creationId xmlns:a16="http://schemas.microsoft.com/office/drawing/2014/main" id="{D4640734-6383-FBC7-EBD1-4F0AC2992A1A}"/>
                </a:ext>
              </a:extLst>
            </p:cNvPr>
            <p:cNvGrpSpPr/>
            <p:nvPr/>
          </p:nvGrpSpPr>
          <p:grpSpPr>
            <a:xfrm>
              <a:off x="1597672" y="3801244"/>
              <a:ext cx="1451477" cy="1227233"/>
              <a:chOff x="1597672" y="3801244"/>
              <a:chExt cx="1451477" cy="1227233"/>
            </a:xfrm>
          </p:grpSpPr>
          <p:grpSp>
            <p:nvGrpSpPr>
              <p:cNvPr id="36" name="图形 16">
                <a:extLst>
                  <a:ext uri="{FF2B5EF4-FFF2-40B4-BE49-F238E27FC236}">
                    <a16:creationId xmlns:a16="http://schemas.microsoft.com/office/drawing/2014/main" id="{081774F1-C5B3-E393-7D37-A5727D24A916}"/>
                  </a:ext>
                </a:extLst>
              </p:cNvPr>
              <p:cNvGrpSpPr/>
              <p:nvPr/>
            </p:nvGrpSpPr>
            <p:grpSpPr>
              <a:xfrm>
                <a:off x="1692193" y="4084425"/>
                <a:ext cx="1311598" cy="944053"/>
                <a:chOff x="1692193" y="4084425"/>
                <a:chExt cx="1311598" cy="944053"/>
              </a:xfrm>
            </p:grpSpPr>
            <p:sp>
              <p:nvSpPr>
                <p:cNvPr id="37" name="任意多边形: 形状 36">
                  <a:extLst>
                    <a:ext uri="{FF2B5EF4-FFF2-40B4-BE49-F238E27FC236}">
                      <a16:creationId xmlns:a16="http://schemas.microsoft.com/office/drawing/2014/main" id="{4379576C-D54C-2D95-AB54-DD48954D3FF5}"/>
                    </a:ext>
                  </a:extLst>
                </p:cNvPr>
                <p:cNvSpPr/>
                <p:nvPr/>
              </p:nvSpPr>
              <p:spPr>
                <a:xfrm>
                  <a:off x="2628978" y="4793094"/>
                  <a:ext cx="105407" cy="91034"/>
                </a:xfrm>
                <a:custGeom>
                  <a:avLst/>
                  <a:gdLst>
                    <a:gd name="connsiteX0" fmla="*/ 588 w 105407"/>
                    <a:gd name="connsiteY0" fmla="*/ 87166 h 91034"/>
                    <a:gd name="connsiteX1" fmla="*/ 105407 w 105407"/>
                    <a:gd name="connsiteY1" fmla="*/ 39231 h 91034"/>
                    <a:gd name="connsiteX2" fmla="*/ 61641 w 105407"/>
                    <a:gd name="connsiteY2" fmla="*/ 0 h 91034"/>
                    <a:gd name="connsiteX3" fmla="*/ 588 w 105407"/>
                    <a:gd name="connsiteY3" fmla="*/ 87166 h 910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05407" h="91034">
                      <a:moveTo>
                        <a:pt x="588" y="87166"/>
                      </a:moveTo>
                      <a:cubicBezTo>
                        <a:pt x="28662" y="101265"/>
                        <a:pt x="65012" y="74906"/>
                        <a:pt x="105407" y="39231"/>
                      </a:cubicBezTo>
                      <a:lnTo>
                        <a:pt x="61641" y="0"/>
                      </a:lnTo>
                      <a:cubicBezTo>
                        <a:pt x="61641" y="0"/>
                        <a:pt x="-7013" y="63995"/>
                        <a:pt x="588" y="87166"/>
                      </a:cubicBezTo>
                      <a:close/>
                    </a:path>
                  </a:pathLst>
                </a:custGeom>
                <a:solidFill>
                  <a:srgbClr val="A7CAF0"/>
                </a:solidFill>
                <a:ln w="61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8" name="任意多边形: 形状 37">
                  <a:extLst>
                    <a:ext uri="{FF2B5EF4-FFF2-40B4-BE49-F238E27FC236}">
                      <a16:creationId xmlns:a16="http://schemas.microsoft.com/office/drawing/2014/main" id="{4594E2F5-5A39-9F8D-6A1E-30AA4879B5C6}"/>
                    </a:ext>
                  </a:extLst>
                </p:cNvPr>
                <p:cNvSpPr/>
                <p:nvPr/>
              </p:nvSpPr>
              <p:spPr>
                <a:xfrm>
                  <a:off x="2653840" y="4711506"/>
                  <a:ext cx="349951" cy="206513"/>
                </a:xfrm>
                <a:custGeom>
                  <a:avLst/>
                  <a:gdLst>
                    <a:gd name="connsiteX0" fmla="*/ 349951 w 349951"/>
                    <a:gd name="connsiteY0" fmla="*/ 0 h 206513"/>
                    <a:gd name="connsiteX1" fmla="*/ 248625 w 349951"/>
                    <a:gd name="connsiteY1" fmla="*/ 206514 h 206513"/>
                    <a:gd name="connsiteX2" fmla="*/ 35492 w 349951"/>
                    <a:gd name="connsiteY2" fmla="*/ 206514 h 206513"/>
                    <a:gd name="connsiteX3" fmla="*/ 0 w 349951"/>
                    <a:gd name="connsiteY3" fmla="*/ 107333 h 206513"/>
                    <a:gd name="connsiteX4" fmla="*/ 120635 w 349951"/>
                    <a:gd name="connsiteY4" fmla="*/ 0 h 206513"/>
                    <a:gd name="connsiteX5" fmla="*/ 349951 w 349951"/>
                    <a:gd name="connsiteY5" fmla="*/ 0 h 20651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49951" h="206513">
                      <a:moveTo>
                        <a:pt x="349951" y="0"/>
                      </a:moveTo>
                      <a:lnTo>
                        <a:pt x="248625" y="206514"/>
                      </a:lnTo>
                      <a:lnTo>
                        <a:pt x="35492" y="206514"/>
                      </a:lnTo>
                      <a:lnTo>
                        <a:pt x="0" y="107333"/>
                      </a:lnTo>
                      <a:lnTo>
                        <a:pt x="120635" y="0"/>
                      </a:lnTo>
                      <a:lnTo>
                        <a:pt x="349951" y="0"/>
                      </a:lnTo>
                      <a:close/>
                    </a:path>
                  </a:pathLst>
                </a:custGeom>
                <a:solidFill>
                  <a:srgbClr val="FEBD9D"/>
                </a:solidFill>
                <a:ln w="61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9" name="任意多边形: 形状 38">
                  <a:extLst>
                    <a:ext uri="{FF2B5EF4-FFF2-40B4-BE49-F238E27FC236}">
                      <a16:creationId xmlns:a16="http://schemas.microsoft.com/office/drawing/2014/main" id="{5EBFB98F-51A7-6B06-0D78-9FECB7A673F3}"/>
                    </a:ext>
                  </a:extLst>
                </p:cNvPr>
                <p:cNvSpPr/>
                <p:nvPr/>
              </p:nvSpPr>
              <p:spPr>
                <a:xfrm>
                  <a:off x="2738860" y="4711506"/>
                  <a:ext cx="99793" cy="155942"/>
                </a:xfrm>
                <a:custGeom>
                  <a:avLst/>
                  <a:gdLst>
                    <a:gd name="connsiteX0" fmla="*/ 99793 w 99793"/>
                    <a:gd name="connsiteY0" fmla="*/ 0 h 155942"/>
                    <a:gd name="connsiteX1" fmla="*/ 0 w 99793"/>
                    <a:gd name="connsiteY1" fmla="*/ 155943 h 1559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9793" h="155942">
                      <a:moveTo>
                        <a:pt x="99793" y="0"/>
                      </a:moveTo>
                      <a:lnTo>
                        <a:pt x="0" y="155943"/>
                      </a:lnTo>
                    </a:path>
                  </a:pathLst>
                </a:custGeom>
                <a:noFill/>
                <a:ln w="4590" cap="rnd">
                  <a:solidFill>
                    <a:srgbClr val="EF8A66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0" name="任意多边形: 形状 39">
                  <a:extLst>
                    <a:ext uri="{FF2B5EF4-FFF2-40B4-BE49-F238E27FC236}">
                      <a16:creationId xmlns:a16="http://schemas.microsoft.com/office/drawing/2014/main" id="{A906824F-C6AB-8FEE-66BB-34DB05935AA6}"/>
                    </a:ext>
                  </a:extLst>
                </p:cNvPr>
                <p:cNvSpPr/>
                <p:nvPr/>
              </p:nvSpPr>
              <p:spPr>
                <a:xfrm>
                  <a:off x="1727318" y="4084487"/>
                  <a:ext cx="1073331" cy="879138"/>
                </a:xfrm>
                <a:custGeom>
                  <a:avLst/>
                  <a:gdLst>
                    <a:gd name="connsiteX0" fmla="*/ 1073332 w 1073331"/>
                    <a:gd name="connsiteY0" fmla="*/ 643141 h 879138"/>
                    <a:gd name="connsiteX1" fmla="*/ 902248 w 1073331"/>
                    <a:gd name="connsiteY1" fmla="*/ 795773 h 879138"/>
                    <a:gd name="connsiteX2" fmla="*/ 875706 w 1073331"/>
                    <a:gd name="connsiteY2" fmla="*/ 848490 h 879138"/>
                    <a:gd name="connsiteX3" fmla="*/ 860259 w 1073331"/>
                    <a:gd name="connsiteY3" fmla="*/ 879139 h 879138"/>
                    <a:gd name="connsiteX4" fmla="*/ 335914 w 1073331"/>
                    <a:gd name="connsiteY4" fmla="*/ 879139 h 879138"/>
                    <a:gd name="connsiteX5" fmla="*/ 305265 w 1073331"/>
                    <a:gd name="connsiteY5" fmla="*/ 730736 h 879138"/>
                    <a:gd name="connsiteX6" fmla="*/ 293618 w 1073331"/>
                    <a:gd name="connsiteY6" fmla="*/ 653500 h 879138"/>
                    <a:gd name="connsiteX7" fmla="*/ 292944 w 1073331"/>
                    <a:gd name="connsiteY7" fmla="*/ 648290 h 879138"/>
                    <a:gd name="connsiteX8" fmla="*/ 273083 w 1073331"/>
                    <a:gd name="connsiteY8" fmla="*/ 660549 h 879138"/>
                    <a:gd name="connsiteX9" fmla="*/ 248564 w 1073331"/>
                    <a:gd name="connsiteY9" fmla="*/ 725342 h 879138"/>
                    <a:gd name="connsiteX10" fmla="*/ 246296 w 1073331"/>
                    <a:gd name="connsiteY10" fmla="*/ 731472 h 879138"/>
                    <a:gd name="connsiteX11" fmla="*/ 0 w 1073331"/>
                    <a:gd name="connsiteY11" fmla="*/ 662940 h 879138"/>
                    <a:gd name="connsiteX12" fmla="*/ 21393 w 1073331"/>
                    <a:gd name="connsiteY12" fmla="*/ 590670 h 879138"/>
                    <a:gd name="connsiteX13" fmla="*/ 16244 w 1073331"/>
                    <a:gd name="connsiteY13" fmla="*/ 543470 h 879138"/>
                    <a:gd name="connsiteX14" fmla="*/ 115976 w 1073331"/>
                    <a:gd name="connsiteY14" fmla="*/ 371161 h 879138"/>
                    <a:gd name="connsiteX15" fmla="*/ 179175 w 1073331"/>
                    <a:gd name="connsiteY15" fmla="*/ 289818 h 879138"/>
                    <a:gd name="connsiteX16" fmla="*/ 184998 w 1073331"/>
                    <a:gd name="connsiteY16" fmla="*/ 284178 h 879138"/>
                    <a:gd name="connsiteX17" fmla="*/ 403403 w 1073331"/>
                    <a:gd name="connsiteY17" fmla="*/ 244089 h 879138"/>
                    <a:gd name="connsiteX18" fmla="*/ 430129 w 1073331"/>
                    <a:gd name="connsiteY18" fmla="*/ 245928 h 879138"/>
                    <a:gd name="connsiteX19" fmla="*/ 486462 w 1073331"/>
                    <a:gd name="connsiteY19" fmla="*/ 245928 h 879138"/>
                    <a:gd name="connsiteX20" fmla="*/ 510308 w 1073331"/>
                    <a:gd name="connsiteY20" fmla="*/ 243967 h 879138"/>
                    <a:gd name="connsiteX21" fmla="*/ 515947 w 1073331"/>
                    <a:gd name="connsiteY21" fmla="*/ 215218 h 879138"/>
                    <a:gd name="connsiteX22" fmla="*/ 523609 w 1073331"/>
                    <a:gd name="connsiteY22" fmla="*/ 0 h 879138"/>
                    <a:gd name="connsiteX23" fmla="*/ 684946 w 1073331"/>
                    <a:gd name="connsiteY23" fmla="*/ 72025 h 879138"/>
                    <a:gd name="connsiteX24" fmla="*/ 705910 w 1073331"/>
                    <a:gd name="connsiteY24" fmla="*/ 207923 h 879138"/>
                    <a:gd name="connsiteX25" fmla="*/ 713082 w 1073331"/>
                    <a:gd name="connsiteY25" fmla="*/ 248380 h 879138"/>
                    <a:gd name="connsiteX26" fmla="*/ 749861 w 1073331"/>
                    <a:gd name="connsiteY26" fmla="*/ 241883 h 879138"/>
                    <a:gd name="connsiteX27" fmla="*/ 1001183 w 1073331"/>
                    <a:gd name="connsiteY27" fmla="*/ 304407 h 879138"/>
                    <a:gd name="connsiteX28" fmla="*/ 1004800 w 1073331"/>
                    <a:gd name="connsiteY28" fmla="*/ 311027 h 879138"/>
                    <a:gd name="connsiteX29" fmla="*/ 1062421 w 1073331"/>
                    <a:gd name="connsiteY29" fmla="*/ 554503 h 879138"/>
                    <a:gd name="connsiteX30" fmla="*/ 1073332 w 1073331"/>
                    <a:gd name="connsiteY30" fmla="*/ 643141 h 8791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</a:cxnLst>
                  <a:rect l="l" t="t" r="r" b="b"/>
                  <a:pathLst>
                    <a:path w="1073331" h="879138">
                      <a:moveTo>
                        <a:pt x="1073332" y="643141"/>
                      </a:moveTo>
                      <a:cubicBezTo>
                        <a:pt x="1001061" y="684394"/>
                        <a:pt x="902248" y="795773"/>
                        <a:pt x="902248" y="795773"/>
                      </a:cubicBezTo>
                      <a:lnTo>
                        <a:pt x="875706" y="848490"/>
                      </a:lnTo>
                      <a:lnTo>
                        <a:pt x="860259" y="879139"/>
                      </a:lnTo>
                      <a:lnTo>
                        <a:pt x="335914" y="879139"/>
                      </a:lnTo>
                      <a:cubicBezTo>
                        <a:pt x="323654" y="834943"/>
                        <a:pt x="313111" y="777384"/>
                        <a:pt x="305265" y="730736"/>
                      </a:cubicBezTo>
                      <a:cubicBezTo>
                        <a:pt x="299135" y="694631"/>
                        <a:pt x="295212" y="665086"/>
                        <a:pt x="293618" y="653500"/>
                      </a:cubicBezTo>
                      <a:lnTo>
                        <a:pt x="292944" y="648290"/>
                      </a:lnTo>
                      <a:cubicBezTo>
                        <a:pt x="279581" y="660120"/>
                        <a:pt x="273083" y="660549"/>
                        <a:pt x="273083" y="660549"/>
                      </a:cubicBezTo>
                      <a:lnTo>
                        <a:pt x="248564" y="725342"/>
                      </a:lnTo>
                      <a:lnTo>
                        <a:pt x="246296" y="731472"/>
                      </a:lnTo>
                      <a:cubicBezTo>
                        <a:pt x="159253" y="673238"/>
                        <a:pt x="0" y="662940"/>
                        <a:pt x="0" y="662940"/>
                      </a:cubicBezTo>
                      <a:lnTo>
                        <a:pt x="21393" y="590670"/>
                      </a:lnTo>
                      <a:cubicBezTo>
                        <a:pt x="14963" y="575811"/>
                        <a:pt x="13173" y="559364"/>
                        <a:pt x="16244" y="543470"/>
                      </a:cubicBezTo>
                      <a:cubicBezTo>
                        <a:pt x="19738" y="525387"/>
                        <a:pt x="67673" y="441531"/>
                        <a:pt x="115976" y="371161"/>
                      </a:cubicBezTo>
                      <a:cubicBezTo>
                        <a:pt x="135022" y="342534"/>
                        <a:pt x="156145" y="315349"/>
                        <a:pt x="179175" y="289818"/>
                      </a:cubicBezTo>
                      <a:cubicBezTo>
                        <a:pt x="181075" y="287856"/>
                        <a:pt x="183036" y="285956"/>
                        <a:pt x="184998" y="284178"/>
                      </a:cubicBezTo>
                      <a:cubicBezTo>
                        <a:pt x="243292" y="230543"/>
                        <a:pt x="339899" y="238327"/>
                        <a:pt x="403403" y="244089"/>
                      </a:cubicBezTo>
                      <a:cubicBezTo>
                        <a:pt x="412843" y="244948"/>
                        <a:pt x="421793" y="245561"/>
                        <a:pt x="430129" y="245928"/>
                      </a:cubicBezTo>
                      <a:cubicBezTo>
                        <a:pt x="448893" y="246915"/>
                        <a:pt x="467699" y="246915"/>
                        <a:pt x="486462" y="245928"/>
                      </a:cubicBezTo>
                      <a:cubicBezTo>
                        <a:pt x="501848" y="245132"/>
                        <a:pt x="510308" y="243967"/>
                        <a:pt x="510308" y="243967"/>
                      </a:cubicBezTo>
                      <a:cubicBezTo>
                        <a:pt x="512269" y="235017"/>
                        <a:pt x="514108" y="225577"/>
                        <a:pt x="515947" y="215218"/>
                      </a:cubicBezTo>
                      <a:cubicBezTo>
                        <a:pt x="527410" y="148219"/>
                        <a:pt x="533846" y="58785"/>
                        <a:pt x="523609" y="0"/>
                      </a:cubicBezTo>
                      <a:lnTo>
                        <a:pt x="684946" y="72025"/>
                      </a:lnTo>
                      <a:cubicBezTo>
                        <a:pt x="687705" y="101326"/>
                        <a:pt x="698493" y="165628"/>
                        <a:pt x="705910" y="207923"/>
                      </a:cubicBezTo>
                      <a:cubicBezTo>
                        <a:pt x="710078" y="231585"/>
                        <a:pt x="713082" y="248380"/>
                        <a:pt x="713082" y="248380"/>
                      </a:cubicBezTo>
                      <a:cubicBezTo>
                        <a:pt x="726077" y="245990"/>
                        <a:pt x="738337" y="243844"/>
                        <a:pt x="749861" y="241883"/>
                      </a:cubicBezTo>
                      <a:cubicBezTo>
                        <a:pt x="913650" y="214115"/>
                        <a:pt x="955823" y="224535"/>
                        <a:pt x="1001183" y="304407"/>
                      </a:cubicBezTo>
                      <a:cubicBezTo>
                        <a:pt x="1002409" y="306491"/>
                        <a:pt x="1003574" y="308698"/>
                        <a:pt x="1004800" y="311027"/>
                      </a:cubicBezTo>
                      <a:cubicBezTo>
                        <a:pt x="1032752" y="366195"/>
                        <a:pt x="1051816" y="476532"/>
                        <a:pt x="1062421" y="554503"/>
                      </a:cubicBezTo>
                      <a:cubicBezTo>
                        <a:pt x="1069960" y="605749"/>
                        <a:pt x="1073332" y="643141"/>
                        <a:pt x="1073332" y="643141"/>
                      </a:cubicBezTo>
                      <a:close/>
                    </a:path>
                  </a:pathLst>
                </a:custGeom>
                <a:solidFill>
                  <a:srgbClr val="C3DCF8"/>
                </a:solidFill>
                <a:ln w="61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1" name="任意多边形: 形状 40">
                  <a:extLst>
                    <a:ext uri="{FF2B5EF4-FFF2-40B4-BE49-F238E27FC236}">
                      <a16:creationId xmlns:a16="http://schemas.microsoft.com/office/drawing/2014/main" id="{2B2AF2D8-85B4-22D8-EB1A-F178DB37D246}"/>
                    </a:ext>
                  </a:extLst>
                </p:cNvPr>
                <p:cNvSpPr/>
                <p:nvPr/>
              </p:nvSpPr>
              <p:spPr>
                <a:xfrm>
                  <a:off x="2629627" y="4639235"/>
                  <a:ext cx="171022" cy="240902"/>
                </a:xfrm>
                <a:custGeom>
                  <a:avLst/>
                  <a:gdLst>
                    <a:gd name="connsiteX0" fmla="*/ 171022 w 171022"/>
                    <a:gd name="connsiteY0" fmla="*/ 88392 h 240902"/>
                    <a:gd name="connsiteX1" fmla="*/ 0 w 171022"/>
                    <a:gd name="connsiteY1" fmla="*/ 240902 h 240902"/>
                    <a:gd name="connsiteX2" fmla="*/ 24519 w 171022"/>
                    <a:gd name="connsiteY2" fmla="*/ 179604 h 240902"/>
                    <a:gd name="connsiteX3" fmla="*/ 7601 w 171022"/>
                    <a:gd name="connsiteY3" fmla="*/ 78768 h 240902"/>
                    <a:gd name="connsiteX4" fmla="*/ 160847 w 171022"/>
                    <a:gd name="connsiteY4" fmla="*/ 0 h 240902"/>
                    <a:gd name="connsiteX5" fmla="*/ 171022 w 171022"/>
                    <a:gd name="connsiteY5" fmla="*/ 88392 h 2409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71022" h="240902">
                      <a:moveTo>
                        <a:pt x="171022" y="88392"/>
                      </a:moveTo>
                      <a:cubicBezTo>
                        <a:pt x="100161" y="128910"/>
                        <a:pt x="3617" y="236918"/>
                        <a:pt x="0" y="240902"/>
                      </a:cubicBezTo>
                      <a:cubicBezTo>
                        <a:pt x="1287" y="238205"/>
                        <a:pt x="22374" y="194560"/>
                        <a:pt x="24519" y="179604"/>
                      </a:cubicBezTo>
                      <a:cubicBezTo>
                        <a:pt x="26665" y="164647"/>
                        <a:pt x="19186" y="120390"/>
                        <a:pt x="7601" y="78768"/>
                      </a:cubicBezTo>
                      <a:lnTo>
                        <a:pt x="160847" y="0"/>
                      </a:lnTo>
                      <a:cubicBezTo>
                        <a:pt x="167651" y="51000"/>
                        <a:pt x="171022" y="88392"/>
                        <a:pt x="171022" y="88392"/>
                      </a:cubicBezTo>
                      <a:close/>
                    </a:path>
                  </a:pathLst>
                </a:custGeom>
                <a:solidFill>
                  <a:srgbClr val="C3DCF8"/>
                </a:solidFill>
                <a:ln w="61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2" name="任意多边形: 形状 41">
                  <a:extLst>
                    <a:ext uri="{FF2B5EF4-FFF2-40B4-BE49-F238E27FC236}">
                      <a16:creationId xmlns:a16="http://schemas.microsoft.com/office/drawing/2014/main" id="{4A164547-6DFE-5090-88D4-A9FD5D876713}"/>
                    </a:ext>
                  </a:extLst>
                </p:cNvPr>
                <p:cNvSpPr/>
                <p:nvPr/>
              </p:nvSpPr>
              <p:spPr>
                <a:xfrm>
                  <a:off x="2020446" y="4627527"/>
                  <a:ext cx="234537" cy="188299"/>
                </a:xfrm>
                <a:custGeom>
                  <a:avLst/>
                  <a:gdLst>
                    <a:gd name="connsiteX0" fmla="*/ 234527 w 234537"/>
                    <a:gd name="connsiteY0" fmla="*/ 123945 h 188299"/>
                    <a:gd name="connsiteX1" fmla="*/ 12321 w 234537"/>
                    <a:gd name="connsiteY1" fmla="*/ 187695 h 188299"/>
                    <a:gd name="connsiteX2" fmla="*/ 674 w 234537"/>
                    <a:gd name="connsiteY2" fmla="*/ 110459 h 188299"/>
                    <a:gd name="connsiteX3" fmla="*/ 0 w 234537"/>
                    <a:gd name="connsiteY3" fmla="*/ 105249 h 188299"/>
                    <a:gd name="connsiteX4" fmla="*/ 74232 w 234537"/>
                    <a:gd name="connsiteY4" fmla="*/ 0 h 188299"/>
                    <a:gd name="connsiteX5" fmla="*/ 57988 w 234537"/>
                    <a:gd name="connsiteY5" fmla="*/ 83979 h 188299"/>
                    <a:gd name="connsiteX6" fmla="*/ 234527 w 234537"/>
                    <a:gd name="connsiteY6" fmla="*/ 123945 h 1882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34537" h="188299">
                      <a:moveTo>
                        <a:pt x="234527" y="123945"/>
                      </a:moveTo>
                      <a:cubicBezTo>
                        <a:pt x="233362" y="182669"/>
                        <a:pt x="95809" y="190944"/>
                        <a:pt x="12321" y="187695"/>
                      </a:cubicBezTo>
                      <a:cubicBezTo>
                        <a:pt x="6191" y="151591"/>
                        <a:pt x="2268" y="122045"/>
                        <a:pt x="674" y="110459"/>
                      </a:cubicBezTo>
                      <a:lnTo>
                        <a:pt x="0" y="105249"/>
                      </a:lnTo>
                      <a:cubicBezTo>
                        <a:pt x="30343" y="74465"/>
                        <a:pt x="55420" y="38912"/>
                        <a:pt x="74232" y="0"/>
                      </a:cubicBezTo>
                      <a:cubicBezTo>
                        <a:pt x="123271" y="33469"/>
                        <a:pt x="60379" y="67857"/>
                        <a:pt x="57988" y="83979"/>
                      </a:cubicBezTo>
                      <a:cubicBezTo>
                        <a:pt x="51490" y="128175"/>
                        <a:pt x="236182" y="40089"/>
                        <a:pt x="234527" y="123945"/>
                      </a:cubicBezTo>
                      <a:close/>
                    </a:path>
                  </a:pathLst>
                </a:custGeom>
                <a:solidFill>
                  <a:srgbClr val="A7CAF0"/>
                </a:solidFill>
                <a:ln w="61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3" name="任意多边形: 形状 42">
                  <a:extLst>
                    <a:ext uri="{FF2B5EF4-FFF2-40B4-BE49-F238E27FC236}">
                      <a16:creationId xmlns:a16="http://schemas.microsoft.com/office/drawing/2014/main" id="{650982BF-A9AB-E201-B401-C3B60CA1E56C}"/>
                    </a:ext>
                  </a:extLst>
                </p:cNvPr>
                <p:cNvSpPr/>
                <p:nvPr/>
              </p:nvSpPr>
              <p:spPr>
                <a:xfrm>
                  <a:off x="1843662" y="4084425"/>
                  <a:ext cx="889069" cy="514293"/>
                </a:xfrm>
                <a:custGeom>
                  <a:avLst/>
                  <a:gdLst>
                    <a:gd name="connsiteX0" fmla="*/ 889069 w 889069"/>
                    <a:gd name="connsiteY0" fmla="*/ 311334 h 514293"/>
                    <a:gd name="connsiteX1" fmla="*/ 750351 w 889069"/>
                    <a:gd name="connsiteY1" fmla="*/ 354671 h 514293"/>
                    <a:gd name="connsiteX2" fmla="*/ 351913 w 889069"/>
                    <a:gd name="connsiteY2" fmla="*/ 434849 h 514293"/>
                    <a:gd name="connsiteX3" fmla="*/ 281604 w 889069"/>
                    <a:gd name="connsiteY3" fmla="*/ 374777 h 514293"/>
                    <a:gd name="connsiteX4" fmla="*/ 0 w 889069"/>
                    <a:gd name="connsiteY4" fmla="*/ 371161 h 514293"/>
                    <a:gd name="connsiteX5" fmla="*/ 63198 w 889069"/>
                    <a:gd name="connsiteY5" fmla="*/ 289818 h 514293"/>
                    <a:gd name="connsiteX6" fmla="*/ 69022 w 889069"/>
                    <a:gd name="connsiteY6" fmla="*/ 284178 h 514293"/>
                    <a:gd name="connsiteX7" fmla="*/ 287427 w 889069"/>
                    <a:gd name="connsiteY7" fmla="*/ 244089 h 514293"/>
                    <a:gd name="connsiteX8" fmla="*/ 314153 w 889069"/>
                    <a:gd name="connsiteY8" fmla="*/ 245928 h 514293"/>
                    <a:gd name="connsiteX9" fmla="*/ 370486 w 889069"/>
                    <a:gd name="connsiteY9" fmla="*/ 245928 h 514293"/>
                    <a:gd name="connsiteX10" fmla="*/ 394331 w 889069"/>
                    <a:gd name="connsiteY10" fmla="*/ 243967 h 514293"/>
                    <a:gd name="connsiteX11" fmla="*/ 399971 w 889069"/>
                    <a:gd name="connsiteY11" fmla="*/ 215218 h 514293"/>
                    <a:gd name="connsiteX12" fmla="*/ 407633 w 889069"/>
                    <a:gd name="connsiteY12" fmla="*/ 0 h 514293"/>
                    <a:gd name="connsiteX13" fmla="*/ 568970 w 889069"/>
                    <a:gd name="connsiteY13" fmla="*/ 72025 h 514293"/>
                    <a:gd name="connsiteX14" fmla="*/ 589934 w 889069"/>
                    <a:gd name="connsiteY14" fmla="*/ 207923 h 514293"/>
                    <a:gd name="connsiteX15" fmla="*/ 597106 w 889069"/>
                    <a:gd name="connsiteY15" fmla="*/ 248380 h 514293"/>
                    <a:gd name="connsiteX16" fmla="*/ 633885 w 889069"/>
                    <a:gd name="connsiteY16" fmla="*/ 241883 h 514293"/>
                    <a:gd name="connsiteX17" fmla="*/ 885207 w 889069"/>
                    <a:gd name="connsiteY17" fmla="*/ 304407 h 514293"/>
                    <a:gd name="connsiteX18" fmla="*/ 889069 w 889069"/>
                    <a:gd name="connsiteY18" fmla="*/ 311334 h 5142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889069" h="514293">
                      <a:moveTo>
                        <a:pt x="889069" y="311334"/>
                      </a:moveTo>
                      <a:cubicBezTo>
                        <a:pt x="841257" y="294722"/>
                        <a:pt x="787559" y="295273"/>
                        <a:pt x="750351" y="354671"/>
                      </a:cubicBezTo>
                      <a:cubicBezTo>
                        <a:pt x="666557" y="488424"/>
                        <a:pt x="509265" y="592754"/>
                        <a:pt x="351913" y="434849"/>
                      </a:cubicBezTo>
                      <a:cubicBezTo>
                        <a:pt x="330397" y="412684"/>
                        <a:pt x="306859" y="392572"/>
                        <a:pt x="281604" y="374777"/>
                      </a:cubicBezTo>
                      <a:cubicBezTo>
                        <a:pt x="188615" y="311150"/>
                        <a:pt x="109969" y="324022"/>
                        <a:pt x="0" y="371161"/>
                      </a:cubicBezTo>
                      <a:cubicBezTo>
                        <a:pt x="19045" y="342534"/>
                        <a:pt x="40169" y="315349"/>
                        <a:pt x="63198" y="289818"/>
                      </a:cubicBezTo>
                      <a:cubicBezTo>
                        <a:pt x="65099" y="287856"/>
                        <a:pt x="67060" y="285956"/>
                        <a:pt x="69022" y="284178"/>
                      </a:cubicBezTo>
                      <a:cubicBezTo>
                        <a:pt x="127316" y="230543"/>
                        <a:pt x="223922" y="238327"/>
                        <a:pt x="287427" y="244089"/>
                      </a:cubicBezTo>
                      <a:cubicBezTo>
                        <a:pt x="296867" y="244948"/>
                        <a:pt x="305817" y="245561"/>
                        <a:pt x="314153" y="245928"/>
                      </a:cubicBezTo>
                      <a:cubicBezTo>
                        <a:pt x="332917" y="246915"/>
                        <a:pt x="351723" y="246915"/>
                        <a:pt x="370486" y="245928"/>
                      </a:cubicBezTo>
                      <a:cubicBezTo>
                        <a:pt x="385872" y="245132"/>
                        <a:pt x="394331" y="243967"/>
                        <a:pt x="394331" y="243967"/>
                      </a:cubicBezTo>
                      <a:cubicBezTo>
                        <a:pt x="396293" y="235017"/>
                        <a:pt x="398132" y="225577"/>
                        <a:pt x="399971" y="215218"/>
                      </a:cubicBezTo>
                      <a:cubicBezTo>
                        <a:pt x="411434" y="148219"/>
                        <a:pt x="417870" y="58785"/>
                        <a:pt x="407633" y="0"/>
                      </a:cubicBezTo>
                      <a:lnTo>
                        <a:pt x="568970" y="72025"/>
                      </a:lnTo>
                      <a:cubicBezTo>
                        <a:pt x="571728" y="101326"/>
                        <a:pt x="582517" y="165628"/>
                        <a:pt x="589934" y="207923"/>
                      </a:cubicBezTo>
                      <a:cubicBezTo>
                        <a:pt x="594102" y="231585"/>
                        <a:pt x="597106" y="248380"/>
                        <a:pt x="597106" y="248380"/>
                      </a:cubicBezTo>
                      <a:cubicBezTo>
                        <a:pt x="610101" y="245990"/>
                        <a:pt x="622361" y="243844"/>
                        <a:pt x="633885" y="241883"/>
                      </a:cubicBezTo>
                      <a:cubicBezTo>
                        <a:pt x="797673" y="214115"/>
                        <a:pt x="839847" y="224535"/>
                        <a:pt x="885207" y="304407"/>
                      </a:cubicBezTo>
                      <a:cubicBezTo>
                        <a:pt x="886679" y="306798"/>
                        <a:pt x="887843" y="309004"/>
                        <a:pt x="889069" y="311334"/>
                      </a:cubicBezTo>
                      <a:close/>
                    </a:path>
                  </a:pathLst>
                </a:custGeom>
                <a:solidFill>
                  <a:srgbClr val="D0E5F7"/>
                </a:solidFill>
                <a:ln w="61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4" name="任意多边形: 形状 43">
                  <a:extLst>
                    <a:ext uri="{FF2B5EF4-FFF2-40B4-BE49-F238E27FC236}">
                      <a16:creationId xmlns:a16="http://schemas.microsoft.com/office/drawing/2014/main" id="{91277A23-F16B-3137-7DC0-8D2222FFC56B}"/>
                    </a:ext>
                  </a:extLst>
                </p:cNvPr>
                <p:cNvSpPr/>
                <p:nvPr/>
              </p:nvSpPr>
              <p:spPr>
                <a:xfrm>
                  <a:off x="2157876" y="4292353"/>
                  <a:ext cx="319915" cy="247927"/>
                </a:xfrm>
                <a:custGeom>
                  <a:avLst/>
                  <a:gdLst>
                    <a:gd name="connsiteX0" fmla="*/ 319915 w 319915"/>
                    <a:gd name="connsiteY0" fmla="*/ 34261 h 247927"/>
                    <a:gd name="connsiteX1" fmla="*/ 296929 w 319915"/>
                    <a:gd name="connsiteY1" fmla="*/ 204609 h 247927"/>
                    <a:gd name="connsiteX2" fmla="*/ 216015 w 319915"/>
                    <a:gd name="connsiteY2" fmla="*/ 218401 h 247927"/>
                    <a:gd name="connsiteX3" fmla="*/ 0 w 319915"/>
                    <a:gd name="connsiteY3" fmla="*/ 38185 h 247927"/>
                    <a:gd name="connsiteX4" fmla="*/ 56333 w 319915"/>
                    <a:gd name="connsiteY4" fmla="*/ 38185 h 247927"/>
                    <a:gd name="connsiteX5" fmla="*/ 80178 w 319915"/>
                    <a:gd name="connsiteY5" fmla="*/ 36223 h 247927"/>
                    <a:gd name="connsiteX6" fmla="*/ 85817 w 319915"/>
                    <a:gd name="connsiteY6" fmla="*/ 7474 h 247927"/>
                    <a:gd name="connsiteX7" fmla="*/ 275842 w 319915"/>
                    <a:gd name="connsiteY7" fmla="*/ 180 h 247927"/>
                    <a:gd name="connsiteX8" fmla="*/ 283014 w 319915"/>
                    <a:gd name="connsiteY8" fmla="*/ 40637 h 247927"/>
                    <a:gd name="connsiteX9" fmla="*/ 319915 w 319915"/>
                    <a:gd name="connsiteY9" fmla="*/ 34261 h 2479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319915" h="247927">
                      <a:moveTo>
                        <a:pt x="319915" y="34261"/>
                      </a:moveTo>
                      <a:cubicBezTo>
                        <a:pt x="319425" y="75699"/>
                        <a:pt x="314950" y="151218"/>
                        <a:pt x="296929" y="204609"/>
                      </a:cubicBezTo>
                      <a:cubicBezTo>
                        <a:pt x="273635" y="273876"/>
                        <a:pt x="246174" y="245740"/>
                        <a:pt x="216015" y="218401"/>
                      </a:cubicBezTo>
                      <a:cubicBezTo>
                        <a:pt x="188737" y="193514"/>
                        <a:pt x="89312" y="110700"/>
                        <a:pt x="0" y="38185"/>
                      </a:cubicBezTo>
                      <a:cubicBezTo>
                        <a:pt x="18763" y="39172"/>
                        <a:pt x="37570" y="39172"/>
                        <a:pt x="56333" y="38185"/>
                      </a:cubicBezTo>
                      <a:cubicBezTo>
                        <a:pt x="71719" y="37388"/>
                        <a:pt x="80178" y="36223"/>
                        <a:pt x="80178" y="36223"/>
                      </a:cubicBezTo>
                      <a:cubicBezTo>
                        <a:pt x="82140" y="27273"/>
                        <a:pt x="83979" y="17834"/>
                        <a:pt x="85817" y="7474"/>
                      </a:cubicBezTo>
                      <a:cubicBezTo>
                        <a:pt x="150610" y="3245"/>
                        <a:pt x="228336" y="-924"/>
                        <a:pt x="275842" y="180"/>
                      </a:cubicBezTo>
                      <a:cubicBezTo>
                        <a:pt x="280010" y="23841"/>
                        <a:pt x="283014" y="40637"/>
                        <a:pt x="283014" y="40637"/>
                      </a:cubicBezTo>
                      <a:cubicBezTo>
                        <a:pt x="295886" y="38123"/>
                        <a:pt x="308146" y="36223"/>
                        <a:pt x="319915" y="34261"/>
                      </a:cubicBezTo>
                      <a:close/>
                    </a:path>
                  </a:pathLst>
                </a:custGeom>
                <a:solidFill>
                  <a:srgbClr val="83ADDF"/>
                </a:solidFill>
                <a:ln w="61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5" name="任意多边形: 形状 44">
                  <a:extLst>
                    <a:ext uri="{FF2B5EF4-FFF2-40B4-BE49-F238E27FC236}">
                      <a16:creationId xmlns:a16="http://schemas.microsoft.com/office/drawing/2014/main" id="{9826DD4A-F346-6753-0661-1BE9B35C37AC}"/>
                    </a:ext>
                  </a:extLst>
                </p:cNvPr>
                <p:cNvSpPr/>
                <p:nvPr/>
              </p:nvSpPr>
              <p:spPr>
                <a:xfrm>
                  <a:off x="2214209" y="4084548"/>
                  <a:ext cx="227161" cy="400461"/>
                </a:xfrm>
                <a:custGeom>
                  <a:avLst/>
                  <a:gdLst>
                    <a:gd name="connsiteX0" fmla="*/ 200077 w 227161"/>
                    <a:gd name="connsiteY0" fmla="*/ 400461 h 400461"/>
                    <a:gd name="connsiteX1" fmla="*/ 0 w 227161"/>
                    <a:gd name="connsiteY1" fmla="*/ 245928 h 400461"/>
                    <a:gd name="connsiteX2" fmla="*/ 23845 w 227161"/>
                    <a:gd name="connsiteY2" fmla="*/ 243967 h 400461"/>
                    <a:gd name="connsiteX3" fmla="*/ 37147 w 227161"/>
                    <a:gd name="connsiteY3" fmla="*/ 0 h 400461"/>
                    <a:gd name="connsiteX4" fmla="*/ 142028 w 227161"/>
                    <a:gd name="connsiteY4" fmla="*/ 46770 h 400461"/>
                    <a:gd name="connsiteX5" fmla="*/ 198484 w 227161"/>
                    <a:gd name="connsiteY5" fmla="*/ 72025 h 400461"/>
                    <a:gd name="connsiteX6" fmla="*/ 213195 w 227161"/>
                    <a:gd name="connsiteY6" fmla="*/ 171635 h 400461"/>
                    <a:gd name="connsiteX7" fmla="*/ 226619 w 227161"/>
                    <a:gd name="connsiteY7" fmla="*/ 248380 h 400461"/>
                    <a:gd name="connsiteX8" fmla="*/ 200077 w 227161"/>
                    <a:gd name="connsiteY8" fmla="*/ 400461 h 4004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27161" h="400461">
                      <a:moveTo>
                        <a:pt x="200077" y="400461"/>
                      </a:moveTo>
                      <a:cubicBezTo>
                        <a:pt x="200077" y="400461"/>
                        <a:pt x="62034" y="306552"/>
                        <a:pt x="0" y="245928"/>
                      </a:cubicBezTo>
                      <a:cubicBezTo>
                        <a:pt x="15386" y="245131"/>
                        <a:pt x="23845" y="243967"/>
                        <a:pt x="23845" y="243967"/>
                      </a:cubicBezTo>
                      <a:cubicBezTo>
                        <a:pt x="38618" y="176110"/>
                        <a:pt x="48916" y="67734"/>
                        <a:pt x="37147" y="0"/>
                      </a:cubicBezTo>
                      <a:lnTo>
                        <a:pt x="142028" y="46770"/>
                      </a:lnTo>
                      <a:lnTo>
                        <a:pt x="198484" y="72025"/>
                      </a:lnTo>
                      <a:cubicBezTo>
                        <a:pt x="200506" y="93664"/>
                        <a:pt x="207004" y="134733"/>
                        <a:pt x="213195" y="171635"/>
                      </a:cubicBezTo>
                      <a:cubicBezTo>
                        <a:pt x="220061" y="212459"/>
                        <a:pt x="226619" y="248380"/>
                        <a:pt x="226619" y="248380"/>
                      </a:cubicBezTo>
                      <a:cubicBezTo>
                        <a:pt x="231646" y="367421"/>
                        <a:pt x="200077" y="400461"/>
                        <a:pt x="200077" y="400461"/>
                      </a:cubicBezTo>
                      <a:close/>
                    </a:path>
                  </a:pathLst>
                </a:custGeom>
                <a:solidFill>
                  <a:srgbClr val="FEBD9D"/>
                </a:solidFill>
                <a:ln w="61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6" name="任意多边形: 形状 45">
                  <a:extLst>
                    <a:ext uri="{FF2B5EF4-FFF2-40B4-BE49-F238E27FC236}">
                      <a16:creationId xmlns:a16="http://schemas.microsoft.com/office/drawing/2014/main" id="{4B23FF2E-DED5-4698-C12A-624C2DBB44F3}"/>
                    </a:ext>
                  </a:extLst>
                </p:cNvPr>
                <p:cNvSpPr/>
                <p:nvPr/>
              </p:nvSpPr>
              <p:spPr>
                <a:xfrm>
                  <a:off x="2629566" y="4711628"/>
                  <a:ext cx="24885" cy="168631"/>
                </a:xfrm>
                <a:custGeom>
                  <a:avLst/>
                  <a:gdLst>
                    <a:gd name="connsiteX0" fmla="*/ 0 w 24885"/>
                    <a:gd name="connsiteY0" fmla="*/ 168631 h 168631"/>
                    <a:gd name="connsiteX1" fmla="*/ 0 w 24885"/>
                    <a:gd name="connsiteY1" fmla="*/ 168631 h 168631"/>
                    <a:gd name="connsiteX2" fmla="*/ 24519 w 24885"/>
                    <a:gd name="connsiteY2" fmla="*/ 107333 h 168631"/>
                    <a:gd name="connsiteX3" fmla="*/ 7601 w 24885"/>
                    <a:gd name="connsiteY3" fmla="*/ 6498 h 168631"/>
                    <a:gd name="connsiteX4" fmla="*/ 5701 w 24885"/>
                    <a:gd name="connsiteY4" fmla="*/ 0 h 16863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4885" h="168631">
                      <a:moveTo>
                        <a:pt x="0" y="168631"/>
                      </a:moveTo>
                      <a:lnTo>
                        <a:pt x="0" y="168631"/>
                      </a:lnTo>
                      <a:cubicBezTo>
                        <a:pt x="1287" y="165934"/>
                        <a:pt x="22374" y="122290"/>
                        <a:pt x="24519" y="107333"/>
                      </a:cubicBezTo>
                      <a:cubicBezTo>
                        <a:pt x="26665" y="92376"/>
                        <a:pt x="19186" y="48119"/>
                        <a:pt x="7601" y="6498"/>
                      </a:cubicBezTo>
                      <a:cubicBezTo>
                        <a:pt x="6988" y="4352"/>
                        <a:pt x="6375" y="2145"/>
                        <a:pt x="5701" y="0"/>
                      </a:cubicBezTo>
                    </a:path>
                  </a:pathLst>
                </a:custGeom>
                <a:noFill/>
                <a:ln w="4590" cap="rnd">
                  <a:solidFill>
                    <a:srgbClr val="83ADDF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7" name="任意多边形: 形状 46">
                  <a:extLst>
                    <a:ext uri="{FF2B5EF4-FFF2-40B4-BE49-F238E27FC236}">
                      <a16:creationId xmlns:a16="http://schemas.microsoft.com/office/drawing/2014/main" id="{E7C08461-FBD6-111C-9A1D-AF5C480A5865}"/>
                    </a:ext>
                  </a:extLst>
                </p:cNvPr>
                <p:cNvSpPr/>
                <p:nvPr/>
              </p:nvSpPr>
              <p:spPr>
                <a:xfrm>
                  <a:off x="2330742" y="4131502"/>
                  <a:ext cx="96601" cy="125139"/>
                </a:xfrm>
                <a:custGeom>
                  <a:avLst/>
                  <a:gdLst>
                    <a:gd name="connsiteX0" fmla="*/ 96601 w 96601"/>
                    <a:gd name="connsiteY0" fmla="*/ 124865 h 125139"/>
                    <a:gd name="connsiteX1" fmla="*/ 853 w 96601"/>
                    <a:gd name="connsiteY1" fmla="*/ 11524 h 125139"/>
                    <a:gd name="connsiteX2" fmla="*/ 25373 w 96601"/>
                    <a:gd name="connsiteY2" fmla="*/ 0 h 125139"/>
                    <a:gd name="connsiteX3" fmla="*/ 81828 w 96601"/>
                    <a:gd name="connsiteY3" fmla="*/ 25255 h 125139"/>
                    <a:gd name="connsiteX4" fmla="*/ 96601 w 96601"/>
                    <a:gd name="connsiteY4" fmla="*/ 124865 h 1251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6601" h="125139">
                      <a:moveTo>
                        <a:pt x="96601" y="124865"/>
                      </a:moveTo>
                      <a:cubicBezTo>
                        <a:pt x="-12326" y="131546"/>
                        <a:pt x="-66" y="14466"/>
                        <a:pt x="853" y="11524"/>
                      </a:cubicBezTo>
                      <a:lnTo>
                        <a:pt x="25373" y="0"/>
                      </a:lnTo>
                      <a:lnTo>
                        <a:pt x="81828" y="25255"/>
                      </a:lnTo>
                      <a:cubicBezTo>
                        <a:pt x="83913" y="46893"/>
                        <a:pt x="90410" y="87963"/>
                        <a:pt x="96601" y="124865"/>
                      </a:cubicBezTo>
                      <a:close/>
                    </a:path>
                  </a:pathLst>
                </a:custGeom>
                <a:solidFill>
                  <a:srgbClr val="F4A789"/>
                </a:solidFill>
                <a:ln w="61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8" name="任意多边形: 形状 47">
                  <a:extLst>
                    <a:ext uri="{FF2B5EF4-FFF2-40B4-BE49-F238E27FC236}">
                      <a16:creationId xmlns:a16="http://schemas.microsoft.com/office/drawing/2014/main" id="{146F397E-860B-BBBD-9E54-D8FB394EBB5B}"/>
                    </a:ext>
                  </a:extLst>
                </p:cNvPr>
                <p:cNvSpPr/>
                <p:nvPr/>
              </p:nvSpPr>
              <p:spPr>
                <a:xfrm>
                  <a:off x="1726708" y="4734755"/>
                  <a:ext cx="76803" cy="50615"/>
                </a:xfrm>
                <a:custGeom>
                  <a:avLst/>
                  <a:gdLst>
                    <a:gd name="connsiteX0" fmla="*/ 978 w 76803"/>
                    <a:gd name="connsiteY0" fmla="*/ 12549 h 50615"/>
                    <a:gd name="connsiteX1" fmla="*/ 66260 w 76803"/>
                    <a:gd name="connsiteY1" fmla="*/ 50616 h 50615"/>
                    <a:gd name="connsiteX2" fmla="*/ 76803 w 76803"/>
                    <a:gd name="connsiteY2" fmla="*/ 5807 h 50615"/>
                    <a:gd name="connsiteX3" fmla="*/ 978 w 76803"/>
                    <a:gd name="connsiteY3" fmla="*/ 12549 h 506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6803" h="50615">
                      <a:moveTo>
                        <a:pt x="978" y="12549"/>
                      </a:moveTo>
                      <a:cubicBezTo>
                        <a:pt x="-2087" y="21560"/>
                        <a:pt x="-2087" y="31368"/>
                        <a:pt x="66260" y="50616"/>
                      </a:cubicBezTo>
                      <a:lnTo>
                        <a:pt x="76803" y="5807"/>
                      </a:lnTo>
                      <a:cubicBezTo>
                        <a:pt x="76803" y="5807"/>
                        <a:pt x="14647" y="-10989"/>
                        <a:pt x="978" y="12549"/>
                      </a:cubicBezTo>
                      <a:close/>
                    </a:path>
                  </a:pathLst>
                </a:custGeom>
                <a:solidFill>
                  <a:srgbClr val="A7CAF0"/>
                </a:solidFill>
                <a:ln w="61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9" name="任意多边形: 形状 48">
                  <a:extLst>
                    <a:ext uri="{FF2B5EF4-FFF2-40B4-BE49-F238E27FC236}">
                      <a16:creationId xmlns:a16="http://schemas.microsoft.com/office/drawing/2014/main" id="{5A2FF139-9C2E-C363-E883-C12509E1C473}"/>
                    </a:ext>
                  </a:extLst>
                </p:cNvPr>
                <p:cNvSpPr/>
                <p:nvPr/>
              </p:nvSpPr>
              <p:spPr>
                <a:xfrm>
                  <a:off x="1692193" y="4721558"/>
                  <a:ext cx="281543" cy="294214"/>
                </a:xfrm>
                <a:custGeom>
                  <a:avLst/>
                  <a:gdLst>
                    <a:gd name="connsiteX0" fmla="*/ 72946 w 281543"/>
                    <a:gd name="connsiteY0" fmla="*/ 2147 h 294214"/>
                    <a:gd name="connsiteX1" fmla="*/ 859 w 281543"/>
                    <a:gd name="connsiteY1" fmla="*/ 229808 h 294214"/>
                    <a:gd name="connsiteX2" fmla="*/ 244213 w 281543"/>
                    <a:gd name="connsiteY2" fmla="*/ 226866 h 294214"/>
                    <a:gd name="connsiteX3" fmla="*/ 281544 w 281543"/>
                    <a:gd name="connsiteY3" fmla="*/ 51001 h 294214"/>
                    <a:gd name="connsiteX4" fmla="*/ 72946 w 281543"/>
                    <a:gd name="connsiteY4" fmla="*/ 2147 h 2942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81543" h="294214">
                      <a:moveTo>
                        <a:pt x="72946" y="2147"/>
                      </a:moveTo>
                      <a:cubicBezTo>
                        <a:pt x="56886" y="54495"/>
                        <a:pt x="859" y="229808"/>
                        <a:pt x="859" y="229808"/>
                      </a:cubicBezTo>
                      <a:cubicBezTo>
                        <a:pt x="-14343" y="294110"/>
                        <a:pt x="176356" y="336099"/>
                        <a:pt x="244213" y="226866"/>
                      </a:cubicBezTo>
                      <a:lnTo>
                        <a:pt x="281544" y="51001"/>
                      </a:lnTo>
                      <a:cubicBezTo>
                        <a:pt x="219853" y="10857"/>
                        <a:pt x="146050" y="-6429"/>
                        <a:pt x="72946" y="2147"/>
                      </a:cubicBezTo>
                      <a:close/>
                    </a:path>
                  </a:pathLst>
                </a:custGeom>
                <a:solidFill>
                  <a:srgbClr val="FEBD9D"/>
                </a:solidFill>
                <a:ln w="61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0" name="任意多边形: 形状 49">
                  <a:extLst>
                    <a:ext uri="{FF2B5EF4-FFF2-40B4-BE49-F238E27FC236}">
                      <a16:creationId xmlns:a16="http://schemas.microsoft.com/office/drawing/2014/main" id="{6DC1ABB1-BFC6-650E-F861-61FE7BE7AE0E}"/>
                    </a:ext>
                  </a:extLst>
                </p:cNvPr>
                <p:cNvSpPr/>
                <p:nvPr/>
              </p:nvSpPr>
              <p:spPr>
                <a:xfrm>
                  <a:off x="1728053" y="4347974"/>
                  <a:ext cx="401094" cy="467861"/>
                </a:xfrm>
                <a:custGeom>
                  <a:avLst/>
                  <a:gdLst>
                    <a:gd name="connsiteX0" fmla="*/ 350626 w 401094"/>
                    <a:gd name="connsiteY0" fmla="*/ 309160 h 467861"/>
                    <a:gd name="connsiteX1" fmla="*/ 350013 w 401094"/>
                    <a:gd name="connsiteY1" fmla="*/ 310264 h 467861"/>
                    <a:gd name="connsiteX2" fmla="*/ 323103 w 401094"/>
                    <a:gd name="connsiteY2" fmla="*/ 349985 h 467861"/>
                    <a:gd name="connsiteX3" fmla="*/ 322428 w 401094"/>
                    <a:gd name="connsiteY3" fmla="*/ 350904 h 467861"/>
                    <a:gd name="connsiteX4" fmla="*/ 292392 w 401094"/>
                    <a:gd name="connsiteY4" fmla="*/ 384802 h 467861"/>
                    <a:gd name="connsiteX5" fmla="*/ 272532 w 401094"/>
                    <a:gd name="connsiteY5" fmla="*/ 397062 h 467861"/>
                    <a:gd name="connsiteX6" fmla="*/ 245928 w 401094"/>
                    <a:gd name="connsiteY6" fmla="*/ 467861 h 467861"/>
                    <a:gd name="connsiteX7" fmla="*/ 237592 w 401094"/>
                    <a:gd name="connsiteY7" fmla="*/ 462590 h 467861"/>
                    <a:gd name="connsiteX8" fmla="*/ 72087 w 401094"/>
                    <a:gd name="connsiteY8" fmla="*/ 408402 h 467861"/>
                    <a:gd name="connsiteX9" fmla="*/ 29178 w 401094"/>
                    <a:gd name="connsiteY9" fmla="*/ 402272 h 467861"/>
                    <a:gd name="connsiteX10" fmla="*/ 0 w 401094"/>
                    <a:gd name="connsiteY10" fmla="*/ 399391 h 467861"/>
                    <a:gd name="connsiteX11" fmla="*/ 21393 w 401094"/>
                    <a:gd name="connsiteY11" fmla="*/ 327121 h 467861"/>
                    <a:gd name="connsiteX12" fmla="*/ 16244 w 401094"/>
                    <a:gd name="connsiteY12" fmla="*/ 279921 h 467861"/>
                    <a:gd name="connsiteX13" fmla="*/ 115976 w 401094"/>
                    <a:gd name="connsiteY13" fmla="*/ 107612 h 467861"/>
                    <a:gd name="connsiteX14" fmla="*/ 179175 w 401094"/>
                    <a:gd name="connsiteY14" fmla="*/ 26269 h 467861"/>
                    <a:gd name="connsiteX15" fmla="*/ 184998 w 401094"/>
                    <a:gd name="connsiteY15" fmla="*/ 20629 h 467861"/>
                    <a:gd name="connsiteX16" fmla="*/ 396170 w 401094"/>
                    <a:gd name="connsiteY16" fmla="*/ 102953 h 467861"/>
                    <a:gd name="connsiteX17" fmla="*/ 397580 w 401094"/>
                    <a:gd name="connsiteY17" fmla="*/ 111228 h 467861"/>
                    <a:gd name="connsiteX18" fmla="*/ 350626 w 401094"/>
                    <a:gd name="connsiteY18" fmla="*/ 309160 h 4678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401094" h="467861">
                      <a:moveTo>
                        <a:pt x="350626" y="309160"/>
                      </a:moveTo>
                      <a:cubicBezTo>
                        <a:pt x="350387" y="309509"/>
                        <a:pt x="350184" y="309877"/>
                        <a:pt x="350013" y="310264"/>
                      </a:cubicBezTo>
                      <a:cubicBezTo>
                        <a:pt x="341921" y="323197"/>
                        <a:pt x="332911" y="336377"/>
                        <a:pt x="323103" y="349985"/>
                      </a:cubicBezTo>
                      <a:lnTo>
                        <a:pt x="322428" y="350904"/>
                      </a:lnTo>
                      <a:cubicBezTo>
                        <a:pt x="313234" y="362900"/>
                        <a:pt x="303193" y="374228"/>
                        <a:pt x="292392" y="384802"/>
                      </a:cubicBezTo>
                      <a:cubicBezTo>
                        <a:pt x="279029" y="396633"/>
                        <a:pt x="272532" y="397062"/>
                        <a:pt x="272532" y="397062"/>
                      </a:cubicBezTo>
                      <a:lnTo>
                        <a:pt x="245928" y="467861"/>
                      </a:lnTo>
                      <a:cubicBezTo>
                        <a:pt x="243231" y="466084"/>
                        <a:pt x="240473" y="464306"/>
                        <a:pt x="237592" y="462590"/>
                      </a:cubicBezTo>
                      <a:cubicBezTo>
                        <a:pt x="189044" y="433166"/>
                        <a:pt x="122229" y="416984"/>
                        <a:pt x="72087" y="408402"/>
                      </a:cubicBezTo>
                      <a:cubicBezTo>
                        <a:pt x="55597" y="405582"/>
                        <a:pt x="40886" y="403621"/>
                        <a:pt x="29178" y="402272"/>
                      </a:cubicBezTo>
                      <a:cubicBezTo>
                        <a:pt x="11156" y="400127"/>
                        <a:pt x="0" y="399391"/>
                        <a:pt x="0" y="399391"/>
                      </a:cubicBezTo>
                      <a:lnTo>
                        <a:pt x="21393" y="327121"/>
                      </a:lnTo>
                      <a:cubicBezTo>
                        <a:pt x="14963" y="312262"/>
                        <a:pt x="13173" y="295816"/>
                        <a:pt x="16244" y="279921"/>
                      </a:cubicBezTo>
                      <a:cubicBezTo>
                        <a:pt x="19738" y="261838"/>
                        <a:pt x="67673" y="177982"/>
                        <a:pt x="115976" y="107612"/>
                      </a:cubicBezTo>
                      <a:cubicBezTo>
                        <a:pt x="135022" y="78985"/>
                        <a:pt x="156145" y="51800"/>
                        <a:pt x="179175" y="26269"/>
                      </a:cubicBezTo>
                      <a:cubicBezTo>
                        <a:pt x="181075" y="24307"/>
                        <a:pt x="183036" y="22407"/>
                        <a:pt x="184998" y="20629"/>
                      </a:cubicBezTo>
                      <a:cubicBezTo>
                        <a:pt x="267628" y="-18050"/>
                        <a:pt x="375022" y="-8548"/>
                        <a:pt x="396170" y="102953"/>
                      </a:cubicBezTo>
                      <a:cubicBezTo>
                        <a:pt x="396722" y="105711"/>
                        <a:pt x="397212" y="108470"/>
                        <a:pt x="397580" y="111228"/>
                      </a:cubicBezTo>
                      <a:cubicBezTo>
                        <a:pt x="409349" y="185460"/>
                        <a:pt x="391021" y="244368"/>
                        <a:pt x="350626" y="309160"/>
                      </a:cubicBezTo>
                      <a:close/>
                    </a:path>
                  </a:pathLst>
                </a:custGeom>
                <a:solidFill>
                  <a:srgbClr val="C3DCF8"/>
                </a:solidFill>
                <a:ln w="61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1" name="任意多边形: 形状 50">
                  <a:extLst>
                    <a:ext uri="{FF2B5EF4-FFF2-40B4-BE49-F238E27FC236}">
                      <a16:creationId xmlns:a16="http://schemas.microsoft.com/office/drawing/2014/main" id="{BFFA445E-6D36-3038-5115-9626F99E7A07}"/>
                    </a:ext>
                  </a:extLst>
                </p:cNvPr>
                <p:cNvSpPr/>
                <p:nvPr/>
              </p:nvSpPr>
              <p:spPr>
                <a:xfrm>
                  <a:off x="1843662" y="4347974"/>
                  <a:ext cx="281603" cy="111228"/>
                </a:xfrm>
                <a:custGeom>
                  <a:avLst/>
                  <a:gdLst>
                    <a:gd name="connsiteX0" fmla="*/ 281604 w 281603"/>
                    <a:gd name="connsiteY0" fmla="*/ 111228 h 111228"/>
                    <a:gd name="connsiteX1" fmla="*/ 0 w 281603"/>
                    <a:gd name="connsiteY1" fmla="*/ 107612 h 111228"/>
                    <a:gd name="connsiteX2" fmla="*/ 63198 w 281603"/>
                    <a:gd name="connsiteY2" fmla="*/ 26269 h 111228"/>
                    <a:gd name="connsiteX3" fmla="*/ 69022 w 281603"/>
                    <a:gd name="connsiteY3" fmla="*/ 20629 h 111228"/>
                    <a:gd name="connsiteX4" fmla="*/ 280194 w 281603"/>
                    <a:gd name="connsiteY4" fmla="*/ 102953 h 111228"/>
                    <a:gd name="connsiteX5" fmla="*/ 281604 w 281603"/>
                    <a:gd name="connsiteY5" fmla="*/ 111228 h 1112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81603" h="111228">
                      <a:moveTo>
                        <a:pt x="281604" y="111228"/>
                      </a:moveTo>
                      <a:cubicBezTo>
                        <a:pt x="188615" y="47601"/>
                        <a:pt x="109969" y="60473"/>
                        <a:pt x="0" y="107612"/>
                      </a:cubicBezTo>
                      <a:cubicBezTo>
                        <a:pt x="19045" y="78985"/>
                        <a:pt x="40169" y="51800"/>
                        <a:pt x="63198" y="26269"/>
                      </a:cubicBezTo>
                      <a:cubicBezTo>
                        <a:pt x="65099" y="24307"/>
                        <a:pt x="67060" y="22407"/>
                        <a:pt x="69022" y="20629"/>
                      </a:cubicBezTo>
                      <a:cubicBezTo>
                        <a:pt x="151652" y="-18050"/>
                        <a:pt x="259046" y="-8548"/>
                        <a:pt x="280194" y="102953"/>
                      </a:cubicBezTo>
                      <a:cubicBezTo>
                        <a:pt x="280746" y="105895"/>
                        <a:pt x="281236" y="108654"/>
                        <a:pt x="281604" y="111228"/>
                      </a:cubicBezTo>
                      <a:close/>
                    </a:path>
                  </a:pathLst>
                </a:custGeom>
                <a:solidFill>
                  <a:srgbClr val="D0E5F7"/>
                </a:solidFill>
                <a:ln w="61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2" name="任意多边形: 形状 51">
                  <a:extLst>
                    <a:ext uri="{FF2B5EF4-FFF2-40B4-BE49-F238E27FC236}">
                      <a16:creationId xmlns:a16="http://schemas.microsoft.com/office/drawing/2014/main" id="{5D1804C7-5334-92B6-EE37-C4DCA8C3C72A}"/>
                    </a:ext>
                  </a:extLst>
                </p:cNvPr>
                <p:cNvSpPr/>
                <p:nvPr/>
              </p:nvSpPr>
              <p:spPr>
                <a:xfrm>
                  <a:off x="1783038" y="4690419"/>
                  <a:ext cx="123331" cy="28013"/>
                </a:xfrm>
                <a:custGeom>
                  <a:avLst/>
                  <a:gdLst>
                    <a:gd name="connsiteX0" fmla="*/ 0 w 123331"/>
                    <a:gd name="connsiteY0" fmla="*/ 0 h 28013"/>
                    <a:gd name="connsiteX1" fmla="*/ 123332 w 123331"/>
                    <a:gd name="connsiteY1" fmla="*/ 28013 h 2801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3331" h="28013">
                      <a:moveTo>
                        <a:pt x="0" y="0"/>
                      </a:moveTo>
                      <a:cubicBezTo>
                        <a:pt x="57559" y="0"/>
                        <a:pt x="113831" y="23538"/>
                        <a:pt x="123332" y="28013"/>
                      </a:cubicBezTo>
                    </a:path>
                  </a:pathLst>
                </a:custGeom>
                <a:noFill/>
                <a:ln w="4590" cap="rnd">
                  <a:solidFill>
                    <a:srgbClr val="83ADDF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3" name="任意多边形: 形状 52">
                  <a:extLst>
                    <a:ext uri="{FF2B5EF4-FFF2-40B4-BE49-F238E27FC236}">
                      <a16:creationId xmlns:a16="http://schemas.microsoft.com/office/drawing/2014/main" id="{954B6D31-E661-5322-5433-6E62109F31C0}"/>
                    </a:ext>
                  </a:extLst>
                </p:cNvPr>
                <p:cNvSpPr/>
                <p:nvPr/>
              </p:nvSpPr>
              <p:spPr>
                <a:xfrm>
                  <a:off x="2020446" y="4611099"/>
                  <a:ext cx="81771" cy="121676"/>
                </a:xfrm>
                <a:custGeom>
                  <a:avLst/>
                  <a:gdLst>
                    <a:gd name="connsiteX0" fmla="*/ 0 w 81771"/>
                    <a:gd name="connsiteY0" fmla="*/ 121677 h 121676"/>
                    <a:gd name="connsiteX1" fmla="*/ 30036 w 81771"/>
                    <a:gd name="connsiteY1" fmla="*/ 87779 h 121676"/>
                    <a:gd name="connsiteX2" fmla="*/ 30710 w 81771"/>
                    <a:gd name="connsiteY2" fmla="*/ 86860 h 121676"/>
                    <a:gd name="connsiteX3" fmla="*/ 57620 w 81771"/>
                    <a:gd name="connsiteY3" fmla="*/ 47138 h 121676"/>
                    <a:gd name="connsiteX4" fmla="*/ 58233 w 81771"/>
                    <a:gd name="connsiteY4" fmla="*/ 46035 h 121676"/>
                    <a:gd name="connsiteX5" fmla="*/ 74232 w 81771"/>
                    <a:gd name="connsiteY5" fmla="*/ 16428 h 121676"/>
                    <a:gd name="connsiteX6" fmla="*/ 81772 w 81771"/>
                    <a:gd name="connsiteY6" fmla="*/ 0 h 12167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81771" h="121676">
                      <a:moveTo>
                        <a:pt x="0" y="121677"/>
                      </a:moveTo>
                      <a:cubicBezTo>
                        <a:pt x="10801" y="111103"/>
                        <a:pt x="20841" y="99775"/>
                        <a:pt x="30036" y="87779"/>
                      </a:cubicBezTo>
                      <a:lnTo>
                        <a:pt x="30710" y="86860"/>
                      </a:lnTo>
                      <a:cubicBezTo>
                        <a:pt x="40402" y="74122"/>
                        <a:pt x="49382" y="60863"/>
                        <a:pt x="57620" y="47138"/>
                      </a:cubicBezTo>
                      <a:cubicBezTo>
                        <a:pt x="57792" y="46752"/>
                        <a:pt x="57994" y="46384"/>
                        <a:pt x="58233" y="46035"/>
                      </a:cubicBezTo>
                      <a:cubicBezTo>
                        <a:pt x="64731" y="35063"/>
                        <a:pt x="70125" y="24948"/>
                        <a:pt x="74232" y="16428"/>
                      </a:cubicBezTo>
                      <a:cubicBezTo>
                        <a:pt x="77604" y="9808"/>
                        <a:pt x="80055" y="4168"/>
                        <a:pt x="81772" y="0"/>
                      </a:cubicBezTo>
                    </a:path>
                  </a:pathLst>
                </a:custGeom>
                <a:noFill/>
                <a:ln w="4590" cap="rnd">
                  <a:solidFill>
                    <a:srgbClr val="83ADDF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4" name="任意多边形: 形状 53">
                  <a:extLst>
                    <a:ext uri="{FF2B5EF4-FFF2-40B4-BE49-F238E27FC236}">
                      <a16:creationId xmlns:a16="http://schemas.microsoft.com/office/drawing/2014/main" id="{36895F61-9538-DA81-3DD6-D6D42983D44B}"/>
                    </a:ext>
                  </a:extLst>
                </p:cNvPr>
                <p:cNvSpPr/>
                <p:nvPr/>
              </p:nvSpPr>
              <p:spPr>
                <a:xfrm>
                  <a:off x="1808553" y="4635972"/>
                  <a:ext cx="773997" cy="392506"/>
                </a:xfrm>
                <a:custGeom>
                  <a:avLst/>
                  <a:gdLst>
                    <a:gd name="connsiteX0" fmla="*/ 710186 w 773997"/>
                    <a:gd name="connsiteY0" fmla="*/ 45621 h 392506"/>
                    <a:gd name="connsiteX1" fmla="*/ 695352 w 773997"/>
                    <a:gd name="connsiteY1" fmla="*/ 82032 h 392506"/>
                    <a:gd name="connsiteX2" fmla="*/ 642513 w 773997"/>
                    <a:gd name="connsiteY2" fmla="*/ 195188 h 392506"/>
                    <a:gd name="connsiteX3" fmla="*/ 519058 w 773997"/>
                    <a:gd name="connsiteY3" fmla="*/ 223018 h 392506"/>
                    <a:gd name="connsiteX4" fmla="*/ 492455 w 773997"/>
                    <a:gd name="connsiteY4" fmla="*/ 236503 h 392506"/>
                    <a:gd name="connsiteX5" fmla="*/ 455676 w 773997"/>
                    <a:gd name="connsiteY5" fmla="*/ 257958 h 392506"/>
                    <a:gd name="connsiteX6" fmla="*/ 258909 w 773997"/>
                    <a:gd name="connsiteY6" fmla="*/ 351621 h 392506"/>
                    <a:gd name="connsiteX7" fmla="*/ 598 w 773997"/>
                    <a:gd name="connsiteY7" fmla="*/ 304973 h 392506"/>
                    <a:gd name="connsiteX8" fmla="*/ 248488 w 773997"/>
                    <a:gd name="connsiteY8" fmla="*/ 133338 h 392506"/>
                    <a:gd name="connsiteX9" fmla="*/ 425701 w 773997"/>
                    <a:gd name="connsiteY9" fmla="*/ 93617 h 392506"/>
                    <a:gd name="connsiteX10" fmla="*/ 464380 w 773997"/>
                    <a:gd name="connsiteY10" fmla="*/ 85894 h 392506"/>
                    <a:gd name="connsiteX11" fmla="*/ 464380 w 773997"/>
                    <a:gd name="connsiteY11" fmla="*/ 85894 h 392506"/>
                    <a:gd name="connsiteX12" fmla="*/ 620752 w 773997"/>
                    <a:gd name="connsiteY12" fmla="*/ 31645 h 392506"/>
                    <a:gd name="connsiteX13" fmla="*/ 773997 w 773997"/>
                    <a:gd name="connsiteY13" fmla="*/ 8229 h 392506"/>
                    <a:gd name="connsiteX14" fmla="*/ 710186 w 773997"/>
                    <a:gd name="connsiteY14" fmla="*/ 45621 h 3925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773997" h="392506">
                      <a:moveTo>
                        <a:pt x="710186" y="45621"/>
                      </a:moveTo>
                      <a:cubicBezTo>
                        <a:pt x="712393" y="74615"/>
                        <a:pt x="695352" y="82032"/>
                        <a:pt x="695352" y="82032"/>
                      </a:cubicBezTo>
                      <a:cubicBezTo>
                        <a:pt x="697681" y="152525"/>
                        <a:pt x="676962" y="186239"/>
                        <a:pt x="642513" y="195188"/>
                      </a:cubicBezTo>
                      <a:cubicBezTo>
                        <a:pt x="608063" y="204138"/>
                        <a:pt x="519058" y="223018"/>
                        <a:pt x="519058" y="223018"/>
                      </a:cubicBezTo>
                      <a:cubicBezTo>
                        <a:pt x="509833" y="226769"/>
                        <a:pt x="500932" y="231281"/>
                        <a:pt x="492455" y="236503"/>
                      </a:cubicBezTo>
                      <a:cubicBezTo>
                        <a:pt x="482524" y="242143"/>
                        <a:pt x="470203" y="249376"/>
                        <a:pt x="455676" y="257958"/>
                      </a:cubicBezTo>
                      <a:cubicBezTo>
                        <a:pt x="411418" y="283826"/>
                        <a:pt x="341722" y="307977"/>
                        <a:pt x="258909" y="351621"/>
                      </a:cubicBezTo>
                      <a:cubicBezTo>
                        <a:pt x="112161" y="428980"/>
                        <a:pt x="7586" y="387052"/>
                        <a:pt x="598" y="304973"/>
                      </a:cubicBezTo>
                      <a:cubicBezTo>
                        <a:pt x="-12030" y="154731"/>
                        <a:pt x="178792" y="144924"/>
                        <a:pt x="248488" y="133338"/>
                      </a:cubicBezTo>
                      <a:cubicBezTo>
                        <a:pt x="298998" y="124879"/>
                        <a:pt x="377214" y="104835"/>
                        <a:pt x="425701" y="93617"/>
                      </a:cubicBezTo>
                      <a:cubicBezTo>
                        <a:pt x="444090" y="89449"/>
                        <a:pt x="457883" y="86507"/>
                        <a:pt x="464380" y="85894"/>
                      </a:cubicBezTo>
                      <a:lnTo>
                        <a:pt x="464380" y="85894"/>
                      </a:lnTo>
                      <a:cubicBezTo>
                        <a:pt x="487673" y="83810"/>
                        <a:pt x="535976" y="58309"/>
                        <a:pt x="620752" y="31645"/>
                      </a:cubicBezTo>
                      <a:cubicBezTo>
                        <a:pt x="705527" y="4980"/>
                        <a:pt x="773997" y="-10467"/>
                        <a:pt x="773997" y="8229"/>
                      </a:cubicBezTo>
                      <a:cubicBezTo>
                        <a:pt x="773997" y="26925"/>
                        <a:pt x="710186" y="45621"/>
                        <a:pt x="710186" y="45621"/>
                      </a:cubicBezTo>
                      <a:close/>
                    </a:path>
                  </a:pathLst>
                </a:custGeom>
                <a:solidFill>
                  <a:srgbClr val="FEBD9D"/>
                </a:solidFill>
                <a:ln w="61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5" name="任意多边形: 形状 54">
                  <a:extLst>
                    <a:ext uri="{FF2B5EF4-FFF2-40B4-BE49-F238E27FC236}">
                      <a16:creationId xmlns:a16="http://schemas.microsoft.com/office/drawing/2014/main" id="{DC5E55E6-B03E-903D-9D73-C5A631AB1106}"/>
                    </a:ext>
                  </a:extLst>
                </p:cNvPr>
                <p:cNvSpPr/>
                <p:nvPr/>
              </p:nvSpPr>
              <p:spPr>
                <a:xfrm>
                  <a:off x="2429427" y="4635948"/>
                  <a:ext cx="153245" cy="195395"/>
                </a:xfrm>
                <a:custGeom>
                  <a:avLst/>
                  <a:gdLst>
                    <a:gd name="connsiteX0" fmla="*/ 0 w 153245"/>
                    <a:gd name="connsiteY0" fmla="*/ 31669 h 195395"/>
                    <a:gd name="connsiteX1" fmla="*/ 153246 w 153245"/>
                    <a:gd name="connsiteY1" fmla="*/ 8253 h 195395"/>
                    <a:gd name="connsiteX2" fmla="*/ 89066 w 153245"/>
                    <a:gd name="connsiteY2" fmla="*/ 45828 h 195395"/>
                    <a:gd name="connsiteX3" fmla="*/ 74232 w 153245"/>
                    <a:gd name="connsiteY3" fmla="*/ 82240 h 195395"/>
                    <a:gd name="connsiteX4" fmla="*/ 21393 w 153245"/>
                    <a:gd name="connsiteY4" fmla="*/ 195396 h 1953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53245" h="195395">
                      <a:moveTo>
                        <a:pt x="0" y="31669"/>
                      </a:moveTo>
                      <a:cubicBezTo>
                        <a:pt x="84714" y="4881"/>
                        <a:pt x="153246" y="-10443"/>
                        <a:pt x="153246" y="8253"/>
                      </a:cubicBezTo>
                      <a:cubicBezTo>
                        <a:pt x="153246" y="26949"/>
                        <a:pt x="89066" y="45828"/>
                        <a:pt x="89066" y="45828"/>
                      </a:cubicBezTo>
                      <a:cubicBezTo>
                        <a:pt x="91273" y="74822"/>
                        <a:pt x="74232" y="82240"/>
                        <a:pt x="74232" y="82240"/>
                      </a:cubicBezTo>
                      <a:cubicBezTo>
                        <a:pt x="76562" y="152732"/>
                        <a:pt x="55843" y="186446"/>
                        <a:pt x="21393" y="195396"/>
                      </a:cubicBezTo>
                    </a:path>
                  </a:pathLst>
                </a:custGeom>
                <a:noFill/>
                <a:ln w="4590" cap="rnd">
                  <a:solidFill>
                    <a:srgbClr val="EF8A66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6" name="任意多边形: 形状 55">
                  <a:extLst>
                    <a:ext uri="{FF2B5EF4-FFF2-40B4-BE49-F238E27FC236}">
                      <a16:creationId xmlns:a16="http://schemas.microsoft.com/office/drawing/2014/main" id="{184C13B8-B1B8-0F91-0127-02F677962360}"/>
                    </a:ext>
                  </a:extLst>
                </p:cNvPr>
                <p:cNvSpPr/>
                <p:nvPr/>
              </p:nvSpPr>
              <p:spPr>
                <a:xfrm>
                  <a:off x="1844704" y="4779547"/>
                  <a:ext cx="145460" cy="59704"/>
                </a:xfrm>
                <a:custGeom>
                  <a:avLst/>
                  <a:gdLst>
                    <a:gd name="connsiteX0" fmla="*/ 0 w 145460"/>
                    <a:gd name="connsiteY0" fmla="*/ 59704 h 59704"/>
                    <a:gd name="connsiteX1" fmla="*/ 145461 w 145460"/>
                    <a:gd name="connsiteY1" fmla="*/ 0 h 597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45460" h="59704">
                      <a:moveTo>
                        <a:pt x="0" y="59704"/>
                      </a:moveTo>
                      <a:cubicBezTo>
                        <a:pt x="36779" y="24090"/>
                        <a:pt x="95686" y="8704"/>
                        <a:pt x="145461" y="0"/>
                      </a:cubicBezTo>
                    </a:path>
                  </a:pathLst>
                </a:custGeom>
                <a:noFill/>
                <a:ln w="4590" cap="rnd">
                  <a:solidFill>
                    <a:srgbClr val="EF8A66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7" name="任意多边形: 形状 56">
                  <a:extLst>
                    <a:ext uri="{FF2B5EF4-FFF2-40B4-BE49-F238E27FC236}">
                      <a16:creationId xmlns:a16="http://schemas.microsoft.com/office/drawing/2014/main" id="{6C53168E-22FD-A110-A94F-930C9F3939C5}"/>
                    </a:ext>
                  </a:extLst>
                </p:cNvPr>
                <p:cNvSpPr/>
                <p:nvPr/>
              </p:nvSpPr>
              <p:spPr>
                <a:xfrm>
                  <a:off x="2224624" y="4721681"/>
                  <a:ext cx="76383" cy="172247"/>
                </a:xfrm>
                <a:custGeom>
                  <a:avLst/>
                  <a:gdLst>
                    <a:gd name="connsiteX0" fmla="*/ 76384 w 76383"/>
                    <a:gd name="connsiteY0" fmla="*/ 150794 h 172247"/>
                    <a:gd name="connsiteX1" fmla="*/ 39605 w 76383"/>
                    <a:gd name="connsiteY1" fmla="*/ 172248 h 172247"/>
                    <a:gd name="connsiteX2" fmla="*/ 9630 w 76383"/>
                    <a:gd name="connsiteY2" fmla="*/ 7723 h 172247"/>
                    <a:gd name="connsiteX3" fmla="*/ 48309 w 76383"/>
                    <a:gd name="connsiteY3" fmla="*/ 0 h 172247"/>
                    <a:gd name="connsiteX4" fmla="*/ 76384 w 76383"/>
                    <a:gd name="connsiteY4" fmla="*/ 150794 h 1722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6383" h="172247">
                      <a:moveTo>
                        <a:pt x="76384" y="150794"/>
                      </a:moveTo>
                      <a:cubicBezTo>
                        <a:pt x="66453" y="156433"/>
                        <a:pt x="54133" y="163666"/>
                        <a:pt x="39605" y="172248"/>
                      </a:cubicBezTo>
                      <a:cubicBezTo>
                        <a:pt x="5462" y="134182"/>
                        <a:pt x="-12253" y="75213"/>
                        <a:pt x="9630" y="7723"/>
                      </a:cubicBezTo>
                      <a:cubicBezTo>
                        <a:pt x="28020" y="3555"/>
                        <a:pt x="41812" y="613"/>
                        <a:pt x="48309" y="0"/>
                      </a:cubicBezTo>
                      <a:cubicBezTo>
                        <a:pt x="32494" y="43215"/>
                        <a:pt x="29552" y="113708"/>
                        <a:pt x="76384" y="150794"/>
                      </a:cubicBezTo>
                      <a:close/>
                    </a:path>
                  </a:pathLst>
                </a:custGeom>
                <a:solidFill>
                  <a:srgbClr val="683F1D"/>
                </a:solidFill>
                <a:ln w="61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8" name="任意多边形: 形状 57">
                  <a:extLst>
                    <a:ext uri="{FF2B5EF4-FFF2-40B4-BE49-F238E27FC236}">
                      <a16:creationId xmlns:a16="http://schemas.microsoft.com/office/drawing/2014/main" id="{6862E79B-B3F7-8498-6114-93E23BD7EC2B}"/>
                    </a:ext>
                  </a:extLst>
                </p:cNvPr>
                <p:cNvSpPr/>
                <p:nvPr/>
              </p:nvSpPr>
              <p:spPr>
                <a:xfrm>
                  <a:off x="2466329" y="4681592"/>
                  <a:ext cx="52409" cy="16979"/>
                </a:xfrm>
                <a:custGeom>
                  <a:avLst/>
                  <a:gdLst>
                    <a:gd name="connsiteX0" fmla="*/ 52410 w 52409"/>
                    <a:gd name="connsiteY0" fmla="*/ 0 h 16979"/>
                    <a:gd name="connsiteX1" fmla="*/ 0 w 52409"/>
                    <a:gd name="connsiteY1" fmla="*/ 16980 h 169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52409" h="16979">
                      <a:moveTo>
                        <a:pt x="52410" y="0"/>
                      </a:moveTo>
                      <a:lnTo>
                        <a:pt x="0" y="16980"/>
                      </a:lnTo>
                    </a:path>
                  </a:pathLst>
                </a:custGeom>
                <a:ln w="4590" cap="rnd">
                  <a:solidFill>
                    <a:srgbClr val="EF8A66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9" name="任意多边形: 形状 58">
                  <a:extLst>
                    <a:ext uri="{FF2B5EF4-FFF2-40B4-BE49-F238E27FC236}">
                      <a16:creationId xmlns:a16="http://schemas.microsoft.com/office/drawing/2014/main" id="{664E278E-4D56-8D5F-198D-72F07FE455B9}"/>
                    </a:ext>
                  </a:extLst>
                </p:cNvPr>
                <p:cNvSpPr/>
                <p:nvPr/>
              </p:nvSpPr>
              <p:spPr>
                <a:xfrm>
                  <a:off x="2471662" y="4718004"/>
                  <a:ext cx="32242" cy="11707"/>
                </a:xfrm>
                <a:custGeom>
                  <a:avLst/>
                  <a:gdLst>
                    <a:gd name="connsiteX0" fmla="*/ 32243 w 32242"/>
                    <a:gd name="connsiteY0" fmla="*/ 0 h 11707"/>
                    <a:gd name="connsiteX1" fmla="*/ 0 w 32242"/>
                    <a:gd name="connsiteY1" fmla="*/ 11708 h 117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32242" h="11707">
                      <a:moveTo>
                        <a:pt x="32243" y="0"/>
                      </a:moveTo>
                      <a:lnTo>
                        <a:pt x="0" y="11708"/>
                      </a:lnTo>
                    </a:path>
                  </a:pathLst>
                </a:custGeom>
                <a:ln w="4590" cap="rnd">
                  <a:solidFill>
                    <a:srgbClr val="EF8A66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0" name="任意多边形: 形状 59">
                  <a:extLst>
                    <a:ext uri="{FF2B5EF4-FFF2-40B4-BE49-F238E27FC236}">
                      <a16:creationId xmlns:a16="http://schemas.microsoft.com/office/drawing/2014/main" id="{4FB1AE9C-2B17-E412-618B-7AFF1CDFD9A2}"/>
                    </a:ext>
                  </a:extLst>
                </p:cNvPr>
                <p:cNvSpPr/>
                <p:nvPr/>
              </p:nvSpPr>
              <p:spPr>
                <a:xfrm>
                  <a:off x="2475156" y="4756070"/>
                  <a:ext cx="27461" cy="7478"/>
                </a:xfrm>
                <a:custGeom>
                  <a:avLst/>
                  <a:gdLst>
                    <a:gd name="connsiteX0" fmla="*/ 0 w 27461"/>
                    <a:gd name="connsiteY0" fmla="*/ 7478 h 7478"/>
                    <a:gd name="connsiteX1" fmla="*/ 27462 w 27461"/>
                    <a:gd name="connsiteY1" fmla="*/ 0 h 74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7461" h="7478">
                      <a:moveTo>
                        <a:pt x="0" y="7478"/>
                      </a:moveTo>
                      <a:lnTo>
                        <a:pt x="27462" y="0"/>
                      </a:lnTo>
                    </a:path>
                  </a:pathLst>
                </a:custGeom>
                <a:ln w="4590" cap="rnd">
                  <a:solidFill>
                    <a:srgbClr val="EF8A66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1" name="任意多边形: 形状 60">
                  <a:extLst>
                    <a:ext uri="{FF2B5EF4-FFF2-40B4-BE49-F238E27FC236}">
                      <a16:creationId xmlns:a16="http://schemas.microsoft.com/office/drawing/2014/main" id="{DBE2D81D-7A42-3B7C-88A0-1AFC10DAB403}"/>
                    </a:ext>
                  </a:extLst>
                </p:cNvPr>
                <p:cNvSpPr/>
                <p:nvPr/>
              </p:nvSpPr>
              <p:spPr>
                <a:xfrm>
                  <a:off x="2199988" y="4764284"/>
                  <a:ext cx="88637" cy="88637"/>
                </a:xfrm>
                <a:custGeom>
                  <a:avLst/>
                  <a:gdLst>
                    <a:gd name="connsiteX0" fmla="*/ 88637 w 88637"/>
                    <a:gd name="connsiteY0" fmla="*/ 44319 h 88637"/>
                    <a:gd name="connsiteX1" fmla="*/ 44319 w 88637"/>
                    <a:gd name="connsiteY1" fmla="*/ 88637 h 88637"/>
                    <a:gd name="connsiteX2" fmla="*/ 0 w 88637"/>
                    <a:gd name="connsiteY2" fmla="*/ 44319 h 88637"/>
                    <a:gd name="connsiteX3" fmla="*/ 44319 w 88637"/>
                    <a:gd name="connsiteY3" fmla="*/ 0 h 88637"/>
                    <a:gd name="connsiteX4" fmla="*/ 88637 w 88637"/>
                    <a:gd name="connsiteY4" fmla="*/ 44319 h 886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8637" h="88637">
                      <a:moveTo>
                        <a:pt x="88637" y="44319"/>
                      </a:moveTo>
                      <a:cubicBezTo>
                        <a:pt x="88637" y="68795"/>
                        <a:pt x="68795" y="88637"/>
                        <a:pt x="44319" y="88637"/>
                      </a:cubicBezTo>
                      <a:cubicBezTo>
                        <a:pt x="19842" y="88637"/>
                        <a:pt x="0" y="68795"/>
                        <a:pt x="0" y="44319"/>
                      </a:cubicBezTo>
                      <a:cubicBezTo>
                        <a:pt x="0" y="19842"/>
                        <a:pt x="19842" y="0"/>
                        <a:pt x="44319" y="0"/>
                      </a:cubicBezTo>
                      <a:cubicBezTo>
                        <a:pt x="68795" y="0"/>
                        <a:pt x="88637" y="19842"/>
                        <a:pt x="88637" y="4431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6120" cap="rnd">
                  <a:solidFill>
                    <a:srgbClr val="683F1D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62" name="图形 16">
                <a:extLst>
                  <a:ext uri="{FF2B5EF4-FFF2-40B4-BE49-F238E27FC236}">
                    <a16:creationId xmlns:a16="http://schemas.microsoft.com/office/drawing/2014/main" id="{F8AFA6CB-E4D6-95E6-3C8F-A6EE23F3746C}"/>
                  </a:ext>
                </a:extLst>
              </p:cNvPr>
              <p:cNvGrpSpPr/>
              <p:nvPr/>
            </p:nvGrpSpPr>
            <p:grpSpPr>
              <a:xfrm>
                <a:off x="1597672" y="3896056"/>
                <a:ext cx="1304793" cy="1007374"/>
                <a:chOff x="1597672" y="3896056"/>
                <a:chExt cx="1304793" cy="1007374"/>
              </a:xfrm>
            </p:grpSpPr>
            <p:sp>
              <p:nvSpPr>
                <p:cNvPr id="63" name="任意多边形: 形状 62">
                  <a:extLst>
                    <a:ext uri="{FF2B5EF4-FFF2-40B4-BE49-F238E27FC236}">
                      <a16:creationId xmlns:a16="http://schemas.microsoft.com/office/drawing/2014/main" id="{BE8D12A4-DD27-3766-AA2C-286CDCE147DD}"/>
                    </a:ext>
                  </a:extLst>
                </p:cNvPr>
                <p:cNvSpPr/>
                <p:nvPr/>
              </p:nvSpPr>
              <p:spPr>
                <a:xfrm>
                  <a:off x="1597672" y="3896056"/>
                  <a:ext cx="1304793" cy="1007374"/>
                </a:xfrm>
                <a:custGeom>
                  <a:avLst/>
                  <a:gdLst>
                    <a:gd name="connsiteX0" fmla="*/ 1304794 w 1304793"/>
                    <a:gd name="connsiteY0" fmla="*/ 92315 h 1007374"/>
                    <a:gd name="connsiteX1" fmla="*/ 1304794 w 1304793"/>
                    <a:gd name="connsiteY1" fmla="*/ 1007375 h 1007374"/>
                    <a:gd name="connsiteX2" fmla="*/ 0 w 1304793"/>
                    <a:gd name="connsiteY2" fmla="*/ 1007375 h 1007374"/>
                    <a:gd name="connsiteX3" fmla="*/ 0 w 1304793"/>
                    <a:gd name="connsiteY3" fmla="*/ 92315 h 1007374"/>
                    <a:gd name="connsiteX4" fmla="*/ 92193 w 1304793"/>
                    <a:gd name="connsiteY4" fmla="*/ 0 h 1007374"/>
                    <a:gd name="connsiteX5" fmla="*/ 92254 w 1304793"/>
                    <a:gd name="connsiteY5" fmla="*/ 0 h 1007374"/>
                    <a:gd name="connsiteX6" fmla="*/ 1212540 w 1304793"/>
                    <a:gd name="connsiteY6" fmla="*/ 0 h 1007374"/>
                    <a:gd name="connsiteX7" fmla="*/ 1304794 w 1304793"/>
                    <a:gd name="connsiteY7" fmla="*/ 92254 h 1007374"/>
                    <a:gd name="connsiteX8" fmla="*/ 1304794 w 1304793"/>
                    <a:gd name="connsiteY8" fmla="*/ 92315 h 10073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304793" h="1007374">
                      <a:moveTo>
                        <a:pt x="1304794" y="92315"/>
                      </a:moveTo>
                      <a:lnTo>
                        <a:pt x="1304794" y="1007375"/>
                      </a:lnTo>
                      <a:lnTo>
                        <a:pt x="0" y="1007375"/>
                      </a:lnTo>
                      <a:lnTo>
                        <a:pt x="0" y="92315"/>
                      </a:lnTo>
                      <a:cubicBezTo>
                        <a:pt x="-37" y="41364"/>
                        <a:pt x="41241" y="37"/>
                        <a:pt x="92193" y="0"/>
                      </a:cubicBezTo>
                      <a:cubicBezTo>
                        <a:pt x="92211" y="0"/>
                        <a:pt x="92235" y="0"/>
                        <a:pt x="92254" y="0"/>
                      </a:cubicBezTo>
                      <a:lnTo>
                        <a:pt x="1212540" y="0"/>
                      </a:lnTo>
                      <a:cubicBezTo>
                        <a:pt x="1263491" y="0"/>
                        <a:pt x="1304794" y="41303"/>
                        <a:pt x="1304794" y="92254"/>
                      </a:cubicBezTo>
                      <a:cubicBezTo>
                        <a:pt x="1304794" y="92272"/>
                        <a:pt x="1304794" y="92297"/>
                        <a:pt x="1304794" y="92315"/>
                      </a:cubicBezTo>
                      <a:close/>
                    </a:path>
                  </a:pathLst>
                </a:custGeom>
                <a:noFill/>
                <a:ln w="12240" cap="rnd">
                  <a:solidFill>
                    <a:schemeClr val="bg1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4" name="任意多边形: 形状 63">
                  <a:extLst>
                    <a:ext uri="{FF2B5EF4-FFF2-40B4-BE49-F238E27FC236}">
                      <a16:creationId xmlns:a16="http://schemas.microsoft.com/office/drawing/2014/main" id="{07D4A29F-FE4F-806E-C09C-5F344400E547}"/>
                    </a:ext>
                  </a:extLst>
                </p:cNvPr>
                <p:cNvSpPr/>
                <p:nvPr/>
              </p:nvSpPr>
              <p:spPr>
                <a:xfrm>
                  <a:off x="1597672" y="3896056"/>
                  <a:ext cx="1304793" cy="96422"/>
                </a:xfrm>
                <a:custGeom>
                  <a:avLst/>
                  <a:gdLst>
                    <a:gd name="connsiteX0" fmla="*/ 1304794 w 1304793"/>
                    <a:gd name="connsiteY0" fmla="*/ 92315 h 96422"/>
                    <a:gd name="connsiteX1" fmla="*/ 1304794 w 1304793"/>
                    <a:gd name="connsiteY1" fmla="*/ 96422 h 96422"/>
                    <a:gd name="connsiteX2" fmla="*/ 0 w 1304793"/>
                    <a:gd name="connsiteY2" fmla="*/ 96422 h 96422"/>
                    <a:gd name="connsiteX3" fmla="*/ 0 w 1304793"/>
                    <a:gd name="connsiteY3" fmla="*/ 92315 h 96422"/>
                    <a:gd name="connsiteX4" fmla="*/ 92193 w 1304793"/>
                    <a:gd name="connsiteY4" fmla="*/ 0 h 96422"/>
                    <a:gd name="connsiteX5" fmla="*/ 92254 w 1304793"/>
                    <a:gd name="connsiteY5" fmla="*/ 0 h 96422"/>
                    <a:gd name="connsiteX6" fmla="*/ 1212540 w 1304793"/>
                    <a:gd name="connsiteY6" fmla="*/ 0 h 96422"/>
                    <a:gd name="connsiteX7" fmla="*/ 1304794 w 1304793"/>
                    <a:gd name="connsiteY7" fmla="*/ 92254 h 96422"/>
                    <a:gd name="connsiteX8" fmla="*/ 1304794 w 1304793"/>
                    <a:gd name="connsiteY8" fmla="*/ 92315 h 964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304793" h="96422">
                      <a:moveTo>
                        <a:pt x="1304794" y="92315"/>
                      </a:moveTo>
                      <a:lnTo>
                        <a:pt x="1304794" y="96422"/>
                      </a:lnTo>
                      <a:lnTo>
                        <a:pt x="0" y="96422"/>
                      </a:lnTo>
                      <a:lnTo>
                        <a:pt x="0" y="92315"/>
                      </a:lnTo>
                      <a:cubicBezTo>
                        <a:pt x="-37" y="41364"/>
                        <a:pt x="41241" y="37"/>
                        <a:pt x="92193" y="0"/>
                      </a:cubicBezTo>
                      <a:cubicBezTo>
                        <a:pt x="92211" y="0"/>
                        <a:pt x="92235" y="0"/>
                        <a:pt x="92254" y="0"/>
                      </a:cubicBezTo>
                      <a:lnTo>
                        <a:pt x="1212540" y="0"/>
                      </a:lnTo>
                      <a:cubicBezTo>
                        <a:pt x="1263491" y="0"/>
                        <a:pt x="1304794" y="41303"/>
                        <a:pt x="1304794" y="92254"/>
                      </a:cubicBezTo>
                      <a:cubicBezTo>
                        <a:pt x="1304794" y="92272"/>
                        <a:pt x="1304794" y="92297"/>
                        <a:pt x="1304794" y="92315"/>
                      </a:cubicBezTo>
                      <a:close/>
                    </a:path>
                  </a:pathLst>
                </a:custGeom>
                <a:noFill/>
                <a:ln w="12240" cap="rnd">
                  <a:solidFill>
                    <a:schemeClr val="bg1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5" name="任意多边形: 形状 64">
                  <a:extLst>
                    <a:ext uri="{FF2B5EF4-FFF2-40B4-BE49-F238E27FC236}">
                      <a16:creationId xmlns:a16="http://schemas.microsoft.com/office/drawing/2014/main" id="{0ADB2F05-018B-E9DB-055A-41BB560C8C42}"/>
                    </a:ext>
                  </a:extLst>
                </p:cNvPr>
                <p:cNvSpPr/>
                <p:nvPr/>
              </p:nvSpPr>
              <p:spPr>
                <a:xfrm>
                  <a:off x="2692274" y="3927502"/>
                  <a:ext cx="33591" cy="33591"/>
                </a:xfrm>
                <a:custGeom>
                  <a:avLst/>
                  <a:gdLst>
                    <a:gd name="connsiteX0" fmla="*/ 33591 w 33591"/>
                    <a:gd name="connsiteY0" fmla="*/ 16796 h 33591"/>
                    <a:gd name="connsiteX1" fmla="*/ 16796 w 33591"/>
                    <a:gd name="connsiteY1" fmla="*/ 33591 h 33591"/>
                    <a:gd name="connsiteX2" fmla="*/ 0 w 33591"/>
                    <a:gd name="connsiteY2" fmla="*/ 16796 h 33591"/>
                    <a:gd name="connsiteX3" fmla="*/ 16796 w 33591"/>
                    <a:gd name="connsiteY3" fmla="*/ 0 h 33591"/>
                    <a:gd name="connsiteX4" fmla="*/ 33591 w 33591"/>
                    <a:gd name="connsiteY4" fmla="*/ 16796 h 335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591" h="33591">
                      <a:moveTo>
                        <a:pt x="33591" y="16796"/>
                      </a:moveTo>
                      <a:cubicBezTo>
                        <a:pt x="33591" y="26070"/>
                        <a:pt x="26070" y="33591"/>
                        <a:pt x="16796" y="33591"/>
                      </a:cubicBezTo>
                      <a:cubicBezTo>
                        <a:pt x="7521" y="33591"/>
                        <a:pt x="0" y="26070"/>
                        <a:pt x="0" y="16796"/>
                      </a:cubicBezTo>
                      <a:cubicBezTo>
                        <a:pt x="0" y="7521"/>
                        <a:pt x="7521" y="0"/>
                        <a:pt x="16796" y="0"/>
                      </a:cubicBezTo>
                      <a:cubicBezTo>
                        <a:pt x="26070" y="0"/>
                        <a:pt x="33591" y="7521"/>
                        <a:pt x="33591" y="16796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61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6" name="任意多边形: 形状 65">
                  <a:extLst>
                    <a:ext uri="{FF2B5EF4-FFF2-40B4-BE49-F238E27FC236}">
                      <a16:creationId xmlns:a16="http://schemas.microsoft.com/office/drawing/2014/main" id="{B5679DC9-0BD9-3CBF-9E0C-BA15670466C4}"/>
                    </a:ext>
                  </a:extLst>
                </p:cNvPr>
                <p:cNvSpPr/>
                <p:nvPr/>
              </p:nvSpPr>
              <p:spPr>
                <a:xfrm>
                  <a:off x="2747013" y="3927502"/>
                  <a:ext cx="33591" cy="33591"/>
                </a:xfrm>
                <a:custGeom>
                  <a:avLst/>
                  <a:gdLst>
                    <a:gd name="connsiteX0" fmla="*/ 33591 w 33591"/>
                    <a:gd name="connsiteY0" fmla="*/ 16796 h 33591"/>
                    <a:gd name="connsiteX1" fmla="*/ 16796 w 33591"/>
                    <a:gd name="connsiteY1" fmla="*/ 33591 h 33591"/>
                    <a:gd name="connsiteX2" fmla="*/ 0 w 33591"/>
                    <a:gd name="connsiteY2" fmla="*/ 16796 h 33591"/>
                    <a:gd name="connsiteX3" fmla="*/ 16796 w 33591"/>
                    <a:gd name="connsiteY3" fmla="*/ 0 h 33591"/>
                    <a:gd name="connsiteX4" fmla="*/ 33591 w 33591"/>
                    <a:gd name="connsiteY4" fmla="*/ 16796 h 335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591" h="33591">
                      <a:moveTo>
                        <a:pt x="33591" y="16796"/>
                      </a:moveTo>
                      <a:cubicBezTo>
                        <a:pt x="33591" y="26072"/>
                        <a:pt x="26072" y="33591"/>
                        <a:pt x="16796" y="33591"/>
                      </a:cubicBezTo>
                      <a:cubicBezTo>
                        <a:pt x="7520" y="33591"/>
                        <a:pt x="0" y="26072"/>
                        <a:pt x="0" y="16796"/>
                      </a:cubicBezTo>
                      <a:cubicBezTo>
                        <a:pt x="0" y="7520"/>
                        <a:pt x="7520" y="0"/>
                        <a:pt x="16796" y="0"/>
                      </a:cubicBezTo>
                      <a:cubicBezTo>
                        <a:pt x="26072" y="0"/>
                        <a:pt x="33591" y="7520"/>
                        <a:pt x="33591" y="16796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61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7" name="任意多边形: 形状 66">
                  <a:extLst>
                    <a:ext uri="{FF2B5EF4-FFF2-40B4-BE49-F238E27FC236}">
                      <a16:creationId xmlns:a16="http://schemas.microsoft.com/office/drawing/2014/main" id="{1BEB9B6E-730C-55C3-91EA-99CD81F4420E}"/>
                    </a:ext>
                  </a:extLst>
                </p:cNvPr>
                <p:cNvSpPr/>
                <p:nvPr/>
              </p:nvSpPr>
              <p:spPr>
                <a:xfrm>
                  <a:off x="2801752" y="3927502"/>
                  <a:ext cx="33591" cy="33591"/>
                </a:xfrm>
                <a:custGeom>
                  <a:avLst/>
                  <a:gdLst>
                    <a:gd name="connsiteX0" fmla="*/ 33591 w 33591"/>
                    <a:gd name="connsiteY0" fmla="*/ 16796 h 33591"/>
                    <a:gd name="connsiteX1" fmla="*/ 16796 w 33591"/>
                    <a:gd name="connsiteY1" fmla="*/ 33591 h 33591"/>
                    <a:gd name="connsiteX2" fmla="*/ 0 w 33591"/>
                    <a:gd name="connsiteY2" fmla="*/ 16796 h 33591"/>
                    <a:gd name="connsiteX3" fmla="*/ 16796 w 33591"/>
                    <a:gd name="connsiteY3" fmla="*/ 0 h 33591"/>
                    <a:gd name="connsiteX4" fmla="*/ 16857 w 33591"/>
                    <a:gd name="connsiteY4" fmla="*/ 0 h 33591"/>
                    <a:gd name="connsiteX5" fmla="*/ 33591 w 33591"/>
                    <a:gd name="connsiteY5" fmla="*/ 16734 h 33591"/>
                    <a:gd name="connsiteX6" fmla="*/ 33591 w 33591"/>
                    <a:gd name="connsiteY6" fmla="*/ 16796 h 335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33591" h="33591">
                      <a:moveTo>
                        <a:pt x="33591" y="16796"/>
                      </a:moveTo>
                      <a:cubicBezTo>
                        <a:pt x="33591" y="26070"/>
                        <a:pt x="26070" y="33591"/>
                        <a:pt x="16796" y="33591"/>
                      </a:cubicBezTo>
                      <a:cubicBezTo>
                        <a:pt x="7521" y="33591"/>
                        <a:pt x="0" y="26070"/>
                        <a:pt x="0" y="16796"/>
                      </a:cubicBezTo>
                      <a:cubicBezTo>
                        <a:pt x="0" y="7521"/>
                        <a:pt x="7521" y="0"/>
                        <a:pt x="16796" y="0"/>
                      </a:cubicBezTo>
                      <a:cubicBezTo>
                        <a:pt x="16814" y="0"/>
                        <a:pt x="16838" y="0"/>
                        <a:pt x="16857" y="0"/>
                      </a:cubicBezTo>
                      <a:cubicBezTo>
                        <a:pt x="26101" y="0"/>
                        <a:pt x="33591" y="7491"/>
                        <a:pt x="33591" y="16734"/>
                      </a:cubicBezTo>
                      <a:cubicBezTo>
                        <a:pt x="33591" y="16753"/>
                        <a:pt x="33591" y="16777"/>
                        <a:pt x="33591" y="16796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61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68" name="图形 16">
                <a:extLst>
                  <a:ext uri="{FF2B5EF4-FFF2-40B4-BE49-F238E27FC236}">
                    <a16:creationId xmlns:a16="http://schemas.microsoft.com/office/drawing/2014/main" id="{3A884964-ACED-97A4-1EB4-6878CCBFE283}"/>
                  </a:ext>
                </a:extLst>
              </p:cNvPr>
              <p:cNvGrpSpPr/>
              <p:nvPr/>
            </p:nvGrpSpPr>
            <p:grpSpPr>
              <a:xfrm>
                <a:off x="2585860" y="4416416"/>
                <a:ext cx="463289" cy="347131"/>
                <a:chOff x="2585860" y="4416416"/>
                <a:chExt cx="463289" cy="347131"/>
              </a:xfrm>
            </p:grpSpPr>
            <p:sp>
              <p:nvSpPr>
                <p:cNvPr id="69" name="任意多边形: 形状 68">
                  <a:extLst>
                    <a:ext uri="{FF2B5EF4-FFF2-40B4-BE49-F238E27FC236}">
                      <a16:creationId xmlns:a16="http://schemas.microsoft.com/office/drawing/2014/main" id="{B2A56873-7356-4286-AF22-34D00A679F9D}"/>
                    </a:ext>
                  </a:extLst>
                </p:cNvPr>
                <p:cNvSpPr/>
                <p:nvPr/>
              </p:nvSpPr>
              <p:spPr>
                <a:xfrm>
                  <a:off x="2585860" y="4470297"/>
                  <a:ext cx="97569" cy="293250"/>
                </a:xfrm>
                <a:custGeom>
                  <a:avLst/>
                  <a:gdLst>
                    <a:gd name="connsiteX0" fmla="*/ 0 w 97569"/>
                    <a:gd name="connsiteY0" fmla="*/ 276394 h 293250"/>
                    <a:gd name="connsiteX1" fmla="*/ 55965 w 97569"/>
                    <a:gd name="connsiteY1" fmla="*/ 251384 h 293250"/>
                    <a:gd name="connsiteX2" fmla="*/ 96483 w 97569"/>
                    <a:gd name="connsiteY2" fmla="*/ 293251 h 293250"/>
                    <a:gd name="connsiteX3" fmla="*/ 55965 w 97569"/>
                    <a:gd name="connsiteY3" fmla="*/ 0 h 293250"/>
                    <a:gd name="connsiteX4" fmla="*/ 0 w 97569"/>
                    <a:gd name="connsiteY4" fmla="*/ 276394 h 2932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7569" h="293250">
                      <a:moveTo>
                        <a:pt x="0" y="276394"/>
                      </a:moveTo>
                      <a:cubicBezTo>
                        <a:pt x="20964" y="254142"/>
                        <a:pt x="55965" y="251384"/>
                        <a:pt x="55965" y="251384"/>
                      </a:cubicBezTo>
                      <a:lnTo>
                        <a:pt x="96483" y="293251"/>
                      </a:lnTo>
                      <a:cubicBezTo>
                        <a:pt x="96483" y="293251"/>
                        <a:pt x="108007" y="169612"/>
                        <a:pt x="55965" y="0"/>
                      </a:cubicBezTo>
                      <a:cubicBezTo>
                        <a:pt x="46096" y="82814"/>
                        <a:pt x="15631" y="216076"/>
                        <a:pt x="0" y="276394"/>
                      </a:cubicBezTo>
                      <a:close/>
                    </a:path>
                  </a:pathLst>
                </a:custGeom>
                <a:solidFill>
                  <a:srgbClr val="DDDDDD"/>
                </a:solidFill>
                <a:ln w="6120" cap="rnd">
                  <a:solidFill>
                    <a:srgbClr val="DDDDDD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0" name="任意多边形: 形状 69">
                  <a:extLst>
                    <a:ext uri="{FF2B5EF4-FFF2-40B4-BE49-F238E27FC236}">
                      <a16:creationId xmlns:a16="http://schemas.microsoft.com/office/drawing/2014/main" id="{1D696CFE-EEB4-AAB3-361C-B651FF0667E2}"/>
                    </a:ext>
                  </a:extLst>
                </p:cNvPr>
                <p:cNvSpPr/>
                <p:nvPr/>
              </p:nvSpPr>
              <p:spPr>
                <a:xfrm>
                  <a:off x="2640859" y="4441763"/>
                  <a:ext cx="400530" cy="321784"/>
                </a:xfrm>
                <a:custGeom>
                  <a:avLst/>
                  <a:gdLst>
                    <a:gd name="connsiteX0" fmla="*/ 344788 w 400530"/>
                    <a:gd name="connsiteY0" fmla="*/ 3402 h 321784"/>
                    <a:gd name="connsiteX1" fmla="*/ 400508 w 400530"/>
                    <a:gd name="connsiteY1" fmla="*/ 321785 h 321784"/>
                    <a:gd name="connsiteX2" fmla="*/ 41485 w 400530"/>
                    <a:gd name="connsiteY2" fmla="*/ 321785 h 321784"/>
                    <a:gd name="connsiteX3" fmla="*/ 967 w 400530"/>
                    <a:gd name="connsiteY3" fmla="*/ 28534 h 321784"/>
                    <a:gd name="connsiteX4" fmla="*/ 16659 w 400530"/>
                    <a:gd name="connsiteY4" fmla="*/ 582 h 321784"/>
                    <a:gd name="connsiteX5" fmla="*/ 344788 w 400530"/>
                    <a:gd name="connsiteY5" fmla="*/ 3402 h 3217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400530" h="321784">
                      <a:moveTo>
                        <a:pt x="344788" y="3402"/>
                      </a:moveTo>
                      <a:cubicBezTo>
                        <a:pt x="403328" y="189136"/>
                        <a:pt x="400508" y="321785"/>
                        <a:pt x="400508" y="321785"/>
                      </a:cubicBezTo>
                      <a:lnTo>
                        <a:pt x="41485" y="321785"/>
                      </a:lnTo>
                      <a:cubicBezTo>
                        <a:pt x="41485" y="321785"/>
                        <a:pt x="-6880" y="137461"/>
                        <a:pt x="967" y="28534"/>
                      </a:cubicBezTo>
                      <a:cubicBezTo>
                        <a:pt x="967" y="28534"/>
                        <a:pt x="-5838" y="2850"/>
                        <a:pt x="16659" y="582"/>
                      </a:cubicBezTo>
                      <a:cubicBezTo>
                        <a:pt x="39155" y="-1686"/>
                        <a:pt x="344788" y="3402"/>
                        <a:pt x="344788" y="3402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6120" cap="rnd">
                  <a:solidFill>
                    <a:srgbClr val="DDDDDD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1" name="任意多边形: 形状 70">
                  <a:extLst>
                    <a:ext uri="{FF2B5EF4-FFF2-40B4-BE49-F238E27FC236}">
                      <a16:creationId xmlns:a16="http://schemas.microsoft.com/office/drawing/2014/main" id="{48912EBC-69F0-76AF-6FE0-D315E3126E78}"/>
                    </a:ext>
                  </a:extLst>
                </p:cNvPr>
                <p:cNvSpPr/>
                <p:nvPr/>
              </p:nvSpPr>
              <p:spPr>
                <a:xfrm>
                  <a:off x="2697952" y="4418682"/>
                  <a:ext cx="51497" cy="51615"/>
                </a:xfrm>
                <a:custGeom>
                  <a:avLst/>
                  <a:gdLst>
                    <a:gd name="connsiteX0" fmla="*/ 23 w 51497"/>
                    <a:gd name="connsiteY0" fmla="*/ 24644 h 51615"/>
                    <a:gd name="connsiteX1" fmla="*/ 23 w 51497"/>
                    <a:gd name="connsiteY1" fmla="*/ 23112 h 51615"/>
                    <a:gd name="connsiteX2" fmla="*/ 28386 w 51497"/>
                    <a:gd name="connsiteY2" fmla="*/ 143 h 51615"/>
                    <a:gd name="connsiteX3" fmla="*/ 51354 w 51497"/>
                    <a:gd name="connsiteY3" fmla="*/ 28506 h 51615"/>
                    <a:gd name="connsiteX4" fmla="*/ 25707 w 51497"/>
                    <a:gd name="connsiteY4" fmla="*/ 51615 h 516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1497" h="51615">
                      <a:moveTo>
                        <a:pt x="23" y="24644"/>
                      </a:moveTo>
                      <a:cubicBezTo>
                        <a:pt x="-8" y="24135"/>
                        <a:pt x="-8" y="23621"/>
                        <a:pt x="23" y="23112"/>
                      </a:cubicBezTo>
                      <a:cubicBezTo>
                        <a:pt x="1512" y="8940"/>
                        <a:pt x="14213" y="-1346"/>
                        <a:pt x="28386" y="143"/>
                      </a:cubicBezTo>
                      <a:cubicBezTo>
                        <a:pt x="42558" y="1633"/>
                        <a:pt x="52844" y="14334"/>
                        <a:pt x="51354" y="28506"/>
                      </a:cubicBezTo>
                      <a:cubicBezTo>
                        <a:pt x="49975" y="41636"/>
                        <a:pt x="38911" y="51603"/>
                        <a:pt x="25707" y="51615"/>
                      </a:cubicBezTo>
                    </a:path>
                  </a:pathLst>
                </a:custGeom>
                <a:noFill/>
                <a:ln w="6120" cap="rnd">
                  <a:solidFill>
                    <a:srgbClr val="EDEDED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2" name="任意多边形: 形状 71">
                  <a:extLst>
                    <a:ext uri="{FF2B5EF4-FFF2-40B4-BE49-F238E27FC236}">
                      <a16:creationId xmlns:a16="http://schemas.microsoft.com/office/drawing/2014/main" id="{55C846E1-1C62-A385-300E-17CFA41D554E}"/>
                    </a:ext>
                  </a:extLst>
                </p:cNvPr>
                <p:cNvSpPr/>
                <p:nvPr/>
              </p:nvSpPr>
              <p:spPr>
                <a:xfrm>
                  <a:off x="2880398" y="4420947"/>
                  <a:ext cx="51385" cy="51618"/>
                </a:xfrm>
                <a:custGeom>
                  <a:avLst/>
                  <a:gdLst>
                    <a:gd name="connsiteX0" fmla="*/ 0 w 51385"/>
                    <a:gd name="connsiteY0" fmla="*/ 22379 h 51618"/>
                    <a:gd name="connsiteX1" fmla="*/ 29012 w 51385"/>
                    <a:gd name="connsiteY1" fmla="*/ 232 h 51618"/>
                    <a:gd name="connsiteX2" fmla="*/ 51153 w 51385"/>
                    <a:gd name="connsiteY2" fmla="*/ 29244 h 51618"/>
                    <a:gd name="connsiteX3" fmla="*/ 25623 w 51385"/>
                    <a:gd name="connsiteY3" fmla="*/ 51618 h 51618"/>
                    <a:gd name="connsiteX4" fmla="*/ 13363 w 51385"/>
                    <a:gd name="connsiteY4" fmla="*/ 48308 h 516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1385" h="51618">
                      <a:moveTo>
                        <a:pt x="0" y="22379"/>
                      </a:moveTo>
                      <a:cubicBezTo>
                        <a:pt x="1894" y="8256"/>
                        <a:pt x="14883" y="-1662"/>
                        <a:pt x="29012" y="232"/>
                      </a:cubicBezTo>
                      <a:cubicBezTo>
                        <a:pt x="43136" y="2132"/>
                        <a:pt x="53048" y="15121"/>
                        <a:pt x="51153" y="29244"/>
                      </a:cubicBezTo>
                      <a:cubicBezTo>
                        <a:pt x="49437" y="42037"/>
                        <a:pt x="38532" y="51594"/>
                        <a:pt x="25623" y="51618"/>
                      </a:cubicBezTo>
                      <a:cubicBezTo>
                        <a:pt x="21314" y="51612"/>
                        <a:pt x="17090" y="50472"/>
                        <a:pt x="13363" y="48308"/>
                      </a:cubicBezTo>
                    </a:path>
                  </a:pathLst>
                </a:custGeom>
                <a:noFill/>
                <a:ln w="6120" cap="rnd">
                  <a:solidFill>
                    <a:srgbClr val="EDEDED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3" name="任意多边形: 形状 72">
                  <a:extLst>
                    <a:ext uri="{FF2B5EF4-FFF2-40B4-BE49-F238E27FC236}">
                      <a16:creationId xmlns:a16="http://schemas.microsoft.com/office/drawing/2014/main" id="{2D2FBB1B-01E4-91AA-71D6-C9865A9EAD03}"/>
                    </a:ext>
                  </a:extLst>
                </p:cNvPr>
                <p:cNvSpPr/>
                <p:nvPr/>
              </p:nvSpPr>
              <p:spPr>
                <a:xfrm>
                  <a:off x="2771226" y="4416416"/>
                  <a:ext cx="51406" cy="57191"/>
                </a:xfrm>
                <a:custGeom>
                  <a:avLst/>
                  <a:gdLst>
                    <a:gd name="connsiteX0" fmla="*/ 0 w 51406"/>
                    <a:gd name="connsiteY0" fmla="*/ 25806 h 57191"/>
                    <a:gd name="connsiteX1" fmla="*/ 25623 w 51406"/>
                    <a:gd name="connsiteY1" fmla="*/ 0 h 57191"/>
                    <a:gd name="connsiteX2" fmla="*/ 51251 w 51406"/>
                    <a:gd name="connsiteY2" fmla="*/ 31562 h 57191"/>
                    <a:gd name="connsiteX3" fmla="*/ 25623 w 51406"/>
                    <a:gd name="connsiteY3" fmla="*/ 57191 h 57191"/>
                    <a:gd name="connsiteX4" fmla="*/ 9992 w 51406"/>
                    <a:gd name="connsiteY4" fmla="*/ 51061 h 571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1406" h="57191">
                      <a:moveTo>
                        <a:pt x="0" y="25806"/>
                      </a:moveTo>
                      <a:cubicBezTo>
                        <a:pt x="582" y="11873"/>
                        <a:pt x="11696" y="687"/>
                        <a:pt x="25623" y="0"/>
                      </a:cubicBezTo>
                      <a:cubicBezTo>
                        <a:pt x="41413" y="1637"/>
                        <a:pt x="52888" y="15766"/>
                        <a:pt x="51251" y="31562"/>
                      </a:cubicBezTo>
                      <a:cubicBezTo>
                        <a:pt x="49854" y="45091"/>
                        <a:pt x="39157" y="55787"/>
                        <a:pt x="25623" y="57191"/>
                      </a:cubicBezTo>
                      <a:cubicBezTo>
                        <a:pt x="19842" y="57099"/>
                        <a:pt x="14295" y="54923"/>
                        <a:pt x="9992" y="51061"/>
                      </a:cubicBezTo>
                    </a:path>
                  </a:pathLst>
                </a:custGeom>
                <a:noFill/>
                <a:ln w="6120" cap="rnd">
                  <a:solidFill>
                    <a:srgbClr val="EDEDED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4" name="任意多边形: 形状 73">
                  <a:extLst>
                    <a:ext uri="{FF2B5EF4-FFF2-40B4-BE49-F238E27FC236}">
                      <a16:creationId xmlns:a16="http://schemas.microsoft.com/office/drawing/2014/main" id="{5EE2201F-07E2-856D-1058-577FC3BA9FBD}"/>
                    </a:ext>
                  </a:extLst>
                </p:cNvPr>
                <p:cNvSpPr/>
                <p:nvPr/>
              </p:nvSpPr>
              <p:spPr>
                <a:xfrm>
                  <a:off x="2825904" y="4420458"/>
                  <a:ext cx="51272" cy="51494"/>
                </a:xfrm>
                <a:custGeom>
                  <a:avLst/>
                  <a:gdLst>
                    <a:gd name="connsiteX0" fmla="*/ 0 w 51272"/>
                    <a:gd name="connsiteY0" fmla="*/ 22378 h 51494"/>
                    <a:gd name="connsiteX1" fmla="*/ 28896 w 51272"/>
                    <a:gd name="connsiteY1" fmla="*/ 225 h 51494"/>
                    <a:gd name="connsiteX2" fmla="*/ 51049 w 51272"/>
                    <a:gd name="connsiteY2" fmla="*/ 29121 h 51494"/>
                    <a:gd name="connsiteX3" fmla="*/ 25561 w 51272"/>
                    <a:gd name="connsiteY3" fmla="*/ 51495 h 514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51272" h="51494">
                      <a:moveTo>
                        <a:pt x="0" y="22378"/>
                      </a:moveTo>
                      <a:cubicBezTo>
                        <a:pt x="1863" y="8280"/>
                        <a:pt x="14797" y="-1639"/>
                        <a:pt x="28896" y="225"/>
                      </a:cubicBezTo>
                      <a:cubicBezTo>
                        <a:pt x="42988" y="2088"/>
                        <a:pt x="52906" y="15022"/>
                        <a:pt x="51049" y="29121"/>
                      </a:cubicBezTo>
                      <a:cubicBezTo>
                        <a:pt x="49357" y="41914"/>
                        <a:pt x="38465" y="51476"/>
                        <a:pt x="25561" y="51495"/>
                      </a:cubicBezTo>
                    </a:path>
                  </a:pathLst>
                </a:custGeom>
                <a:noFill/>
                <a:ln w="6120" cap="rnd">
                  <a:solidFill>
                    <a:srgbClr val="EDEDED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5" name="任意多边形: 形状 74">
                  <a:extLst>
                    <a:ext uri="{FF2B5EF4-FFF2-40B4-BE49-F238E27FC236}">
                      <a16:creationId xmlns:a16="http://schemas.microsoft.com/office/drawing/2014/main" id="{4F24B6FC-241C-23DC-0606-8300CD41A2ED}"/>
                    </a:ext>
                  </a:extLst>
                </p:cNvPr>
                <p:cNvSpPr/>
                <p:nvPr/>
              </p:nvSpPr>
              <p:spPr>
                <a:xfrm>
                  <a:off x="2714832" y="4504870"/>
                  <a:ext cx="251567" cy="28748"/>
                </a:xfrm>
                <a:custGeom>
                  <a:avLst/>
                  <a:gdLst>
                    <a:gd name="connsiteX0" fmla="*/ 0 w 251567"/>
                    <a:gd name="connsiteY0" fmla="*/ 0 h 28748"/>
                    <a:gd name="connsiteX1" fmla="*/ 251568 w 251567"/>
                    <a:gd name="connsiteY1" fmla="*/ 0 h 28748"/>
                    <a:gd name="connsiteX2" fmla="*/ 251568 w 251567"/>
                    <a:gd name="connsiteY2" fmla="*/ 28749 h 28748"/>
                    <a:gd name="connsiteX3" fmla="*/ 0 w 251567"/>
                    <a:gd name="connsiteY3" fmla="*/ 28749 h 287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51567" h="28748">
                      <a:moveTo>
                        <a:pt x="0" y="0"/>
                      </a:moveTo>
                      <a:lnTo>
                        <a:pt x="251568" y="0"/>
                      </a:lnTo>
                      <a:lnTo>
                        <a:pt x="251568" y="28749"/>
                      </a:lnTo>
                      <a:lnTo>
                        <a:pt x="0" y="28749"/>
                      </a:lnTo>
                      <a:close/>
                    </a:path>
                  </a:pathLst>
                </a:custGeom>
                <a:noFill/>
                <a:ln w="6120" cap="rnd">
                  <a:solidFill>
                    <a:srgbClr val="DDDDDD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6" name="任意多边形: 形状 75">
                  <a:extLst>
                    <a:ext uri="{FF2B5EF4-FFF2-40B4-BE49-F238E27FC236}">
                      <a16:creationId xmlns:a16="http://schemas.microsoft.com/office/drawing/2014/main" id="{67158E04-0848-88CC-8B22-37B3A2ED0FEA}"/>
                    </a:ext>
                  </a:extLst>
                </p:cNvPr>
                <p:cNvSpPr/>
                <p:nvPr/>
              </p:nvSpPr>
              <p:spPr>
                <a:xfrm>
                  <a:off x="2755104" y="4562919"/>
                  <a:ext cx="22067" cy="169305"/>
                </a:xfrm>
                <a:custGeom>
                  <a:avLst/>
                  <a:gdLst>
                    <a:gd name="connsiteX0" fmla="*/ 22067 w 22067"/>
                    <a:gd name="connsiteY0" fmla="*/ 169306 h 169305"/>
                    <a:gd name="connsiteX1" fmla="*/ 18880 w 22067"/>
                    <a:gd name="connsiteY1" fmla="*/ 145093 h 169305"/>
                    <a:gd name="connsiteX2" fmla="*/ 2697 w 22067"/>
                    <a:gd name="connsiteY2" fmla="*/ 20474 h 169305"/>
                    <a:gd name="connsiteX3" fmla="*/ 0 w 22067"/>
                    <a:gd name="connsiteY3" fmla="*/ 0 h 1693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2067" h="169305">
                      <a:moveTo>
                        <a:pt x="22067" y="169306"/>
                      </a:moveTo>
                      <a:lnTo>
                        <a:pt x="18880" y="145093"/>
                      </a:lnTo>
                      <a:lnTo>
                        <a:pt x="2697" y="20474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6120" cap="rnd">
                  <a:solidFill>
                    <a:srgbClr val="EDEDED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7" name="任意多边形: 形状 76">
                  <a:extLst>
                    <a:ext uri="{FF2B5EF4-FFF2-40B4-BE49-F238E27FC236}">
                      <a16:creationId xmlns:a16="http://schemas.microsoft.com/office/drawing/2014/main" id="{13437D39-C2A2-9988-17FF-69AC281B92A6}"/>
                    </a:ext>
                  </a:extLst>
                </p:cNvPr>
                <p:cNvSpPr/>
                <p:nvPr/>
              </p:nvSpPr>
              <p:spPr>
                <a:xfrm>
                  <a:off x="2836754" y="4562919"/>
                  <a:ext cx="22067" cy="169305"/>
                </a:xfrm>
                <a:custGeom>
                  <a:avLst/>
                  <a:gdLst>
                    <a:gd name="connsiteX0" fmla="*/ 22067 w 22067"/>
                    <a:gd name="connsiteY0" fmla="*/ 169306 h 169305"/>
                    <a:gd name="connsiteX1" fmla="*/ 18696 w 22067"/>
                    <a:gd name="connsiteY1" fmla="*/ 143376 h 169305"/>
                    <a:gd name="connsiteX2" fmla="*/ 2881 w 22067"/>
                    <a:gd name="connsiteY2" fmla="*/ 22067 h 169305"/>
                    <a:gd name="connsiteX3" fmla="*/ 0 w 22067"/>
                    <a:gd name="connsiteY3" fmla="*/ 0 h 1693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2067" h="169305">
                      <a:moveTo>
                        <a:pt x="22067" y="169306"/>
                      </a:moveTo>
                      <a:lnTo>
                        <a:pt x="18696" y="143376"/>
                      </a:lnTo>
                      <a:lnTo>
                        <a:pt x="2881" y="22067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6120" cap="rnd">
                  <a:solidFill>
                    <a:srgbClr val="EDEDED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8" name="任意多边形: 形状 77">
                  <a:extLst>
                    <a:ext uri="{FF2B5EF4-FFF2-40B4-BE49-F238E27FC236}">
                      <a16:creationId xmlns:a16="http://schemas.microsoft.com/office/drawing/2014/main" id="{8FD691F7-7D6E-0465-C075-FBA3B5975C03}"/>
                    </a:ext>
                  </a:extLst>
                </p:cNvPr>
                <p:cNvSpPr/>
                <p:nvPr/>
              </p:nvSpPr>
              <p:spPr>
                <a:xfrm>
                  <a:off x="2918464" y="4562858"/>
                  <a:ext cx="22006" cy="169428"/>
                </a:xfrm>
                <a:custGeom>
                  <a:avLst/>
                  <a:gdLst>
                    <a:gd name="connsiteX0" fmla="*/ 0 w 22006"/>
                    <a:gd name="connsiteY0" fmla="*/ 0 h 169428"/>
                    <a:gd name="connsiteX1" fmla="*/ 22006 w 22006"/>
                    <a:gd name="connsiteY1" fmla="*/ 169428 h 1694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2006" h="169428">
                      <a:moveTo>
                        <a:pt x="0" y="0"/>
                      </a:moveTo>
                      <a:lnTo>
                        <a:pt x="22006" y="169428"/>
                      </a:lnTo>
                    </a:path>
                  </a:pathLst>
                </a:custGeom>
                <a:ln w="6120" cap="rnd">
                  <a:solidFill>
                    <a:srgbClr val="EDEDED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9" name="任意多边形: 形状 78">
                  <a:extLst>
                    <a:ext uri="{FF2B5EF4-FFF2-40B4-BE49-F238E27FC236}">
                      <a16:creationId xmlns:a16="http://schemas.microsoft.com/office/drawing/2014/main" id="{7F4C3EE9-AEEC-AF79-D0C7-F31B2732E4A9}"/>
                    </a:ext>
                  </a:extLst>
                </p:cNvPr>
                <p:cNvSpPr/>
                <p:nvPr/>
              </p:nvSpPr>
              <p:spPr>
                <a:xfrm>
                  <a:off x="2723720" y="4596756"/>
                  <a:ext cx="245376" cy="6129"/>
                </a:xfrm>
                <a:custGeom>
                  <a:avLst/>
                  <a:gdLst>
                    <a:gd name="connsiteX0" fmla="*/ 245377 w 245376"/>
                    <a:gd name="connsiteY0" fmla="*/ 0 h 6129"/>
                    <a:gd name="connsiteX1" fmla="*/ 117447 w 245376"/>
                    <a:gd name="connsiteY1" fmla="*/ 0 h 6129"/>
                    <a:gd name="connsiteX2" fmla="*/ 35798 w 245376"/>
                    <a:gd name="connsiteY2" fmla="*/ 0 h 6129"/>
                    <a:gd name="connsiteX3" fmla="*/ 0 w 245376"/>
                    <a:gd name="connsiteY3" fmla="*/ 0 h 61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45376" h="6129">
                      <a:moveTo>
                        <a:pt x="245377" y="0"/>
                      </a:moveTo>
                      <a:lnTo>
                        <a:pt x="117447" y="0"/>
                      </a:lnTo>
                      <a:lnTo>
                        <a:pt x="35798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6120" cap="rnd">
                  <a:solidFill>
                    <a:srgbClr val="EDEDED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0" name="任意多边形: 形状 79">
                  <a:extLst>
                    <a:ext uri="{FF2B5EF4-FFF2-40B4-BE49-F238E27FC236}">
                      <a16:creationId xmlns:a16="http://schemas.microsoft.com/office/drawing/2014/main" id="{1BF0B8C5-DF29-B7FB-2E32-94547B841EAF}"/>
                    </a:ext>
                  </a:extLst>
                </p:cNvPr>
                <p:cNvSpPr/>
                <p:nvPr/>
              </p:nvSpPr>
              <p:spPr>
                <a:xfrm>
                  <a:off x="2736102" y="4670743"/>
                  <a:ext cx="245437" cy="6129"/>
                </a:xfrm>
                <a:custGeom>
                  <a:avLst/>
                  <a:gdLst>
                    <a:gd name="connsiteX0" fmla="*/ 245438 w 245437"/>
                    <a:gd name="connsiteY0" fmla="*/ 0 h 6129"/>
                    <a:gd name="connsiteX1" fmla="*/ 114689 w 245437"/>
                    <a:gd name="connsiteY1" fmla="*/ 0 h 6129"/>
                    <a:gd name="connsiteX2" fmla="*/ 33040 w 245437"/>
                    <a:gd name="connsiteY2" fmla="*/ 0 h 6129"/>
                    <a:gd name="connsiteX3" fmla="*/ 0 w 245437"/>
                    <a:gd name="connsiteY3" fmla="*/ 0 h 61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45437" h="6129">
                      <a:moveTo>
                        <a:pt x="245438" y="0"/>
                      </a:moveTo>
                      <a:lnTo>
                        <a:pt x="114689" y="0"/>
                      </a:lnTo>
                      <a:lnTo>
                        <a:pt x="3304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6120" cap="rnd">
                  <a:solidFill>
                    <a:srgbClr val="EDEDED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1" name="任意多边形: 形状 80">
                  <a:extLst>
                    <a:ext uri="{FF2B5EF4-FFF2-40B4-BE49-F238E27FC236}">
                      <a16:creationId xmlns:a16="http://schemas.microsoft.com/office/drawing/2014/main" id="{54FDC303-200B-D3B3-56E5-24DC855B114E}"/>
                    </a:ext>
                  </a:extLst>
                </p:cNvPr>
                <p:cNvSpPr/>
                <p:nvPr/>
              </p:nvSpPr>
              <p:spPr>
                <a:xfrm>
                  <a:off x="2746032" y="4568742"/>
                  <a:ext cx="125805" cy="113261"/>
                </a:xfrm>
                <a:custGeom>
                  <a:avLst/>
                  <a:gdLst>
                    <a:gd name="connsiteX0" fmla="*/ 36779 w 125805"/>
                    <a:gd name="connsiteY0" fmla="*/ 0 h 113261"/>
                    <a:gd name="connsiteX1" fmla="*/ 45483 w 125805"/>
                    <a:gd name="connsiteY1" fmla="*/ 112850 h 113261"/>
                    <a:gd name="connsiteX2" fmla="*/ 62892 w 125805"/>
                    <a:gd name="connsiteY2" fmla="*/ 8153 h 1132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25805" h="113261">
                      <a:moveTo>
                        <a:pt x="36779" y="0"/>
                      </a:moveTo>
                      <a:cubicBezTo>
                        <a:pt x="-3800" y="20719"/>
                        <a:pt x="-23354" y="107088"/>
                        <a:pt x="45483" y="112850"/>
                      </a:cubicBezTo>
                      <a:cubicBezTo>
                        <a:pt x="146932" y="121309"/>
                        <a:pt x="151774" y="-3617"/>
                        <a:pt x="62892" y="8153"/>
                      </a:cubicBezTo>
                    </a:path>
                  </a:pathLst>
                </a:custGeom>
                <a:solidFill>
                  <a:srgbClr val="F9F9F9"/>
                </a:solidFill>
                <a:ln w="12240" cap="rnd">
                  <a:solidFill>
                    <a:srgbClr val="DDDDDD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2" name="任意多边形: 形状 81">
                  <a:extLst>
                    <a:ext uri="{FF2B5EF4-FFF2-40B4-BE49-F238E27FC236}">
                      <a16:creationId xmlns:a16="http://schemas.microsoft.com/office/drawing/2014/main" id="{208F4863-D34A-F013-811C-A523F1BA2C0C}"/>
                    </a:ext>
                  </a:extLst>
                </p:cNvPr>
                <p:cNvSpPr/>
                <p:nvPr/>
              </p:nvSpPr>
              <p:spPr>
                <a:xfrm>
                  <a:off x="2759518" y="4596756"/>
                  <a:ext cx="91273" cy="73986"/>
                </a:xfrm>
                <a:custGeom>
                  <a:avLst/>
                  <a:gdLst>
                    <a:gd name="connsiteX0" fmla="*/ 91273 w 91273"/>
                    <a:gd name="connsiteY0" fmla="*/ 73987 h 73986"/>
                    <a:gd name="connsiteX1" fmla="*/ 9624 w 91273"/>
                    <a:gd name="connsiteY1" fmla="*/ 73987 h 73986"/>
                    <a:gd name="connsiteX2" fmla="*/ 0 w 91273"/>
                    <a:gd name="connsiteY2" fmla="*/ 0 h 73986"/>
                    <a:gd name="connsiteX3" fmla="*/ 81649 w 91273"/>
                    <a:gd name="connsiteY3" fmla="*/ 0 h 73986"/>
                    <a:gd name="connsiteX4" fmla="*/ 91273 w 91273"/>
                    <a:gd name="connsiteY4" fmla="*/ 73987 h 739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1273" h="73986">
                      <a:moveTo>
                        <a:pt x="91273" y="73987"/>
                      </a:moveTo>
                      <a:lnTo>
                        <a:pt x="9624" y="73987"/>
                      </a:lnTo>
                      <a:lnTo>
                        <a:pt x="0" y="0"/>
                      </a:lnTo>
                      <a:lnTo>
                        <a:pt x="81649" y="0"/>
                      </a:lnTo>
                      <a:lnTo>
                        <a:pt x="91273" y="73987"/>
                      </a:lnTo>
                      <a:close/>
                    </a:path>
                  </a:pathLst>
                </a:custGeom>
                <a:solidFill>
                  <a:srgbClr val="EDEDED"/>
                </a:solidFill>
                <a:ln w="61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3" name="任意多边形: 形状 82">
                  <a:extLst>
                    <a:ext uri="{FF2B5EF4-FFF2-40B4-BE49-F238E27FC236}">
                      <a16:creationId xmlns:a16="http://schemas.microsoft.com/office/drawing/2014/main" id="{45C6512D-C5C4-B593-A843-A23DFE4C3FFA}"/>
                    </a:ext>
                  </a:extLst>
                </p:cNvPr>
                <p:cNvSpPr/>
                <p:nvPr/>
              </p:nvSpPr>
              <p:spPr>
                <a:xfrm>
                  <a:off x="2997418" y="4621006"/>
                  <a:ext cx="51731" cy="49752"/>
                </a:xfrm>
                <a:custGeom>
                  <a:avLst/>
                  <a:gdLst>
                    <a:gd name="connsiteX0" fmla="*/ 60 w 51731"/>
                    <a:gd name="connsiteY0" fmla="*/ 38580 h 49752"/>
                    <a:gd name="connsiteX1" fmla="*/ 51550 w 51731"/>
                    <a:gd name="connsiteY1" fmla="*/ 11118 h 49752"/>
                    <a:gd name="connsiteX2" fmla="*/ 60 w 51731"/>
                    <a:gd name="connsiteY2" fmla="*/ 38580 h 497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51731" h="49752">
                      <a:moveTo>
                        <a:pt x="60" y="38580"/>
                      </a:moveTo>
                      <a:cubicBezTo>
                        <a:pt x="1776" y="66716"/>
                        <a:pt x="55228" y="35760"/>
                        <a:pt x="51550" y="11118"/>
                      </a:cubicBezTo>
                      <a:cubicBezTo>
                        <a:pt x="47872" y="-13523"/>
                        <a:pt x="-1963" y="5969"/>
                        <a:pt x="60" y="38580"/>
                      </a:cubicBezTo>
                      <a:close/>
                    </a:path>
                  </a:pathLst>
                </a:custGeom>
                <a:solidFill>
                  <a:srgbClr val="FEBD9D"/>
                </a:solidFill>
                <a:ln w="4590" cap="rnd">
                  <a:solidFill>
                    <a:srgbClr val="EF8A66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4" name="任意多边形: 形状 83">
                  <a:extLst>
                    <a:ext uri="{FF2B5EF4-FFF2-40B4-BE49-F238E27FC236}">
                      <a16:creationId xmlns:a16="http://schemas.microsoft.com/office/drawing/2014/main" id="{7F193E2F-94CB-7F53-81CA-F02B5CDACE25}"/>
                    </a:ext>
                  </a:extLst>
                </p:cNvPr>
                <p:cNvSpPr/>
                <p:nvPr/>
              </p:nvSpPr>
              <p:spPr>
                <a:xfrm>
                  <a:off x="2988339" y="4583109"/>
                  <a:ext cx="58483" cy="49804"/>
                </a:xfrm>
                <a:custGeom>
                  <a:avLst/>
                  <a:gdLst>
                    <a:gd name="connsiteX0" fmla="*/ 66 w 58483"/>
                    <a:gd name="connsiteY0" fmla="*/ 38595 h 49804"/>
                    <a:gd name="connsiteX1" fmla="*/ 58300 w 58483"/>
                    <a:gd name="connsiteY1" fmla="*/ 11133 h 49804"/>
                    <a:gd name="connsiteX2" fmla="*/ 66 w 58483"/>
                    <a:gd name="connsiteY2" fmla="*/ 38595 h 498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58483" h="49804">
                      <a:moveTo>
                        <a:pt x="66" y="38595"/>
                      </a:moveTo>
                      <a:cubicBezTo>
                        <a:pt x="2028" y="66792"/>
                        <a:pt x="62223" y="35836"/>
                        <a:pt x="58300" y="11133"/>
                      </a:cubicBezTo>
                      <a:cubicBezTo>
                        <a:pt x="54377" y="-13570"/>
                        <a:pt x="-2202" y="6045"/>
                        <a:pt x="66" y="38595"/>
                      </a:cubicBezTo>
                      <a:close/>
                    </a:path>
                  </a:pathLst>
                </a:custGeom>
                <a:solidFill>
                  <a:srgbClr val="FEBD9D"/>
                </a:solidFill>
                <a:ln w="4590" cap="rnd">
                  <a:solidFill>
                    <a:srgbClr val="EF8A66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5" name="任意多边形: 形状 84">
                  <a:extLst>
                    <a:ext uri="{FF2B5EF4-FFF2-40B4-BE49-F238E27FC236}">
                      <a16:creationId xmlns:a16="http://schemas.microsoft.com/office/drawing/2014/main" id="{845A485A-24BB-BD05-CDF9-2D74395A9A13}"/>
                    </a:ext>
                  </a:extLst>
                </p:cNvPr>
                <p:cNvSpPr/>
                <p:nvPr/>
              </p:nvSpPr>
              <p:spPr>
                <a:xfrm>
                  <a:off x="2984107" y="4554866"/>
                  <a:ext cx="62669" cy="49752"/>
                </a:xfrm>
                <a:custGeom>
                  <a:avLst/>
                  <a:gdLst>
                    <a:gd name="connsiteX0" fmla="*/ 69 w 62669"/>
                    <a:gd name="connsiteY0" fmla="*/ 38580 h 49752"/>
                    <a:gd name="connsiteX1" fmla="*/ 62471 w 62669"/>
                    <a:gd name="connsiteY1" fmla="*/ 11118 h 49752"/>
                    <a:gd name="connsiteX2" fmla="*/ 69 w 62669"/>
                    <a:gd name="connsiteY2" fmla="*/ 38580 h 497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62669" h="49752">
                      <a:moveTo>
                        <a:pt x="69" y="38580"/>
                      </a:moveTo>
                      <a:cubicBezTo>
                        <a:pt x="2153" y="66716"/>
                        <a:pt x="66700" y="35760"/>
                        <a:pt x="62471" y="11118"/>
                      </a:cubicBezTo>
                      <a:cubicBezTo>
                        <a:pt x="58241" y="-13524"/>
                        <a:pt x="-2322" y="5969"/>
                        <a:pt x="69" y="38580"/>
                      </a:cubicBezTo>
                      <a:close/>
                    </a:path>
                  </a:pathLst>
                </a:custGeom>
                <a:solidFill>
                  <a:srgbClr val="FEBD9D"/>
                </a:solidFill>
                <a:ln w="4590" cap="rnd">
                  <a:solidFill>
                    <a:srgbClr val="EF8A66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6" name="任意多边形: 形状 85">
                  <a:extLst>
                    <a:ext uri="{FF2B5EF4-FFF2-40B4-BE49-F238E27FC236}">
                      <a16:creationId xmlns:a16="http://schemas.microsoft.com/office/drawing/2014/main" id="{7746CA55-9551-A3DF-81E8-5B38B620024E}"/>
                    </a:ext>
                  </a:extLst>
                </p:cNvPr>
                <p:cNvSpPr/>
                <p:nvPr/>
              </p:nvSpPr>
              <p:spPr>
                <a:xfrm>
                  <a:off x="2975030" y="4523587"/>
                  <a:ext cx="64641" cy="45139"/>
                </a:xfrm>
                <a:custGeom>
                  <a:avLst/>
                  <a:gdLst>
                    <a:gd name="connsiteX0" fmla="*/ 74 w 64641"/>
                    <a:gd name="connsiteY0" fmla="*/ 34980 h 45139"/>
                    <a:gd name="connsiteX1" fmla="*/ 64437 w 64641"/>
                    <a:gd name="connsiteY1" fmla="*/ 10093 h 45139"/>
                    <a:gd name="connsiteX2" fmla="*/ 74 w 64641"/>
                    <a:gd name="connsiteY2" fmla="*/ 34980 h 451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64641" h="45139">
                      <a:moveTo>
                        <a:pt x="74" y="34980"/>
                      </a:moveTo>
                      <a:cubicBezTo>
                        <a:pt x="2219" y="60542"/>
                        <a:pt x="68789" y="32467"/>
                        <a:pt x="64437" y="10093"/>
                      </a:cubicBezTo>
                      <a:cubicBezTo>
                        <a:pt x="60085" y="-12281"/>
                        <a:pt x="-2439" y="5435"/>
                        <a:pt x="74" y="34980"/>
                      </a:cubicBezTo>
                      <a:close/>
                    </a:path>
                  </a:pathLst>
                </a:custGeom>
                <a:solidFill>
                  <a:srgbClr val="FEBD9D"/>
                </a:solidFill>
                <a:ln w="4590" cap="rnd">
                  <a:solidFill>
                    <a:srgbClr val="EF8A66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7" name="任意多边形: 形状 86">
                  <a:extLst>
                    <a:ext uri="{FF2B5EF4-FFF2-40B4-BE49-F238E27FC236}">
                      <a16:creationId xmlns:a16="http://schemas.microsoft.com/office/drawing/2014/main" id="{F14DA474-5D53-0B17-0842-15C39428C857}"/>
                    </a:ext>
                  </a:extLst>
                </p:cNvPr>
                <p:cNvSpPr/>
                <p:nvPr/>
              </p:nvSpPr>
              <p:spPr>
                <a:xfrm>
                  <a:off x="2746032" y="4568742"/>
                  <a:ext cx="125805" cy="113261"/>
                </a:xfrm>
                <a:custGeom>
                  <a:avLst/>
                  <a:gdLst>
                    <a:gd name="connsiteX0" fmla="*/ 36779 w 125805"/>
                    <a:gd name="connsiteY0" fmla="*/ 0 h 113261"/>
                    <a:gd name="connsiteX1" fmla="*/ 45483 w 125805"/>
                    <a:gd name="connsiteY1" fmla="*/ 112850 h 113261"/>
                    <a:gd name="connsiteX2" fmla="*/ 62892 w 125805"/>
                    <a:gd name="connsiteY2" fmla="*/ 8153 h 1132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25805" h="113261">
                      <a:moveTo>
                        <a:pt x="36779" y="0"/>
                      </a:moveTo>
                      <a:cubicBezTo>
                        <a:pt x="-3800" y="20719"/>
                        <a:pt x="-23354" y="107088"/>
                        <a:pt x="45483" y="112850"/>
                      </a:cubicBezTo>
                      <a:cubicBezTo>
                        <a:pt x="146932" y="121309"/>
                        <a:pt x="151774" y="-3617"/>
                        <a:pt x="62892" y="8153"/>
                      </a:cubicBezTo>
                    </a:path>
                  </a:pathLst>
                </a:custGeom>
                <a:noFill/>
                <a:ln w="12240" cap="rnd">
                  <a:solidFill>
                    <a:srgbClr val="DDDDDD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88" name="图形 16">
                <a:extLst>
                  <a:ext uri="{FF2B5EF4-FFF2-40B4-BE49-F238E27FC236}">
                    <a16:creationId xmlns:a16="http://schemas.microsoft.com/office/drawing/2014/main" id="{12372D37-B0C5-6286-264A-E200389423D2}"/>
                  </a:ext>
                </a:extLst>
              </p:cNvPr>
              <p:cNvGrpSpPr/>
              <p:nvPr/>
            </p:nvGrpSpPr>
            <p:grpSpPr>
              <a:xfrm>
                <a:off x="2068349" y="3801244"/>
                <a:ext cx="472743" cy="405483"/>
                <a:chOff x="2068349" y="3801244"/>
                <a:chExt cx="472743" cy="405483"/>
              </a:xfrm>
            </p:grpSpPr>
            <p:sp>
              <p:nvSpPr>
                <p:cNvPr id="89" name="任意多边形: 形状 88">
                  <a:extLst>
                    <a:ext uri="{FF2B5EF4-FFF2-40B4-BE49-F238E27FC236}">
                      <a16:creationId xmlns:a16="http://schemas.microsoft.com/office/drawing/2014/main" id="{1E4E803E-6E40-7BC6-8013-55760C12BFA3}"/>
                    </a:ext>
                  </a:extLst>
                </p:cNvPr>
                <p:cNvSpPr/>
                <p:nvPr/>
              </p:nvSpPr>
              <p:spPr>
                <a:xfrm>
                  <a:off x="2068349" y="3801244"/>
                  <a:ext cx="472628" cy="354723"/>
                </a:xfrm>
                <a:custGeom>
                  <a:avLst/>
                  <a:gdLst>
                    <a:gd name="connsiteX0" fmla="*/ 472211 w 472628"/>
                    <a:gd name="connsiteY0" fmla="*/ 111546 h 354723"/>
                    <a:gd name="connsiteX1" fmla="*/ 407603 w 472628"/>
                    <a:gd name="connsiteY1" fmla="*/ 181855 h 354723"/>
                    <a:gd name="connsiteX2" fmla="*/ 243140 w 472628"/>
                    <a:gd name="connsiteY2" fmla="*/ 325415 h 354723"/>
                    <a:gd name="connsiteX3" fmla="*/ 152419 w 472628"/>
                    <a:gd name="connsiteY3" fmla="*/ 343376 h 354723"/>
                    <a:gd name="connsiteX4" fmla="*/ 131394 w 472628"/>
                    <a:gd name="connsiteY4" fmla="*/ 262462 h 354723"/>
                    <a:gd name="connsiteX5" fmla="*/ 118521 w 472628"/>
                    <a:gd name="connsiteY5" fmla="*/ 258600 h 354723"/>
                    <a:gd name="connsiteX6" fmla="*/ 116314 w 472628"/>
                    <a:gd name="connsiteY6" fmla="*/ 165243 h 354723"/>
                    <a:gd name="connsiteX7" fmla="*/ 37423 w 472628"/>
                    <a:gd name="connsiteY7" fmla="*/ 192889 h 354723"/>
                    <a:gd name="connsiteX8" fmla="*/ 6223 w 472628"/>
                    <a:gd name="connsiteY8" fmla="*/ 167450 h 354723"/>
                    <a:gd name="connsiteX9" fmla="*/ 33255 w 472628"/>
                    <a:gd name="connsiteY9" fmla="*/ 43260 h 354723"/>
                    <a:gd name="connsiteX10" fmla="*/ 122444 w 472628"/>
                    <a:gd name="connsiteY10" fmla="*/ 2680 h 354723"/>
                    <a:gd name="connsiteX11" fmla="*/ 183252 w 472628"/>
                    <a:gd name="connsiteY11" fmla="*/ 58891 h 354723"/>
                    <a:gd name="connsiteX12" fmla="*/ 208813 w 472628"/>
                    <a:gd name="connsiteY12" fmla="*/ 34923 h 354723"/>
                    <a:gd name="connsiteX13" fmla="*/ 252703 w 472628"/>
                    <a:gd name="connsiteY13" fmla="*/ 28426 h 354723"/>
                    <a:gd name="connsiteX14" fmla="*/ 332881 w 472628"/>
                    <a:gd name="connsiteY14" fmla="*/ 18127 h 354723"/>
                    <a:gd name="connsiteX15" fmla="*/ 396263 w 472628"/>
                    <a:gd name="connsiteY15" fmla="*/ 56623 h 354723"/>
                    <a:gd name="connsiteX16" fmla="*/ 471231 w 472628"/>
                    <a:gd name="connsiteY16" fmla="*/ 94628 h 354723"/>
                    <a:gd name="connsiteX17" fmla="*/ 472211 w 472628"/>
                    <a:gd name="connsiteY17" fmla="*/ 111546 h 3547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472628" h="354723">
                      <a:moveTo>
                        <a:pt x="472211" y="111546"/>
                      </a:moveTo>
                      <a:cubicBezTo>
                        <a:pt x="466879" y="155864"/>
                        <a:pt x="407603" y="181855"/>
                        <a:pt x="407603" y="181855"/>
                      </a:cubicBezTo>
                      <a:lnTo>
                        <a:pt x="243140" y="325415"/>
                      </a:lnTo>
                      <a:cubicBezTo>
                        <a:pt x="226283" y="352325"/>
                        <a:pt x="180371" y="365872"/>
                        <a:pt x="152419" y="343376"/>
                      </a:cubicBezTo>
                      <a:cubicBezTo>
                        <a:pt x="136052" y="330258"/>
                        <a:pt x="125877" y="304819"/>
                        <a:pt x="131394" y="262462"/>
                      </a:cubicBezTo>
                      <a:cubicBezTo>
                        <a:pt x="126815" y="262462"/>
                        <a:pt x="122340" y="261120"/>
                        <a:pt x="118521" y="258600"/>
                      </a:cubicBezTo>
                      <a:cubicBezTo>
                        <a:pt x="99580" y="246892"/>
                        <a:pt x="87872" y="209562"/>
                        <a:pt x="116314" y="165243"/>
                      </a:cubicBezTo>
                      <a:cubicBezTo>
                        <a:pt x="114291" y="167205"/>
                        <a:pt x="76409" y="204045"/>
                        <a:pt x="37423" y="192889"/>
                      </a:cubicBezTo>
                      <a:cubicBezTo>
                        <a:pt x="23864" y="189266"/>
                        <a:pt x="12500" y="180004"/>
                        <a:pt x="6223" y="167450"/>
                      </a:cubicBezTo>
                      <a:cubicBezTo>
                        <a:pt x="-6037" y="142379"/>
                        <a:pt x="-1746" y="100574"/>
                        <a:pt x="33255" y="43260"/>
                      </a:cubicBezTo>
                      <a:cubicBezTo>
                        <a:pt x="58142" y="2374"/>
                        <a:pt x="92776" y="-4982"/>
                        <a:pt x="122444" y="2680"/>
                      </a:cubicBezTo>
                      <a:cubicBezTo>
                        <a:pt x="156035" y="11262"/>
                        <a:pt x="183252" y="38846"/>
                        <a:pt x="183252" y="58891"/>
                      </a:cubicBezTo>
                      <a:cubicBezTo>
                        <a:pt x="190663" y="49794"/>
                        <a:pt x="199263" y="41733"/>
                        <a:pt x="208813" y="34923"/>
                      </a:cubicBezTo>
                      <a:cubicBezTo>
                        <a:pt x="221931" y="25790"/>
                        <a:pt x="238175" y="19599"/>
                        <a:pt x="252703" y="28426"/>
                      </a:cubicBezTo>
                      <a:cubicBezTo>
                        <a:pt x="252703" y="28426"/>
                        <a:pt x="303825" y="903"/>
                        <a:pt x="332881" y="18127"/>
                      </a:cubicBezTo>
                      <a:cubicBezTo>
                        <a:pt x="369047" y="39459"/>
                        <a:pt x="361078" y="54293"/>
                        <a:pt x="396263" y="56623"/>
                      </a:cubicBezTo>
                      <a:cubicBezTo>
                        <a:pt x="422437" y="58339"/>
                        <a:pt x="463691" y="64959"/>
                        <a:pt x="471231" y="94628"/>
                      </a:cubicBezTo>
                      <a:cubicBezTo>
                        <a:pt x="472665" y="100151"/>
                        <a:pt x="473002" y="105894"/>
                        <a:pt x="472211" y="111546"/>
                      </a:cubicBezTo>
                      <a:close/>
                    </a:path>
                  </a:pathLst>
                </a:custGeom>
                <a:solidFill>
                  <a:srgbClr val="DD6819"/>
                </a:solidFill>
                <a:ln w="61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0" name="任意多边形: 形状 89">
                  <a:extLst>
                    <a:ext uri="{FF2B5EF4-FFF2-40B4-BE49-F238E27FC236}">
                      <a16:creationId xmlns:a16="http://schemas.microsoft.com/office/drawing/2014/main" id="{DF069828-E61B-8426-577A-289B1043F4C0}"/>
                    </a:ext>
                  </a:extLst>
                </p:cNvPr>
                <p:cNvSpPr/>
                <p:nvPr/>
              </p:nvSpPr>
              <p:spPr>
                <a:xfrm>
                  <a:off x="2074756" y="3803741"/>
                  <a:ext cx="176845" cy="192301"/>
                </a:xfrm>
                <a:custGeom>
                  <a:avLst/>
                  <a:gdLst>
                    <a:gd name="connsiteX0" fmla="*/ 176845 w 176845"/>
                    <a:gd name="connsiteY0" fmla="*/ 56394 h 192301"/>
                    <a:gd name="connsiteX1" fmla="*/ 110030 w 176845"/>
                    <a:gd name="connsiteY1" fmla="*/ 162624 h 192301"/>
                    <a:gd name="connsiteX2" fmla="*/ 110030 w 176845"/>
                    <a:gd name="connsiteY2" fmla="*/ 162624 h 192301"/>
                    <a:gd name="connsiteX3" fmla="*/ 94767 w 176845"/>
                    <a:gd name="connsiteY3" fmla="*/ 174884 h 192301"/>
                    <a:gd name="connsiteX4" fmla="*/ 31201 w 176845"/>
                    <a:gd name="connsiteY4" fmla="*/ 190208 h 192301"/>
                    <a:gd name="connsiteX5" fmla="*/ 0 w 176845"/>
                    <a:gd name="connsiteY5" fmla="*/ 164770 h 192301"/>
                    <a:gd name="connsiteX6" fmla="*/ 87289 w 176845"/>
                    <a:gd name="connsiteY6" fmla="*/ 100039 h 192301"/>
                    <a:gd name="connsiteX7" fmla="*/ 116221 w 176845"/>
                    <a:gd name="connsiteY7" fmla="*/ 0 h 192301"/>
                    <a:gd name="connsiteX8" fmla="*/ 171941 w 176845"/>
                    <a:gd name="connsiteY8" fmla="*/ 39599 h 192301"/>
                    <a:gd name="connsiteX9" fmla="*/ 176845 w 176845"/>
                    <a:gd name="connsiteY9" fmla="*/ 56394 h 1923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76845" h="192301">
                      <a:moveTo>
                        <a:pt x="176845" y="56394"/>
                      </a:moveTo>
                      <a:lnTo>
                        <a:pt x="110030" y="162624"/>
                      </a:lnTo>
                      <a:lnTo>
                        <a:pt x="110030" y="162624"/>
                      </a:lnTo>
                      <a:cubicBezTo>
                        <a:pt x="105261" y="167087"/>
                        <a:pt x="100155" y="171187"/>
                        <a:pt x="94767" y="174884"/>
                      </a:cubicBezTo>
                      <a:cubicBezTo>
                        <a:pt x="79749" y="185304"/>
                        <a:pt x="55720" y="197196"/>
                        <a:pt x="31201" y="190208"/>
                      </a:cubicBezTo>
                      <a:cubicBezTo>
                        <a:pt x="17642" y="186586"/>
                        <a:pt x="6277" y="177323"/>
                        <a:pt x="0" y="164770"/>
                      </a:cubicBezTo>
                      <a:cubicBezTo>
                        <a:pt x="76132" y="163176"/>
                        <a:pt x="102920" y="141905"/>
                        <a:pt x="87289" y="100039"/>
                      </a:cubicBezTo>
                      <a:cubicBezTo>
                        <a:pt x="72761" y="61053"/>
                        <a:pt x="57682" y="12076"/>
                        <a:pt x="116221" y="0"/>
                      </a:cubicBezTo>
                      <a:cubicBezTo>
                        <a:pt x="139122" y="5701"/>
                        <a:pt x="159026" y="19848"/>
                        <a:pt x="171941" y="39599"/>
                      </a:cubicBezTo>
                      <a:cubicBezTo>
                        <a:pt x="174988" y="44686"/>
                        <a:pt x="176680" y="50467"/>
                        <a:pt x="176845" y="56394"/>
                      </a:cubicBezTo>
                      <a:close/>
                    </a:path>
                  </a:pathLst>
                </a:custGeom>
                <a:solidFill>
                  <a:srgbClr val="CC5E0D"/>
                </a:solidFill>
                <a:ln w="61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1" name="任意多边形: 形状 90">
                  <a:extLst>
                    <a:ext uri="{FF2B5EF4-FFF2-40B4-BE49-F238E27FC236}">
                      <a16:creationId xmlns:a16="http://schemas.microsoft.com/office/drawing/2014/main" id="{FDDA07C5-1E67-C719-D463-30001DFAC1DF}"/>
                    </a:ext>
                  </a:extLst>
                </p:cNvPr>
                <p:cNvSpPr/>
                <p:nvPr/>
              </p:nvSpPr>
              <p:spPr>
                <a:xfrm>
                  <a:off x="2211244" y="3844408"/>
                  <a:ext cx="329848" cy="311559"/>
                </a:xfrm>
                <a:custGeom>
                  <a:avLst/>
                  <a:gdLst>
                    <a:gd name="connsiteX0" fmla="*/ 329317 w 329848"/>
                    <a:gd name="connsiteY0" fmla="*/ 68382 h 311559"/>
                    <a:gd name="connsiteX1" fmla="*/ 264709 w 329848"/>
                    <a:gd name="connsiteY1" fmla="*/ 138691 h 311559"/>
                    <a:gd name="connsiteX2" fmla="*/ 100246 w 329848"/>
                    <a:gd name="connsiteY2" fmla="*/ 282251 h 311559"/>
                    <a:gd name="connsiteX3" fmla="*/ 9524 w 329848"/>
                    <a:gd name="connsiteY3" fmla="*/ 300212 h 311559"/>
                    <a:gd name="connsiteX4" fmla="*/ 38825 w 329848"/>
                    <a:gd name="connsiteY4" fmla="*/ 162720 h 311559"/>
                    <a:gd name="connsiteX5" fmla="*/ 51084 w 329848"/>
                    <a:gd name="connsiteY5" fmla="*/ 68872 h 311559"/>
                    <a:gd name="connsiteX6" fmla="*/ 180975 w 329848"/>
                    <a:gd name="connsiteY6" fmla="*/ 22163 h 311559"/>
                    <a:gd name="connsiteX7" fmla="*/ 328643 w 329848"/>
                    <a:gd name="connsiteY7" fmla="*/ 51464 h 311559"/>
                    <a:gd name="connsiteX8" fmla="*/ 329317 w 329848"/>
                    <a:gd name="connsiteY8" fmla="*/ 68382 h 3115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329848" h="311559">
                      <a:moveTo>
                        <a:pt x="329317" y="68382"/>
                      </a:moveTo>
                      <a:cubicBezTo>
                        <a:pt x="323984" y="112701"/>
                        <a:pt x="264709" y="138691"/>
                        <a:pt x="264709" y="138691"/>
                      </a:cubicBezTo>
                      <a:lnTo>
                        <a:pt x="100246" y="282251"/>
                      </a:lnTo>
                      <a:cubicBezTo>
                        <a:pt x="83389" y="309161"/>
                        <a:pt x="37476" y="322708"/>
                        <a:pt x="9524" y="300212"/>
                      </a:cubicBezTo>
                      <a:cubicBezTo>
                        <a:pt x="-10269" y="252749"/>
                        <a:pt x="1402" y="197991"/>
                        <a:pt x="38825" y="162720"/>
                      </a:cubicBezTo>
                      <a:cubicBezTo>
                        <a:pt x="72539" y="132071"/>
                        <a:pt x="47836" y="109207"/>
                        <a:pt x="51084" y="68872"/>
                      </a:cubicBezTo>
                      <a:cubicBezTo>
                        <a:pt x="54333" y="28538"/>
                        <a:pt x="128136" y="-33557"/>
                        <a:pt x="180975" y="22163"/>
                      </a:cubicBezTo>
                      <a:cubicBezTo>
                        <a:pt x="222413" y="65869"/>
                        <a:pt x="300384" y="13030"/>
                        <a:pt x="328643" y="51464"/>
                      </a:cubicBezTo>
                      <a:cubicBezTo>
                        <a:pt x="329979" y="57005"/>
                        <a:pt x="330206" y="62755"/>
                        <a:pt x="329317" y="68382"/>
                      </a:cubicBezTo>
                      <a:close/>
                    </a:path>
                  </a:pathLst>
                </a:custGeom>
                <a:solidFill>
                  <a:srgbClr val="CC5E0D"/>
                </a:solidFill>
                <a:ln w="61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2" name="任意多边形: 形状 91">
                  <a:extLst>
                    <a:ext uri="{FF2B5EF4-FFF2-40B4-BE49-F238E27FC236}">
                      <a16:creationId xmlns:a16="http://schemas.microsoft.com/office/drawing/2014/main" id="{6CC2252D-1F0F-F8C5-44A7-9DF45F9E867B}"/>
                    </a:ext>
                  </a:extLst>
                </p:cNvPr>
                <p:cNvSpPr/>
                <p:nvPr/>
              </p:nvSpPr>
              <p:spPr>
                <a:xfrm>
                  <a:off x="2227055" y="3903963"/>
                  <a:ext cx="306440" cy="302764"/>
                </a:xfrm>
                <a:custGeom>
                  <a:avLst/>
                  <a:gdLst>
                    <a:gd name="connsiteX0" fmla="*/ 212671 w 306440"/>
                    <a:gd name="connsiteY0" fmla="*/ 302139 h 302764"/>
                    <a:gd name="connsiteX1" fmla="*/ 63716 w 306440"/>
                    <a:gd name="connsiteY1" fmla="*/ 217854 h 302764"/>
                    <a:gd name="connsiteX2" fmla="*/ 7444 w 306440"/>
                    <a:gd name="connsiteY2" fmla="*/ 162011 h 302764"/>
                    <a:gd name="connsiteX3" fmla="*/ 60528 w 306440"/>
                    <a:gd name="connsiteY3" fmla="*/ 165689 h 302764"/>
                    <a:gd name="connsiteX4" fmla="*/ 81186 w 306440"/>
                    <a:gd name="connsiteY4" fmla="*/ 94522 h 302764"/>
                    <a:gd name="connsiteX5" fmla="*/ 73524 w 306440"/>
                    <a:gd name="connsiteY5" fmla="*/ 46709 h 302764"/>
                    <a:gd name="connsiteX6" fmla="*/ 164858 w 306440"/>
                    <a:gd name="connsiteY6" fmla="*/ 0 h 302764"/>
                    <a:gd name="connsiteX7" fmla="*/ 241481 w 306440"/>
                    <a:gd name="connsiteY7" fmla="*/ 30649 h 302764"/>
                    <a:gd name="connsiteX8" fmla="*/ 282734 w 306440"/>
                    <a:gd name="connsiteY8" fmla="*/ 120267 h 302764"/>
                    <a:gd name="connsiteX9" fmla="*/ 283961 w 306440"/>
                    <a:gd name="connsiteY9" fmla="*/ 123332 h 302764"/>
                    <a:gd name="connsiteX10" fmla="*/ 297814 w 306440"/>
                    <a:gd name="connsiteY10" fmla="*/ 160847 h 302764"/>
                    <a:gd name="connsiteX11" fmla="*/ 298856 w 306440"/>
                    <a:gd name="connsiteY11" fmla="*/ 164157 h 302764"/>
                    <a:gd name="connsiteX12" fmla="*/ 305599 w 306440"/>
                    <a:gd name="connsiteY12" fmla="*/ 192660 h 302764"/>
                    <a:gd name="connsiteX13" fmla="*/ 212671 w 306440"/>
                    <a:gd name="connsiteY13" fmla="*/ 302139 h 3027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306440" h="302764">
                      <a:moveTo>
                        <a:pt x="212671" y="302139"/>
                      </a:moveTo>
                      <a:cubicBezTo>
                        <a:pt x="138745" y="294538"/>
                        <a:pt x="63716" y="217854"/>
                        <a:pt x="63716" y="217854"/>
                      </a:cubicBezTo>
                      <a:cubicBezTo>
                        <a:pt x="35519" y="249974"/>
                        <a:pt x="-20079" y="201978"/>
                        <a:pt x="7444" y="162011"/>
                      </a:cubicBezTo>
                      <a:cubicBezTo>
                        <a:pt x="25466" y="135714"/>
                        <a:pt x="53663" y="151345"/>
                        <a:pt x="60528" y="165689"/>
                      </a:cubicBezTo>
                      <a:cubicBezTo>
                        <a:pt x="84177" y="150420"/>
                        <a:pt x="92986" y="120077"/>
                        <a:pt x="81186" y="94522"/>
                      </a:cubicBezTo>
                      <a:cubicBezTo>
                        <a:pt x="75136" y="79344"/>
                        <a:pt x="72518" y="63015"/>
                        <a:pt x="73524" y="46709"/>
                      </a:cubicBezTo>
                      <a:cubicBezTo>
                        <a:pt x="98533" y="8704"/>
                        <a:pt x="164858" y="0"/>
                        <a:pt x="164858" y="0"/>
                      </a:cubicBezTo>
                      <a:cubicBezTo>
                        <a:pt x="184694" y="20915"/>
                        <a:pt x="212689" y="32114"/>
                        <a:pt x="241481" y="30649"/>
                      </a:cubicBezTo>
                      <a:cubicBezTo>
                        <a:pt x="241481" y="30649"/>
                        <a:pt x="264222" y="75090"/>
                        <a:pt x="282734" y="120267"/>
                      </a:cubicBezTo>
                      <a:cubicBezTo>
                        <a:pt x="283102" y="121248"/>
                        <a:pt x="283593" y="122351"/>
                        <a:pt x="283961" y="123332"/>
                      </a:cubicBezTo>
                      <a:cubicBezTo>
                        <a:pt x="289171" y="136205"/>
                        <a:pt x="294013" y="149077"/>
                        <a:pt x="297814" y="160847"/>
                      </a:cubicBezTo>
                      <a:cubicBezTo>
                        <a:pt x="298182" y="162011"/>
                        <a:pt x="298488" y="163053"/>
                        <a:pt x="298856" y="164157"/>
                      </a:cubicBezTo>
                      <a:cubicBezTo>
                        <a:pt x="301896" y="173449"/>
                        <a:pt x="304152" y="182987"/>
                        <a:pt x="305599" y="192660"/>
                      </a:cubicBezTo>
                      <a:cubicBezTo>
                        <a:pt x="311545" y="241270"/>
                        <a:pt x="286535" y="310046"/>
                        <a:pt x="212671" y="302139"/>
                      </a:cubicBezTo>
                      <a:close/>
                    </a:path>
                  </a:pathLst>
                </a:custGeom>
                <a:solidFill>
                  <a:srgbClr val="FEBD9D"/>
                </a:solidFill>
                <a:ln w="61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3" name="任意多边形: 形状 92">
                  <a:extLst>
                    <a:ext uri="{FF2B5EF4-FFF2-40B4-BE49-F238E27FC236}">
                      <a16:creationId xmlns:a16="http://schemas.microsoft.com/office/drawing/2014/main" id="{D4BA0378-4E51-997E-7961-5939AB09295C}"/>
                    </a:ext>
                  </a:extLst>
                </p:cNvPr>
                <p:cNvSpPr/>
                <p:nvPr/>
              </p:nvSpPr>
              <p:spPr>
                <a:xfrm>
                  <a:off x="2470436" y="3995972"/>
                  <a:ext cx="15937" cy="15937"/>
                </a:xfrm>
                <a:custGeom>
                  <a:avLst/>
                  <a:gdLst>
                    <a:gd name="connsiteX0" fmla="*/ 0 w 15937"/>
                    <a:gd name="connsiteY0" fmla="*/ 7969 h 15937"/>
                    <a:gd name="connsiteX1" fmla="*/ 7969 w 15937"/>
                    <a:gd name="connsiteY1" fmla="*/ 15938 h 15937"/>
                    <a:gd name="connsiteX2" fmla="*/ 15938 w 15937"/>
                    <a:gd name="connsiteY2" fmla="*/ 7969 h 15937"/>
                    <a:gd name="connsiteX3" fmla="*/ 7969 w 15937"/>
                    <a:gd name="connsiteY3" fmla="*/ 0 h 15937"/>
                    <a:gd name="connsiteX4" fmla="*/ 0 w 15937"/>
                    <a:gd name="connsiteY4" fmla="*/ 7969 h 159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5937" h="15937">
                      <a:moveTo>
                        <a:pt x="0" y="7969"/>
                      </a:moveTo>
                      <a:cubicBezTo>
                        <a:pt x="0" y="12370"/>
                        <a:pt x="3568" y="15938"/>
                        <a:pt x="7969" y="15938"/>
                      </a:cubicBezTo>
                      <a:cubicBezTo>
                        <a:pt x="12370" y="15938"/>
                        <a:pt x="15938" y="12370"/>
                        <a:pt x="15938" y="7969"/>
                      </a:cubicBezTo>
                      <a:cubicBezTo>
                        <a:pt x="15938" y="3568"/>
                        <a:pt x="12370" y="0"/>
                        <a:pt x="7969" y="0"/>
                      </a:cubicBezTo>
                      <a:cubicBezTo>
                        <a:pt x="3580" y="31"/>
                        <a:pt x="31" y="3580"/>
                        <a:pt x="0" y="7969"/>
                      </a:cubicBezTo>
                      <a:close/>
                    </a:path>
                  </a:pathLst>
                </a:custGeom>
                <a:solidFill>
                  <a:srgbClr val="683F1D"/>
                </a:solidFill>
                <a:ln w="61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4" name="任意多边形: 形状 93">
                  <a:extLst>
                    <a:ext uri="{FF2B5EF4-FFF2-40B4-BE49-F238E27FC236}">
                      <a16:creationId xmlns:a16="http://schemas.microsoft.com/office/drawing/2014/main" id="{9D3D5DCF-C3E4-AEE8-CC2F-03E45C16E9D5}"/>
                    </a:ext>
                  </a:extLst>
                </p:cNvPr>
                <p:cNvSpPr/>
                <p:nvPr/>
              </p:nvSpPr>
              <p:spPr>
                <a:xfrm>
                  <a:off x="2421458" y="4004002"/>
                  <a:ext cx="15937" cy="15937"/>
                </a:xfrm>
                <a:custGeom>
                  <a:avLst/>
                  <a:gdLst>
                    <a:gd name="connsiteX0" fmla="*/ 15938 w 15937"/>
                    <a:gd name="connsiteY0" fmla="*/ 7969 h 15937"/>
                    <a:gd name="connsiteX1" fmla="*/ 7969 w 15937"/>
                    <a:gd name="connsiteY1" fmla="*/ 15938 h 15937"/>
                    <a:gd name="connsiteX2" fmla="*/ 0 w 15937"/>
                    <a:gd name="connsiteY2" fmla="*/ 7969 h 15937"/>
                    <a:gd name="connsiteX3" fmla="*/ 7969 w 15937"/>
                    <a:gd name="connsiteY3" fmla="*/ 0 h 15937"/>
                    <a:gd name="connsiteX4" fmla="*/ 15938 w 15937"/>
                    <a:gd name="connsiteY4" fmla="*/ 7969 h 159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5937" h="15937">
                      <a:moveTo>
                        <a:pt x="15938" y="7969"/>
                      </a:moveTo>
                      <a:cubicBezTo>
                        <a:pt x="15938" y="12370"/>
                        <a:pt x="12370" y="15938"/>
                        <a:pt x="7969" y="15938"/>
                      </a:cubicBezTo>
                      <a:cubicBezTo>
                        <a:pt x="3568" y="15938"/>
                        <a:pt x="0" y="12370"/>
                        <a:pt x="0" y="7969"/>
                      </a:cubicBezTo>
                      <a:cubicBezTo>
                        <a:pt x="0" y="3568"/>
                        <a:pt x="3568" y="0"/>
                        <a:pt x="7969" y="0"/>
                      </a:cubicBezTo>
                      <a:cubicBezTo>
                        <a:pt x="12370" y="0"/>
                        <a:pt x="15938" y="3568"/>
                        <a:pt x="15938" y="7969"/>
                      </a:cubicBezTo>
                      <a:close/>
                    </a:path>
                  </a:pathLst>
                </a:custGeom>
                <a:solidFill>
                  <a:srgbClr val="683F1D"/>
                </a:solidFill>
                <a:ln w="61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5" name="任意多边形: 形状 94">
                  <a:extLst>
                    <a:ext uri="{FF2B5EF4-FFF2-40B4-BE49-F238E27FC236}">
                      <a16:creationId xmlns:a16="http://schemas.microsoft.com/office/drawing/2014/main" id="{CD4FFFFE-D440-391A-8C07-5320E1E857BA}"/>
                    </a:ext>
                  </a:extLst>
                </p:cNvPr>
                <p:cNvSpPr/>
                <p:nvPr/>
              </p:nvSpPr>
              <p:spPr>
                <a:xfrm>
                  <a:off x="2420048" y="4065913"/>
                  <a:ext cx="51551" cy="34575"/>
                </a:xfrm>
                <a:custGeom>
                  <a:avLst/>
                  <a:gdLst>
                    <a:gd name="connsiteX0" fmla="*/ 0 w 51551"/>
                    <a:gd name="connsiteY0" fmla="*/ 0 h 34575"/>
                    <a:gd name="connsiteX1" fmla="*/ 51552 w 51551"/>
                    <a:gd name="connsiteY1" fmla="*/ 11340 h 34575"/>
                    <a:gd name="connsiteX2" fmla="*/ 22497 w 51551"/>
                    <a:gd name="connsiteY2" fmla="*/ 33224 h 34575"/>
                    <a:gd name="connsiteX3" fmla="*/ 0 w 51551"/>
                    <a:gd name="connsiteY3" fmla="*/ 0 h 345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51551" h="34575">
                      <a:moveTo>
                        <a:pt x="0" y="0"/>
                      </a:moveTo>
                      <a:cubicBezTo>
                        <a:pt x="15974" y="8012"/>
                        <a:pt x="33690" y="11910"/>
                        <a:pt x="51552" y="11340"/>
                      </a:cubicBezTo>
                      <a:cubicBezTo>
                        <a:pt x="51552" y="11340"/>
                        <a:pt x="48119" y="41192"/>
                        <a:pt x="22497" y="33224"/>
                      </a:cubicBezTo>
                      <a:cubicBezTo>
                        <a:pt x="123" y="26297"/>
                        <a:pt x="0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4590" cap="rnd">
                  <a:solidFill>
                    <a:srgbClr val="EF8A66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6" name="任意多边形: 形状 95">
                  <a:extLst>
                    <a:ext uri="{FF2B5EF4-FFF2-40B4-BE49-F238E27FC236}">
                      <a16:creationId xmlns:a16="http://schemas.microsoft.com/office/drawing/2014/main" id="{15F68E19-709A-F07D-7ABC-5B0DE64D0A3D}"/>
                    </a:ext>
                  </a:extLst>
                </p:cNvPr>
                <p:cNvSpPr/>
                <p:nvPr/>
              </p:nvSpPr>
              <p:spPr>
                <a:xfrm>
                  <a:off x="2394448" y="3966421"/>
                  <a:ext cx="36392" cy="26055"/>
                </a:xfrm>
                <a:custGeom>
                  <a:avLst/>
                  <a:gdLst>
                    <a:gd name="connsiteX0" fmla="*/ 346 w 36392"/>
                    <a:gd name="connsiteY0" fmla="*/ 22134 h 26055"/>
                    <a:gd name="connsiteX1" fmla="*/ 36082 w 36392"/>
                    <a:gd name="connsiteY1" fmla="*/ 6197 h 26055"/>
                    <a:gd name="connsiteX2" fmla="*/ 346 w 36392"/>
                    <a:gd name="connsiteY2" fmla="*/ 22134 h 260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36392" h="26055">
                      <a:moveTo>
                        <a:pt x="346" y="22134"/>
                      </a:moveTo>
                      <a:cubicBezTo>
                        <a:pt x="3288" y="31942"/>
                        <a:pt x="40128" y="22134"/>
                        <a:pt x="36082" y="6197"/>
                      </a:cubicBezTo>
                      <a:cubicBezTo>
                        <a:pt x="32037" y="-9741"/>
                        <a:pt x="-3884" y="8526"/>
                        <a:pt x="346" y="22134"/>
                      </a:cubicBezTo>
                      <a:close/>
                    </a:path>
                  </a:pathLst>
                </a:custGeom>
                <a:solidFill>
                  <a:srgbClr val="DD6819"/>
                </a:solidFill>
                <a:ln w="61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7" name="任意多边形: 形状 96">
                  <a:extLst>
                    <a:ext uri="{FF2B5EF4-FFF2-40B4-BE49-F238E27FC236}">
                      <a16:creationId xmlns:a16="http://schemas.microsoft.com/office/drawing/2014/main" id="{4F2C00CA-2F1D-BB0F-9915-AF1002F858DE}"/>
                    </a:ext>
                  </a:extLst>
                </p:cNvPr>
                <p:cNvSpPr/>
                <p:nvPr/>
              </p:nvSpPr>
              <p:spPr>
                <a:xfrm>
                  <a:off x="2457373" y="3959742"/>
                  <a:ext cx="37152" cy="17667"/>
                </a:xfrm>
                <a:custGeom>
                  <a:avLst/>
                  <a:gdLst>
                    <a:gd name="connsiteX0" fmla="*/ 6 w 37152"/>
                    <a:gd name="connsiteY0" fmla="*/ 9075 h 17667"/>
                    <a:gd name="connsiteX1" fmla="*/ 37153 w 37152"/>
                    <a:gd name="connsiteY1" fmla="*/ 11282 h 17667"/>
                    <a:gd name="connsiteX2" fmla="*/ 6 w 37152"/>
                    <a:gd name="connsiteY2" fmla="*/ 9075 h 176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37152" h="17667">
                      <a:moveTo>
                        <a:pt x="6" y="9075"/>
                      </a:moveTo>
                      <a:cubicBezTo>
                        <a:pt x="-546" y="19741"/>
                        <a:pt x="37153" y="20477"/>
                        <a:pt x="37153" y="11282"/>
                      </a:cubicBezTo>
                      <a:cubicBezTo>
                        <a:pt x="37153" y="2945"/>
                        <a:pt x="987" y="-8150"/>
                        <a:pt x="6" y="9075"/>
                      </a:cubicBezTo>
                      <a:close/>
                    </a:path>
                  </a:pathLst>
                </a:custGeom>
                <a:solidFill>
                  <a:srgbClr val="DD6819"/>
                </a:solidFill>
                <a:ln w="61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8" name="任意多边形: 形状 97">
                  <a:extLst>
                    <a:ext uri="{FF2B5EF4-FFF2-40B4-BE49-F238E27FC236}">
                      <a16:creationId xmlns:a16="http://schemas.microsoft.com/office/drawing/2014/main" id="{6B822491-4FA2-A37A-203D-FA17E6EB6B1C}"/>
                    </a:ext>
                  </a:extLst>
                </p:cNvPr>
                <p:cNvSpPr/>
                <p:nvPr/>
              </p:nvSpPr>
              <p:spPr>
                <a:xfrm>
                  <a:off x="2199743" y="3984938"/>
                  <a:ext cx="41437" cy="78768"/>
                </a:xfrm>
                <a:custGeom>
                  <a:avLst/>
                  <a:gdLst>
                    <a:gd name="connsiteX0" fmla="*/ 0 w 41437"/>
                    <a:gd name="connsiteY0" fmla="*/ 78768 h 78768"/>
                    <a:gd name="connsiteX1" fmla="*/ 41438 w 41437"/>
                    <a:gd name="connsiteY1" fmla="*/ 0 h 787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1437" h="78768">
                      <a:moveTo>
                        <a:pt x="0" y="78768"/>
                      </a:moveTo>
                      <a:cubicBezTo>
                        <a:pt x="4567" y="48603"/>
                        <a:pt x="19162" y="20854"/>
                        <a:pt x="41438" y="0"/>
                      </a:cubicBezTo>
                    </a:path>
                  </a:pathLst>
                </a:custGeom>
                <a:noFill/>
                <a:ln w="4590" cap="rnd">
                  <a:solidFill>
                    <a:srgbClr val="FF79A0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9" name="任意多边形: 形状 98">
                  <a:extLst>
                    <a:ext uri="{FF2B5EF4-FFF2-40B4-BE49-F238E27FC236}">
                      <a16:creationId xmlns:a16="http://schemas.microsoft.com/office/drawing/2014/main" id="{B21765F0-E935-8933-6C6B-6F8354FDA9EB}"/>
                    </a:ext>
                  </a:extLst>
                </p:cNvPr>
                <p:cNvSpPr/>
                <p:nvPr/>
              </p:nvSpPr>
              <p:spPr>
                <a:xfrm>
                  <a:off x="2285376" y="3829609"/>
                  <a:ext cx="35675" cy="52900"/>
                </a:xfrm>
                <a:custGeom>
                  <a:avLst/>
                  <a:gdLst>
                    <a:gd name="connsiteX0" fmla="*/ 35676 w 35675"/>
                    <a:gd name="connsiteY0" fmla="*/ 0 h 52900"/>
                    <a:gd name="connsiteX1" fmla="*/ 0 w 35675"/>
                    <a:gd name="connsiteY1" fmla="*/ 52900 h 529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35675" h="52900">
                      <a:moveTo>
                        <a:pt x="35676" y="0"/>
                      </a:moveTo>
                      <a:cubicBezTo>
                        <a:pt x="24090" y="9256"/>
                        <a:pt x="6743" y="39354"/>
                        <a:pt x="0" y="52900"/>
                      </a:cubicBezTo>
                    </a:path>
                  </a:pathLst>
                </a:custGeom>
                <a:noFill/>
                <a:ln w="4590" cap="rnd">
                  <a:solidFill>
                    <a:srgbClr val="FF79A0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0" name="任意多边形: 形状 99">
                  <a:extLst>
                    <a:ext uri="{FF2B5EF4-FFF2-40B4-BE49-F238E27FC236}">
                      <a16:creationId xmlns:a16="http://schemas.microsoft.com/office/drawing/2014/main" id="{2936FC9F-F7A6-3DAB-8195-891A0922A63A}"/>
                    </a:ext>
                  </a:extLst>
                </p:cNvPr>
                <p:cNvSpPr/>
                <p:nvPr/>
              </p:nvSpPr>
              <p:spPr>
                <a:xfrm>
                  <a:off x="2310754" y="3869036"/>
                  <a:ext cx="81158" cy="43816"/>
                </a:xfrm>
                <a:custGeom>
                  <a:avLst/>
                  <a:gdLst>
                    <a:gd name="connsiteX0" fmla="*/ 0 w 81158"/>
                    <a:gd name="connsiteY0" fmla="*/ 43816 h 43816"/>
                    <a:gd name="connsiteX1" fmla="*/ 52287 w 81158"/>
                    <a:gd name="connsiteY1" fmla="*/ 4953 h 43816"/>
                    <a:gd name="connsiteX2" fmla="*/ 81159 w 81158"/>
                    <a:gd name="connsiteY2" fmla="*/ 34867 h 438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81158" h="43816">
                      <a:moveTo>
                        <a:pt x="0" y="43816"/>
                      </a:moveTo>
                      <a:cubicBezTo>
                        <a:pt x="13670" y="7405"/>
                        <a:pt x="39966" y="-9023"/>
                        <a:pt x="52287" y="4953"/>
                      </a:cubicBezTo>
                      <a:cubicBezTo>
                        <a:pt x="64608" y="18929"/>
                        <a:pt x="81159" y="34867"/>
                        <a:pt x="81159" y="34867"/>
                      </a:cubicBezTo>
                    </a:path>
                  </a:pathLst>
                </a:custGeom>
                <a:noFill/>
                <a:ln w="4590" cap="rnd">
                  <a:solidFill>
                    <a:srgbClr val="FF79A0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1" name="任意多边形: 形状 100">
                  <a:extLst>
                    <a:ext uri="{FF2B5EF4-FFF2-40B4-BE49-F238E27FC236}">
                      <a16:creationId xmlns:a16="http://schemas.microsoft.com/office/drawing/2014/main" id="{9904F19A-5F3E-7794-3154-AC4314B1470A}"/>
                    </a:ext>
                  </a:extLst>
                </p:cNvPr>
                <p:cNvSpPr/>
                <p:nvPr/>
              </p:nvSpPr>
              <p:spPr>
                <a:xfrm>
                  <a:off x="2468535" y="3909603"/>
                  <a:ext cx="34327" cy="25316"/>
                </a:xfrm>
                <a:custGeom>
                  <a:avLst/>
                  <a:gdLst>
                    <a:gd name="connsiteX0" fmla="*/ 0 w 34327"/>
                    <a:gd name="connsiteY0" fmla="*/ 25316 h 25316"/>
                    <a:gd name="connsiteX1" fmla="*/ 34327 w 34327"/>
                    <a:gd name="connsiteY1" fmla="*/ 0 h 253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34327" h="25316">
                      <a:moveTo>
                        <a:pt x="0" y="25316"/>
                      </a:moveTo>
                      <a:cubicBezTo>
                        <a:pt x="15325" y="24703"/>
                        <a:pt x="29914" y="9072"/>
                        <a:pt x="34327" y="0"/>
                      </a:cubicBezTo>
                    </a:path>
                  </a:pathLst>
                </a:custGeom>
                <a:noFill/>
                <a:ln w="4590" cap="rnd">
                  <a:solidFill>
                    <a:srgbClr val="FF79A0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2" name="任意多边形: 形状 101">
                  <a:extLst>
                    <a:ext uri="{FF2B5EF4-FFF2-40B4-BE49-F238E27FC236}">
                      <a16:creationId xmlns:a16="http://schemas.microsoft.com/office/drawing/2014/main" id="{85902A75-C4F7-306D-BAAB-78FF9B8F259F}"/>
                    </a:ext>
                  </a:extLst>
                </p:cNvPr>
                <p:cNvSpPr/>
                <p:nvPr/>
              </p:nvSpPr>
              <p:spPr>
                <a:xfrm>
                  <a:off x="2100342" y="3818820"/>
                  <a:ext cx="61518" cy="141630"/>
                </a:xfrm>
                <a:custGeom>
                  <a:avLst/>
                  <a:gdLst>
                    <a:gd name="connsiteX0" fmla="*/ 61518 w 61518"/>
                    <a:gd name="connsiteY0" fmla="*/ 140986 h 141630"/>
                    <a:gd name="connsiteX1" fmla="*/ 23023 w 61518"/>
                    <a:gd name="connsiteY1" fmla="*/ 0 h 14163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61518" h="141630">
                      <a:moveTo>
                        <a:pt x="61518" y="140986"/>
                      </a:moveTo>
                      <a:cubicBezTo>
                        <a:pt x="5001" y="149813"/>
                        <a:pt x="-22889" y="66141"/>
                        <a:pt x="23023" y="0"/>
                      </a:cubicBezTo>
                    </a:path>
                  </a:pathLst>
                </a:custGeom>
                <a:noFill/>
                <a:ln w="4590" cap="rnd">
                  <a:solidFill>
                    <a:srgbClr val="FF79A0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3" name="任意多边形: 形状 102">
                  <a:extLst>
                    <a:ext uri="{FF2B5EF4-FFF2-40B4-BE49-F238E27FC236}">
                      <a16:creationId xmlns:a16="http://schemas.microsoft.com/office/drawing/2014/main" id="{F8C98DF1-3E48-F46D-FEA7-2E75502F444B}"/>
                    </a:ext>
                  </a:extLst>
                </p:cNvPr>
                <p:cNvSpPr/>
                <p:nvPr/>
              </p:nvSpPr>
              <p:spPr>
                <a:xfrm>
                  <a:off x="2161405" y="3824903"/>
                  <a:ext cx="59261" cy="97553"/>
                </a:xfrm>
                <a:custGeom>
                  <a:avLst/>
                  <a:gdLst>
                    <a:gd name="connsiteX0" fmla="*/ 57095 w 59261"/>
                    <a:gd name="connsiteY0" fmla="*/ 57606 h 97553"/>
                    <a:gd name="connsiteX1" fmla="*/ 8056 w 59261"/>
                    <a:gd name="connsiteY1" fmla="*/ 11448 h 97553"/>
                    <a:gd name="connsiteX2" fmla="*/ 57095 w 59261"/>
                    <a:gd name="connsiteY2" fmla="*/ 97266 h 975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59261" h="97553">
                      <a:moveTo>
                        <a:pt x="57095" y="57606"/>
                      </a:moveTo>
                      <a:cubicBezTo>
                        <a:pt x="68925" y="26957"/>
                        <a:pt x="29449" y="-22511"/>
                        <a:pt x="8056" y="11448"/>
                      </a:cubicBezTo>
                      <a:cubicBezTo>
                        <a:pt x="-16463" y="50311"/>
                        <a:pt x="19335" y="101863"/>
                        <a:pt x="57095" y="97266"/>
                      </a:cubicBezTo>
                    </a:path>
                  </a:pathLst>
                </a:custGeom>
                <a:noFill/>
                <a:ln w="4590" cap="rnd">
                  <a:solidFill>
                    <a:srgbClr val="FF79A0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4" name="任意多边形: 形状 103">
                  <a:extLst>
                    <a:ext uri="{FF2B5EF4-FFF2-40B4-BE49-F238E27FC236}">
                      <a16:creationId xmlns:a16="http://schemas.microsoft.com/office/drawing/2014/main" id="{4A0B3748-CD20-89B7-BBF3-4FBF40BB7B6E}"/>
                    </a:ext>
                  </a:extLst>
                </p:cNvPr>
                <p:cNvSpPr/>
                <p:nvPr/>
              </p:nvSpPr>
              <p:spPr>
                <a:xfrm>
                  <a:off x="2184786" y="3860135"/>
                  <a:ext cx="66815" cy="106229"/>
                </a:xfrm>
                <a:custGeom>
                  <a:avLst/>
                  <a:gdLst>
                    <a:gd name="connsiteX0" fmla="*/ 0 w 66815"/>
                    <a:gd name="connsiteY0" fmla="*/ 106230 h 106229"/>
                    <a:gd name="connsiteX1" fmla="*/ 66815 w 66815"/>
                    <a:gd name="connsiteY1" fmla="*/ 0 h 106229"/>
                    <a:gd name="connsiteX2" fmla="*/ 62218 w 66815"/>
                    <a:gd name="connsiteY2" fmla="*/ 59582 h 106229"/>
                    <a:gd name="connsiteX3" fmla="*/ 0 w 66815"/>
                    <a:gd name="connsiteY3" fmla="*/ 106230 h 1062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6815" h="106229">
                      <a:moveTo>
                        <a:pt x="0" y="106230"/>
                      </a:moveTo>
                      <a:cubicBezTo>
                        <a:pt x="13529" y="66024"/>
                        <a:pt x="36436" y="29607"/>
                        <a:pt x="66815" y="0"/>
                      </a:cubicBezTo>
                      <a:cubicBezTo>
                        <a:pt x="66815" y="0"/>
                        <a:pt x="49652" y="34817"/>
                        <a:pt x="62218" y="59582"/>
                      </a:cubicBezTo>
                      <a:cubicBezTo>
                        <a:pt x="40408" y="73650"/>
                        <a:pt x="19615" y="89238"/>
                        <a:pt x="0" y="106230"/>
                      </a:cubicBezTo>
                      <a:close/>
                    </a:path>
                  </a:pathLst>
                </a:custGeom>
                <a:solidFill>
                  <a:srgbClr val="FED81D"/>
                </a:solidFill>
                <a:ln w="61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5" name="任意多边形: 形状 104">
                  <a:extLst>
                    <a:ext uri="{FF2B5EF4-FFF2-40B4-BE49-F238E27FC236}">
                      <a16:creationId xmlns:a16="http://schemas.microsoft.com/office/drawing/2014/main" id="{D2CC7097-51E3-EFED-3C64-55999AD670E7}"/>
                    </a:ext>
                  </a:extLst>
                </p:cNvPr>
                <p:cNvSpPr/>
                <p:nvPr/>
              </p:nvSpPr>
              <p:spPr>
                <a:xfrm>
                  <a:off x="2241180" y="4077236"/>
                  <a:ext cx="41621" cy="14974"/>
                </a:xfrm>
                <a:custGeom>
                  <a:avLst/>
                  <a:gdLst>
                    <a:gd name="connsiteX0" fmla="*/ 0 w 41621"/>
                    <a:gd name="connsiteY0" fmla="*/ 14975 h 14974"/>
                    <a:gd name="connsiteX1" fmla="*/ 41622 w 41621"/>
                    <a:gd name="connsiteY1" fmla="*/ 12890 h 149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1621" h="14974">
                      <a:moveTo>
                        <a:pt x="0" y="14975"/>
                      </a:moveTo>
                      <a:cubicBezTo>
                        <a:pt x="11401" y="-5193"/>
                        <a:pt x="31201" y="-4089"/>
                        <a:pt x="41622" y="12890"/>
                      </a:cubicBezTo>
                    </a:path>
                  </a:pathLst>
                </a:custGeom>
                <a:noFill/>
                <a:ln w="4590" cap="rnd">
                  <a:solidFill>
                    <a:srgbClr val="EF8A66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6" name="任意多边形: 形状 105">
                  <a:extLst>
                    <a:ext uri="{FF2B5EF4-FFF2-40B4-BE49-F238E27FC236}">
                      <a16:creationId xmlns:a16="http://schemas.microsoft.com/office/drawing/2014/main" id="{6000191C-FAE4-6AD7-FD05-E62005F125FC}"/>
                    </a:ext>
                  </a:extLst>
                </p:cNvPr>
                <p:cNvSpPr/>
                <p:nvPr/>
              </p:nvSpPr>
              <p:spPr>
                <a:xfrm>
                  <a:off x="2261175" y="4083938"/>
                  <a:ext cx="18868" cy="22133"/>
                </a:xfrm>
                <a:custGeom>
                  <a:avLst/>
                  <a:gdLst>
                    <a:gd name="connsiteX0" fmla="*/ 17458 w 18868"/>
                    <a:gd name="connsiteY0" fmla="*/ 794 h 22133"/>
                    <a:gd name="connsiteX1" fmla="*/ 18868 w 18868"/>
                    <a:gd name="connsiteY1" fmla="*/ 21697 h 221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8868" h="22133">
                      <a:moveTo>
                        <a:pt x="17458" y="794"/>
                      </a:moveTo>
                      <a:cubicBezTo>
                        <a:pt x="-6019" y="-5336"/>
                        <a:pt x="-6080" y="26172"/>
                        <a:pt x="18868" y="21697"/>
                      </a:cubicBezTo>
                    </a:path>
                  </a:pathLst>
                </a:custGeom>
                <a:noFill/>
                <a:ln w="4590" cap="rnd">
                  <a:solidFill>
                    <a:srgbClr val="EF8A66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7" name="任意多边形: 形状 106">
                  <a:extLst>
                    <a:ext uri="{FF2B5EF4-FFF2-40B4-BE49-F238E27FC236}">
                      <a16:creationId xmlns:a16="http://schemas.microsoft.com/office/drawing/2014/main" id="{2AA910C0-CDFB-EAF0-1691-667A3F39A1FF}"/>
                    </a:ext>
                  </a:extLst>
                </p:cNvPr>
                <p:cNvSpPr/>
                <p:nvPr/>
              </p:nvSpPr>
              <p:spPr>
                <a:xfrm>
                  <a:off x="2449158" y="3998179"/>
                  <a:ext cx="30899" cy="54371"/>
                </a:xfrm>
                <a:custGeom>
                  <a:avLst/>
                  <a:gdLst>
                    <a:gd name="connsiteX0" fmla="*/ 7 w 30899"/>
                    <a:gd name="connsiteY0" fmla="*/ 0 h 54371"/>
                    <a:gd name="connsiteX1" fmla="*/ 24036 w 30899"/>
                    <a:gd name="connsiteY1" fmla="*/ 34021 h 54371"/>
                    <a:gd name="connsiteX2" fmla="*/ 29859 w 30899"/>
                    <a:gd name="connsiteY2" fmla="*/ 54372 h 543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30899" h="54371">
                      <a:moveTo>
                        <a:pt x="7" y="0"/>
                      </a:moveTo>
                      <a:cubicBezTo>
                        <a:pt x="-361" y="18389"/>
                        <a:pt x="14351" y="28933"/>
                        <a:pt x="24036" y="34021"/>
                      </a:cubicBezTo>
                      <a:cubicBezTo>
                        <a:pt x="33721" y="39108"/>
                        <a:pt x="30533" y="52410"/>
                        <a:pt x="29859" y="54372"/>
                      </a:cubicBezTo>
                    </a:path>
                  </a:pathLst>
                </a:custGeom>
                <a:noFill/>
                <a:ln w="4590" cap="rnd">
                  <a:solidFill>
                    <a:srgbClr val="EF8A66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8" name="任意多边形: 形状 107">
                  <a:extLst>
                    <a:ext uri="{FF2B5EF4-FFF2-40B4-BE49-F238E27FC236}">
                      <a16:creationId xmlns:a16="http://schemas.microsoft.com/office/drawing/2014/main" id="{A3DAB741-DCEC-516A-2F3A-B70194A9D801}"/>
                    </a:ext>
                  </a:extLst>
                </p:cNvPr>
                <p:cNvSpPr/>
                <p:nvPr/>
              </p:nvSpPr>
              <p:spPr>
                <a:xfrm>
                  <a:off x="2290832" y="4106247"/>
                  <a:ext cx="9317" cy="15814"/>
                </a:xfrm>
                <a:custGeom>
                  <a:avLst/>
                  <a:gdLst>
                    <a:gd name="connsiteX0" fmla="*/ 0 w 9317"/>
                    <a:gd name="connsiteY0" fmla="*/ 15815 h 15814"/>
                    <a:gd name="connsiteX1" fmla="*/ 9317 w 9317"/>
                    <a:gd name="connsiteY1" fmla="*/ 0 h 158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317" h="15814">
                      <a:moveTo>
                        <a:pt x="0" y="15815"/>
                      </a:moveTo>
                      <a:cubicBezTo>
                        <a:pt x="3758" y="10960"/>
                        <a:pt x="6890" y="5646"/>
                        <a:pt x="9317" y="0"/>
                      </a:cubicBezTo>
                    </a:path>
                  </a:pathLst>
                </a:custGeom>
                <a:noFill/>
                <a:ln w="4590" cap="rnd">
                  <a:solidFill>
                    <a:srgbClr val="EF8A66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9" name="任意多边形: 形状 108">
                  <a:extLst>
                    <a:ext uri="{FF2B5EF4-FFF2-40B4-BE49-F238E27FC236}">
                      <a16:creationId xmlns:a16="http://schemas.microsoft.com/office/drawing/2014/main" id="{6CB9D430-1476-6662-9991-32D8AE61F10E}"/>
                    </a:ext>
                  </a:extLst>
                </p:cNvPr>
                <p:cNvSpPr/>
                <p:nvPr/>
              </p:nvSpPr>
              <p:spPr>
                <a:xfrm>
                  <a:off x="2330884" y="4017174"/>
                  <a:ext cx="67868" cy="53110"/>
                </a:xfrm>
                <a:custGeom>
                  <a:avLst/>
                  <a:gdLst>
                    <a:gd name="connsiteX0" fmla="*/ 66116 w 67868"/>
                    <a:gd name="connsiteY0" fmla="*/ 42732 h 53110"/>
                    <a:gd name="connsiteX1" fmla="*/ 23207 w 67868"/>
                    <a:gd name="connsiteY1" fmla="*/ 47636 h 53110"/>
                    <a:gd name="connsiteX2" fmla="*/ 1753 w 67868"/>
                    <a:gd name="connsiteY2" fmla="*/ 10366 h 53110"/>
                    <a:gd name="connsiteX3" fmla="*/ 44662 w 67868"/>
                    <a:gd name="connsiteY3" fmla="*/ 5524 h 53110"/>
                    <a:gd name="connsiteX4" fmla="*/ 66116 w 67868"/>
                    <a:gd name="connsiteY4" fmla="*/ 42732 h 531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7868" h="53110">
                      <a:moveTo>
                        <a:pt x="66116" y="42732"/>
                      </a:moveTo>
                      <a:cubicBezTo>
                        <a:pt x="59986" y="54378"/>
                        <a:pt x="41168" y="56524"/>
                        <a:pt x="23207" y="47636"/>
                      </a:cubicBezTo>
                      <a:cubicBezTo>
                        <a:pt x="5247" y="38747"/>
                        <a:pt x="-4132" y="22013"/>
                        <a:pt x="1753" y="10366"/>
                      </a:cubicBezTo>
                      <a:cubicBezTo>
                        <a:pt x="7637" y="-1281"/>
                        <a:pt x="26701" y="-3426"/>
                        <a:pt x="44662" y="5524"/>
                      </a:cubicBezTo>
                      <a:cubicBezTo>
                        <a:pt x="62622" y="14473"/>
                        <a:pt x="72000" y="31330"/>
                        <a:pt x="66116" y="42732"/>
                      </a:cubicBezTo>
                      <a:close/>
                    </a:path>
                  </a:pathLst>
                </a:custGeom>
                <a:solidFill>
                  <a:srgbClr val="F4AF90"/>
                </a:solidFill>
                <a:ln w="61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0" name="任意多边形: 形状 109">
                  <a:extLst>
                    <a:ext uri="{FF2B5EF4-FFF2-40B4-BE49-F238E27FC236}">
                      <a16:creationId xmlns:a16="http://schemas.microsoft.com/office/drawing/2014/main" id="{22F18A3A-7DC8-FD53-91EB-7C01532E19AA}"/>
                    </a:ext>
                  </a:extLst>
                </p:cNvPr>
                <p:cNvSpPr/>
                <p:nvPr/>
              </p:nvSpPr>
              <p:spPr>
                <a:xfrm>
                  <a:off x="2497228" y="4024476"/>
                  <a:ext cx="28682" cy="45955"/>
                </a:xfrm>
                <a:custGeom>
                  <a:avLst/>
                  <a:gdLst>
                    <a:gd name="connsiteX0" fmla="*/ 28682 w 28682"/>
                    <a:gd name="connsiteY0" fmla="*/ 43890 h 45955"/>
                    <a:gd name="connsiteX1" fmla="*/ 4960 w 28682"/>
                    <a:gd name="connsiteY1" fmla="*/ 40763 h 45955"/>
                    <a:gd name="connsiteX2" fmla="*/ 12561 w 28682"/>
                    <a:gd name="connsiteY2" fmla="*/ 0 h 45955"/>
                    <a:gd name="connsiteX3" fmla="*/ 13787 w 28682"/>
                    <a:gd name="connsiteY3" fmla="*/ 3065 h 45955"/>
                    <a:gd name="connsiteX4" fmla="*/ 27640 w 28682"/>
                    <a:gd name="connsiteY4" fmla="*/ 40579 h 45955"/>
                    <a:gd name="connsiteX5" fmla="*/ 28682 w 28682"/>
                    <a:gd name="connsiteY5" fmla="*/ 43890 h 459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8682" h="45955">
                      <a:moveTo>
                        <a:pt x="28682" y="43890"/>
                      </a:moveTo>
                      <a:cubicBezTo>
                        <a:pt x="20836" y="47518"/>
                        <a:pt x="11598" y="46298"/>
                        <a:pt x="4960" y="40763"/>
                      </a:cubicBezTo>
                      <a:cubicBezTo>
                        <a:pt x="-3928" y="31875"/>
                        <a:pt x="-557" y="13853"/>
                        <a:pt x="12561" y="0"/>
                      </a:cubicBezTo>
                      <a:cubicBezTo>
                        <a:pt x="12929" y="981"/>
                        <a:pt x="13419" y="2084"/>
                        <a:pt x="13787" y="3065"/>
                      </a:cubicBezTo>
                      <a:cubicBezTo>
                        <a:pt x="18997" y="15937"/>
                        <a:pt x="23840" y="28810"/>
                        <a:pt x="27640" y="40579"/>
                      </a:cubicBezTo>
                      <a:cubicBezTo>
                        <a:pt x="28008" y="41744"/>
                        <a:pt x="28315" y="42786"/>
                        <a:pt x="28682" y="43890"/>
                      </a:cubicBezTo>
                      <a:close/>
                    </a:path>
                  </a:pathLst>
                </a:custGeom>
                <a:solidFill>
                  <a:srgbClr val="F4AF90"/>
                </a:solidFill>
                <a:ln w="61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111" name="图形 16">
              <a:extLst>
                <a:ext uri="{FF2B5EF4-FFF2-40B4-BE49-F238E27FC236}">
                  <a16:creationId xmlns:a16="http://schemas.microsoft.com/office/drawing/2014/main" id="{04C19F04-F832-F797-E68C-690F371ABE8C}"/>
                </a:ext>
              </a:extLst>
            </p:cNvPr>
            <p:cNvGrpSpPr/>
            <p:nvPr/>
          </p:nvGrpSpPr>
          <p:grpSpPr>
            <a:xfrm>
              <a:off x="3305472" y="3527592"/>
              <a:ext cx="1474589" cy="1457829"/>
              <a:chOff x="3305472" y="3527592"/>
              <a:chExt cx="1474589" cy="1457829"/>
            </a:xfrm>
          </p:grpSpPr>
          <p:grpSp>
            <p:nvGrpSpPr>
              <p:cNvPr id="112" name="图形 16">
                <a:extLst>
                  <a:ext uri="{FF2B5EF4-FFF2-40B4-BE49-F238E27FC236}">
                    <a16:creationId xmlns:a16="http://schemas.microsoft.com/office/drawing/2014/main" id="{4255D06A-A9D5-FF38-9536-156B8C5A32B4}"/>
                  </a:ext>
                </a:extLst>
              </p:cNvPr>
              <p:cNvGrpSpPr/>
              <p:nvPr/>
            </p:nvGrpSpPr>
            <p:grpSpPr>
              <a:xfrm>
                <a:off x="3404498" y="3683045"/>
                <a:ext cx="1304548" cy="1007374"/>
                <a:chOff x="3404498" y="3683045"/>
                <a:chExt cx="1304548" cy="1007374"/>
              </a:xfrm>
            </p:grpSpPr>
            <p:sp>
              <p:nvSpPr>
                <p:cNvPr id="113" name="任意多边形: 形状 112">
                  <a:extLst>
                    <a:ext uri="{FF2B5EF4-FFF2-40B4-BE49-F238E27FC236}">
                      <a16:creationId xmlns:a16="http://schemas.microsoft.com/office/drawing/2014/main" id="{5B893502-1B4A-E1C9-97A7-FFB483EBE0B9}"/>
                    </a:ext>
                  </a:extLst>
                </p:cNvPr>
                <p:cNvSpPr/>
                <p:nvPr/>
              </p:nvSpPr>
              <p:spPr>
                <a:xfrm>
                  <a:off x="3404498" y="3683045"/>
                  <a:ext cx="1304548" cy="1007374"/>
                </a:xfrm>
                <a:custGeom>
                  <a:avLst/>
                  <a:gdLst>
                    <a:gd name="connsiteX0" fmla="*/ 1304548 w 1304548"/>
                    <a:gd name="connsiteY0" fmla="*/ 92315 h 1007374"/>
                    <a:gd name="connsiteX1" fmla="*/ 1304548 w 1304548"/>
                    <a:gd name="connsiteY1" fmla="*/ 1007375 h 1007374"/>
                    <a:gd name="connsiteX2" fmla="*/ 0 w 1304548"/>
                    <a:gd name="connsiteY2" fmla="*/ 1007375 h 1007374"/>
                    <a:gd name="connsiteX3" fmla="*/ 0 w 1304548"/>
                    <a:gd name="connsiteY3" fmla="*/ 92315 h 1007374"/>
                    <a:gd name="connsiteX4" fmla="*/ 92315 w 1304548"/>
                    <a:gd name="connsiteY4" fmla="*/ 0 h 1007374"/>
                    <a:gd name="connsiteX5" fmla="*/ 1212601 w 1304548"/>
                    <a:gd name="connsiteY5" fmla="*/ 0 h 1007374"/>
                    <a:gd name="connsiteX6" fmla="*/ 1304548 w 1304548"/>
                    <a:gd name="connsiteY6" fmla="*/ 92315 h 10073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304548" h="1007374">
                      <a:moveTo>
                        <a:pt x="1304548" y="92315"/>
                      </a:moveTo>
                      <a:lnTo>
                        <a:pt x="1304548" y="1007375"/>
                      </a:lnTo>
                      <a:lnTo>
                        <a:pt x="0" y="1007375"/>
                      </a:lnTo>
                      <a:lnTo>
                        <a:pt x="0" y="92315"/>
                      </a:lnTo>
                      <a:cubicBezTo>
                        <a:pt x="0" y="41333"/>
                        <a:pt x="41333" y="0"/>
                        <a:pt x="92315" y="0"/>
                      </a:cubicBezTo>
                      <a:lnTo>
                        <a:pt x="1212601" y="0"/>
                      </a:lnTo>
                      <a:cubicBezTo>
                        <a:pt x="1263454" y="172"/>
                        <a:pt x="1304585" y="41462"/>
                        <a:pt x="1304548" y="92315"/>
                      </a:cubicBezTo>
                      <a:close/>
                    </a:path>
                  </a:pathLst>
                </a:custGeom>
                <a:noFill/>
                <a:ln w="12240" cap="rnd">
                  <a:solidFill>
                    <a:schemeClr val="bg1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4" name="任意多边形: 形状 113">
                  <a:extLst>
                    <a:ext uri="{FF2B5EF4-FFF2-40B4-BE49-F238E27FC236}">
                      <a16:creationId xmlns:a16="http://schemas.microsoft.com/office/drawing/2014/main" id="{66390A52-013B-3F8C-21B1-F6BB270EB21E}"/>
                    </a:ext>
                  </a:extLst>
                </p:cNvPr>
                <p:cNvSpPr/>
                <p:nvPr/>
              </p:nvSpPr>
              <p:spPr>
                <a:xfrm>
                  <a:off x="3404498" y="3683045"/>
                  <a:ext cx="1304548" cy="96422"/>
                </a:xfrm>
                <a:custGeom>
                  <a:avLst/>
                  <a:gdLst>
                    <a:gd name="connsiteX0" fmla="*/ 1304548 w 1304548"/>
                    <a:gd name="connsiteY0" fmla="*/ 92315 h 96422"/>
                    <a:gd name="connsiteX1" fmla="*/ 1304548 w 1304548"/>
                    <a:gd name="connsiteY1" fmla="*/ 96422 h 96422"/>
                    <a:gd name="connsiteX2" fmla="*/ 0 w 1304548"/>
                    <a:gd name="connsiteY2" fmla="*/ 96422 h 96422"/>
                    <a:gd name="connsiteX3" fmla="*/ 0 w 1304548"/>
                    <a:gd name="connsiteY3" fmla="*/ 92315 h 96422"/>
                    <a:gd name="connsiteX4" fmla="*/ 92315 w 1304548"/>
                    <a:gd name="connsiteY4" fmla="*/ 0 h 96422"/>
                    <a:gd name="connsiteX5" fmla="*/ 1212601 w 1304548"/>
                    <a:gd name="connsiteY5" fmla="*/ 0 h 96422"/>
                    <a:gd name="connsiteX6" fmla="*/ 1304548 w 1304548"/>
                    <a:gd name="connsiteY6" fmla="*/ 92315 h 964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304548" h="96422">
                      <a:moveTo>
                        <a:pt x="1304548" y="92315"/>
                      </a:moveTo>
                      <a:lnTo>
                        <a:pt x="1304548" y="96422"/>
                      </a:lnTo>
                      <a:lnTo>
                        <a:pt x="0" y="96422"/>
                      </a:lnTo>
                      <a:lnTo>
                        <a:pt x="0" y="92315"/>
                      </a:lnTo>
                      <a:cubicBezTo>
                        <a:pt x="0" y="41333"/>
                        <a:pt x="41333" y="0"/>
                        <a:pt x="92315" y="0"/>
                      </a:cubicBezTo>
                      <a:lnTo>
                        <a:pt x="1212601" y="0"/>
                      </a:lnTo>
                      <a:cubicBezTo>
                        <a:pt x="1263454" y="172"/>
                        <a:pt x="1304585" y="41462"/>
                        <a:pt x="1304548" y="92315"/>
                      </a:cubicBezTo>
                      <a:close/>
                    </a:path>
                  </a:pathLst>
                </a:custGeom>
                <a:noFill/>
                <a:ln w="12240" cap="rnd">
                  <a:solidFill>
                    <a:schemeClr val="bg1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5" name="任意多边形: 形状 114">
                  <a:extLst>
                    <a:ext uri="{FF2B5EF4-FFF2-40B4-BE49-F238E27FC236}">
                      <a16:creationId xmlns:a16="http://schemas.microsoft.com/office/drawing/2014/main" id="{556F83E4-C26D-3742-D15E-ACBEA00923C8}"/>
                    </a:ext>
                  </a:extLst>
                </p:cNvPr>
                <p:cNvSpPr/>
                <p:nvPr/>
              </p:nvSpPr>
              <p:spPr>
                <a:xfrm>
                  <a:off x="4499100" y="3714491"/>
                  <a:ext cx="33591" cy="33591"/>
                </a:xfrm>
                <a:custGeom>
                  <a:avLst/>
                  <a:gdLst>
                    <a:gd name="connsiteX0" fmla="*/ 33591 w 33591"/>
                    <a:gd name="connsiteY0" fmla="*/ 16796 h 33591"/>
                    <a:gd name="connsiteX1" fmla="*/ 16796 w 33591"/>
                    <a:gd name="connsiteY1" fmla="*/ 33591 h 33591"/>
                    <a:gd name="connsiteX2" fmla="*/ 0 w 33591"/>
                    <a:gd name="connsiteY2" fmla="*/ 16796 h 33591"/>
                    <a:gd name="connsiteX3" fmla="*/ 16796 w 33591"/>
                    <a:gd name="connsiteY3" fmla="*/ 0 h 33591"/>
                    <a:gd name="connsiteX4" fmla="*/ 16857 w 33591"/>
                    <a:gd name="connsiteY4" fmla="*/ 0 h 33591"/>
                    <a:gd name="connsiteX5" fmla="*/ 33591 w 33591"/>
                    <a:gd name="connsiteY5" fmla="*/ 16734 h 33591"/>
                    <a:gd name="connsiteX6" fmla="*/ 33591 w 33591"/>
                    <a:gd name="connsiteY6" fmla="*/ 16796 h 335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33591" h="33591">
                      <a:moveTo>
                        <a:pt x="33591" y="16796"/>
                      </a:moveTo>
                      <a:cubicBezTo>
                        <a:pt x="33591" y="26070"/>
                        <a:pt x="26070" y="33591"/>
                        <a:pt x="16796" y="33591"/>
                      </a:cubicBezTo>
                      <a:cubicBezTo>
                        <a:pt x="7521" y="33591"/>
                        <a:pt x="0" y="26070"/>
                        <a:pt x="0" y="16796"/>
                      </a:cubicBezTo>
                      <a:cubicBezTo>
                        <a:pt x="0" y="7521"/>
                        <a:pt x="7521" y="0"/>
                        <a:pt x="16796" y="0"/>
                      </a:cubicBezTo>
                      <a:cubicBezTo>
                        <a:pt x="16814" y="0"/>
                        <a:pt x="16839" y="0"/>
                        <a:pt x="16857" y="0"/>
                      </a:cubicBezTo>
                      <a:cubicBezTo>
                        <a:pt x="26101" y="0"/>
                        <a:pt x="33591" y="7491"/>
                        <a:pt x="33591" y="16734"/>
                      </a:cubicBezTo>
                      <a:cubicBezTo>
                        <a:pt x="33591" y="16753"/>
                        <a:pt x="33591" y="16777"/>
                        <a:pt x="33591" y="16796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61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6" name="任意多边形: 形状 115">
                  <a:extLst>
                    <a:ext uri="{FF2B5EF4-FFF2-40B4-BE49-F238E27FC236}">
                      <a16:creationId xmlns:a16="http://schemas.microsoft.com/office/drawing/2014/main" id="{F7C8F306-FB4A-9800-555D-05B8FCAC98AB}"/>
                    </a:ext>
                  </a:extLst>
                </p:cNvPr>
                <p:cNvSpPr/>
                <p:nvPr/>
              </p:nvSpPr>
              <p:spPr>
                <a:xfrm>
                  <a:off x="4553900" y="3714491"/>
                  <a:ext cx="33591" cy="33591"/>
                </a:xfrm>
                <a:custGeom>
                  <a:avLst/>
                  <a:gdLst>
                    <a:gd name="connsiteX0" fmla="*/ 33591 w 33591"/>
                    <a:gd name="connsiteY0" fmla="*/ 16796 h 33591"/>
                    <a:gd name="connsiteX1" fmla="*/ 16796 w 33591"/>
                    <a:gd name="connsiteY1" fmla="*/ 33591 h 33591"/>
                    <a:gd name="connsiteX2" fmla="*/ 0 w 33591"/>
                    <a:gd name="connsiteY2" fmla="*/ 16796 h 33591"/>
                    <a:gd name="connsiteX3" fmla="*/ 16796 w 33591"/>
                    <a:gd name="connsiteY3" fmla="*/ 0 h 33591"/>
                    <a:gd name="connsiteX4" fmla="*/ 33591 w 33591"/>
                    <a:gd name="connsiteY4" fmla="*/ 16796 h 335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591" h="33591">
                      <a:moveTo>
                        <a:pt x="33591" y="16796"/>
                      </a:moveTo>
                      <a:cubicBezTo>
                        <a:pt x="33591" y="26070"/>
                        <a:pt x="26070" y="33591"/>
                        <a:pt x="16796" y="33591"/>
                      </a:cubicBezTo>
                      <a:cubicBezTo>
                        <a:pt x="7521" y="33591"/>
                        <a:pt x="0" y="26070"/>
                        <a:pt x="0" y="16796"/>
                      </a:cubicBezTo>
                      <a:cubicBezTo>
                        <a:pt x="0" y="7521"/>
                        <a:pt x="7521" y="0"/>
                        <a:pt x="16796" y="0"/>
                      </a:cubicBezTo>
                      <a:cubicBezTo>
                        <a:pt x="26070" y="0"/>
                        <a:pt x="33591" y="7521"/>
                        <a:pt x="33591" y="16796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61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7" name="任意多边形: 形状 116">
                  <a:extLst>
                    <a:ext uri="{FF2B5EF4-FFF2-40B4-BE49-F238E27FC236}">
                      <a16:creationId xmlns:a16="http://schemas.microsoft.com/office/drawing/2014/main" id="{9FA0E158-51A4-2D66-07C4-F80320CC4718}"/>
                    </a:ext>
                  </a:extLst>
                </p:cNvPr>
                <p:cNvSpPr/>
                <p:nvPr/>
              </p:nvSpPr>
              <p:spPr>
                <a:xfrm>
                  <a:off x="4608639" y="3714491"/>
                  <a:ext cx="33591" cy="33591"/>
                </a:xfrm>
                <a:custGeom>
                  <a:avLst/>
                  <a:gdLst>
                    <a:gd name="connsiteX0" fmla="*/ 33591 w 33591"/>
                    <a:gd name="connsiteY0" fmla="*/ 16796 h 33591"/>
                    <a:gd name="connsiteX1" fmla="*/ 16796 w 33591"/>
                    <a:gd name="connsiteY1" fmla="*/ 33591 h 33591"/>
                    <a:gd name="connsiteX2" fmla="*/ 0 w 33591"/>
                    <a:gd name="connsiteY2" fmla="*/ 16796 h 33591"/>
                    <a:gd name="connsiteX3" fmla="*/ 16796 w 33591"/>
                    <a:gd name="connsiteY3" fmla="*/ 0 h 33591"/>
                    <a:gd name="connsiteX4" fmla="*/ 33591 w 33591"/>
                    <a:gd name="connsiteY4" fmla="*/ 16796 h 335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591" h="33591">
                      <a:moveTo>
                        <a:pt x="33591" y="16796"/>
                      </a:moveTo>
                      <a:cubicBezTo>
                        <a:pt x="33591" y="26070"/>
                        <a:pt x="26070" y="33591"/>
                        <a:pt x="16796" y="33591"/>
                      </a:cubicBezTo>
                      <a:cubicBezTo>
                        <a:pt x="7521" y="33591"/>
                        <a:pt x="0" y="26070"/>
                        <a:pt x="0" y="16796"/>
                      </a:cubicBezTo>
                      <a:cubicBezTo>
                        <a:pt x="0" y="7521"/>
                        <a:pt x="7521" y="0"/>
                        <a:pt x="16796" y="0"/>
                      </a:cubicBezTo>
                      <a:cubicBezTo>
                        <a:pt x="26070" y="0"/>
                        <a:pt x="33591" y="7521"/>
                        <a:pt x="33591" y="16796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61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8" name="任意多边形: 形状 117">
                  <a:extLst>
                    <a:ext uri="{FF2B5EF4-FFF2-40B4-BE49-F238E27FC236}">
                      <a16:creationId xmlns:a16="http://schemas.microsoft.com/office/drawing/2014/main" id="{1E241CBB-459C-9051-926B-EDAEE0D51651}"/>
                    </a:ext>
                  </a:extLst>
                </p:cNvPr>
                <p:cNvSpPr/>
                <p:nvPr/>
              </p:nvSpPr>
              <p:spPr>
                <a:xfrm>
                  <a:off x="3432277" y="4097927"/>
                  <a:ext cx="193445" cy="95336"/>
                </a:xfrm>
                <a:custGeom>
                  <a:avLst/>
                  <a:gdLst>
                    <a:gd name="connsiteX0" fmla="*/ 50 w 193445"/>
                    <a:gd name="connsiteY0" fmla="*/ 75258 h 95336"/>
                    <a:gd name="connsiteX1" fmla="*/ 193446 w 193445"/>
                    <a:gd name="connsiteY1" fmla="*/ 20458 h 95336"/>
                    <a:gd name="connsiteX2" fmla="*/ 138277 w 193445"/>
                    <a:gd name="connsiteY2" fmla="*/ 75258 h 95336"/>
                    <a:gd name="connsiteX3" fmla="*/ 50 w 193445"/>
                    <a:gd name="connsiteY3" fmla="*/ 75258 h 953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93445" h="95336">
                      <a:moveTo>
                        <a:pt x="50" y="75258"/>
                      </a:moveTo>
                      <a:cubicBezTo>
                        <a:pt x="-3322" y="37008"/>
                        <a:pt x="165555" y="-35508"/>
                        <a:pt x="193446" y="20458"/>
                      </a:cubicBezTo>
                      <a:lnTo>
                        <a:pt x="138277" y="75258"/>
                      </a:lnTo>
                      <a:cubicBezTo>
                        <a:pt x="138277" y="75258"/>
                        <a:pt x="24324" y="120435"/>
                        <a:pt x="50" y="75258"/>
                      </a:cubicBezTo>
                      <a:close/>
                    </a:path>
                  </a:pathLst>
                </a:custGeom>
                <a:solidFill>
                  <a:srgbClr val="93BEE5"/>
                </a:solidFill>
                <a:ln w="61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19" name="图形 16">
                <a:extLst>
                  <a:ext uri="{FF2B5EF4-FFF2-40B4-BE49-F238E27FC236}">
                    <a16:creationId xmlns:a16="http://schemas.microsoft.com/office/drawing/2014/main" id="{9A6B8EE1-6DA7-A3CE-6DC6-05F2BC11801E}"/>
                  </a:ext>
                </a:extLst>
              </p:cNvPr>
              <p:cNvGrpSpPr/>
              <p:nvPr/>
            </p:nvGrpSpPr>
            <p:grpSpPr>
              <a:xfrm>
                <a:off x="3305472" y="3807824"/>
                <a:ext cx="318830" cy="403464"/>
                <a:chOff x="3305472" y="3807824"/>
                <a:chExt cx="318830" cy="403464"/>
              </a:xfrm>
            </p:grpSpPr>
            <p:sp>
              <p:nvSpPr>
                <p:cNvPr id="120" name="任意多边形: 形状 119">
                  <a:extLst>
                    <a:ext uri="{FF2B5EF4-FFF2-40B4-BE49-F238E27FC236}">
                      <a16:creationId xmlns:a16="http://schemas.microsoft.com/office/drawing/2014/main" id="{E579419F-4321-BF2E-A403-A1A0E1225B9F}"/>
                    </a:ext>
                  </a:extLst>
                </p:cNvPr>
                <p:cNvSpPr/>
                <p:nvPr/>
              </p:nvSpPr>
              <p:spPr>
                <a:xfrm>
                  <a:off x="3305472" y="3807824"/>
                  <a:ext cx="318830" cy="403464"/>
                </a:xfrm>
                <a:custGeom>
                  <a:avLst/>
                  <a:gdLst>
                    <a:gd name="connsiteX0" fmla="*/ 209485 w 318830"/>
                    <a:gd name="connsiteY0" fmla="*/ 91787 h 403464"/>
                    <a:gd name="connsiteX1" fmla="*/ 199555 w 318830"/>
                    <a:gd name="connsiteY1" fmla="*/ 269 h 403464"/>
                    <a:gd name="connsiteX2" fmla="*/ 262324 w 318830"/>
                    <a:gd name="connsiteY2" fmla="*/ 91787 h 403464"/>
                    <a:gd name="connsiteX3" fmla="*/ 300206 w 318830"/>
                    <a:gd name="connsiteY3" fmla="*/ 196485 h 403464"/>
                    <a:gd name="connsiteX4" fmla="*/ 318596 w 318830"/>
                    <a:gd name="connsiteY4" fmla="*/ 326989 h 403464"/>
                    <a:gd name="connsiteX5" fmla="*/ 188827 w 318830"/>
                    <a:gd name="connsiteY5" fmla="*/ 368671 h 403464"/>
                    <a:gd name="connsiteX6" fmla="*/ 182698 w 318830"/>
                    <a:gd name="connsiteY6" fmla="*/ 287145 h 403464"/>
                    <a:gd name="connsiteX7" fmla="*/ 105830 w 318830"/>
                    <a:gd name="connsiteY7" fmla="*/ 243133 h 403464"/>
                    <a:gd name="connsiteX8" fmla="*/ 99026 w 318830"/>
                    <a:gd name="connsiteY8" fmla="*/ 124214 h 403464"/>
                    <a:gd name="connsiteX9" fmla="*/ 90 w 318830"/>
                    <a:gd name="connsiteY9" fmla="*/ 80202 h 403464"/>
                    <a:gd name="connsiteX10" fmla="*/ 204213 w 318830"/>
                    <a:gd name="connsiteY10" fmla="*/ 107786 h 4034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318830" h="403464">
                      <a:moveTo>
                        <a:pt x="209485" y="91787"/>
                      </a:moveTo>
                      <a:cubicBezTo>
                        <a:pt x="184966" y="15532"/>
                        <a:pt x="183127" y="5970"/>
                        <a:pt x="199555" y="269"/>
                      </a:cubicBezTo>
                      <a:cubicBezTo>
                        <a:pt x="215983" y="-5431"/>
                        <a:pt x="257604" y="81183"/>
                        <a:pt x="262324" y="91787"/>
                      </a:cubicBezTo>
                      <a:cubicBezTo>
                        <a:pt x="278813" y="125164"/>
                        <a:pt x="291520" y="160282"/>
                        <a:pt x="300206" y="196485"/>
                      </a:cubicBezTo>
                      <a:cubicBezTo>
                        <a:pt x="307501" y="230321"/>
                        <a:pt x="317063" y="308231"/>
                        <a:pt x="318596" y="326989"/>
                      </a:cubicBezTo>
                      <a:cubicBezTo>
                        <a:pt x="325093" y="406186"/>
                        <a:pt x="194528" y="430276"/>
                        <a:pt x="188827" y="368671"/>
                      </a:cubicBezTo>
                      <a:cubicBezTo>
                        <a:pt x="183127" y="307067"/>
                        <a:pt x="182698" y="287145"/>
                        <a:pt x="182698" y="287145"/>
                      </a:cubicBezTo>
                      <a:cubicBezTo>
                        <a:pt x="182698" y="287145"/>
                        <a:pt x="115270" y="293275"/>
                        <a:pt x="105830" y="243133"/>
                      </a:cubicBezTo>
                      <a:cubicBezTo>
                        <a:pt x="96390" y="192991"/>
                        <a:pt x="99026" y="124214"/>
                        <a:pt x="99026" y="124214"/>
                      </a:cubicBezTo>
                      <a:cubicBezTo>
                        <a:pt x="99026" y="124214"/>
                        <a:pt x="-3465" y="107235"/>
                        <a:pt x="90" y="80202"/>
                      </a:cubicBezTo>
                      <a:cubicBezTo>
                        <a:pt x="3646" y="53170"/>
                        <a:pt x="204213" y="107786"/>
                        <a:pt x="204213" y="107786"/>
                      </a:cubicBezTo>
                      <a:close/>
                    </a:path>
                  </a:pathLst>
                </a:custGeom>
                <a:solidFill>
                  <a:srgbClr val="B25E47"/>
                </a:solidFill>
                <a:ln w="61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21" name="任意多边形: 形状 120">
                  <a:extLst>
                    <a:ext uri="{FF2B5EF4-FFF2-40B4-BE49-F238E27FC236}">
                      <a16:creationId xmlns:a16="http://schemas.microsoft.com/office/drawing/2014/main" id="{40E029FD-33C0-847A-1A32-59F74285A6DB}"/>
                    </a:ext>
                  </a:extLst>
                </p:cNvPr>
                <p:cNvSpPr/>
                <p:nvPr/>
              </p:nvSpPr>
              <p:spPr>
                <a:xfrm>
                  <a:off x="3305472" y="3808008"/>
                  <a:ext cx="262324" cy="124030"/>
                </a:xfrm>
                <a:custGeom>
                  <a:avLst/>
                  <a:gdLst>
                    <a:gd name="connsiteX0" fmla="*/ 99026 w 262324"/>
                    <a:gd name="connsiteY0" fmla="*/ 124030 h 124030"/>
                    <a:gd name="connsiteX1" fmla="*/ 90 w 262324"/>
                    <a:gd name="connsiteY1" fmla="*/ 80018 h 124030"/>
                    <a:gd name="connsiteX2" fmla="*/ 204213 w 262324"/>
                    <a:gd name="connsiteY2" fmla="*/ 107602 h 124030"/>
                    <a:gd name="connsiteX3" fmla="*/ 209485 w 262324"/>
                    <a:gd name="connsiteY3" fmla="*/ 91787 h 124030"/>
                    <a:gd name="connsiteX4" fmla="*/ 199555 w 262324"/>
                    <a:gd name="connsiteY4" fmla="*/ 269 h 124030"/>
                    <a:gd name="connsiteX5" fmla="*/ 262324 w 262324"/>
                    <a:gd name="connsiteY5" fmla="*/ 91787 h 12403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62324" h="124030">
                      <a:moveTo>
                        <a:pt x="99026" y="124030"/>
                      </a:moveTo>
                      <a:cubicBezTo>
                        <a:pt x="99026" y="124030"/>
                        <a:pt x="-3465" y="107051"/>
                        <a:pt x="90" y="80018"/>
                      </a:cubicBezTo>
                      <a:cubicBezTo>
                        <a:pt x="3646" y="52986"/>
                        <a:pt x="204213" y="107602"/>
                        <a:pt x="204213" y="107602"/>
                      </a:cubicBezTo>
                      <a:lnTo>
                        <a:pt x="209485" y="91787"/>
                      </a:lnTo>
                      <a:cubicBezTo>
                        <a:pt x="184966" y="15532"/>
                        <a:pt x="183127" y="5970"/>
                        <a:pt x="199555" y="269"/>
                      </a:cubicBezTo>
                      <a:cubicBezTo>
                        <a:pt x="215983" y="-5431"/>
                        <a:pt x="257604" y="81183"/>
                        <a:pt x="262324" y="91787"/>
                      </a:cubicBezTo>
                    </a:path>
                  </a:pathLst>
                </a:custGeom>
                <a:noFill/>
                <a:ln w="4590" cap="rnd">
                  <a:solidFill>
                    <a:srgbClr val="934735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22" name="任意多边形: 形状 121">
                  <a:extLst>
                    <a:ext uri="{FF2B5EF4-FFF2-40B4-BE49-F238E27FC236}">
                      <a16:creationId xmlns:a16="http://schemas.microsoft.com/office/drawing/2014/main" id="{5EAFEECA-8854-B70C-8AF0-DCB1DCD72F13}"/>
                    </a:ext>
                  </a:extLst>
                </p:cNvPr>
                <p:cNvSpPr/>
                <p:nvPr/>
              </p:nvSpPr>
              <p:spPr>
                <a:xfrm>
                  <a:off x="3503978" y="3915426"/>
                  <a:ext cx="9752" cy="102429"/>
                </a:xfrm>
                <a:custGeom>
                  <a:avLst/>
                  <a:gdLst>
                    <a:gd name="connsiteX0" fmla="*/ 5707 w 9752"/>
                    <a:gd name="connsiteY0" fmla="*/ 0 h 102429"/>
                    <a:gd name="connsiteX1" fmla="*/ 9753 w 9752"/>
                    <a:gd name="connsiteY1" fmla="*/ 102429 h 1024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752" h="102429">
                      <a:moveTo>
                        <a:pt x="5707" y="0"/>
                      </a:moveTo>
                      <a:cubicBezTo>
                        <a:pt x="-3095" y="33794"/>
                        <a:pt x="-1692" y="69439"/>
                        <a:pt x="9753" y="102429"/>
                      </a:cubicBezTo>
                    </a:path>
                  </a:pathLst>
                </a:custGeom>
                <a:noFill/>
                <a:ln w="4590" cap="rnd">
                  <a:solidFill>
                    <a:srgbClr val="934735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23" name="任意多边形: 形状 122">
                  <a:extLst>
                    <a:ext uri="{FF2B5EF4-FFF2-40B4-BE49-F238E27FC236}">
                      <a16:creationId xmlns:a16="http://schemas.microsoft.com/office/drawing/2014/main" id="{CE4AB1FB-2E31-2E33-81FA-F38FAA1A250B}"/>
                    </a:ext>
                  </a:extLst>
                </p:cNvPr>
                <p:cNvSpPr/>
                <p:nvPr/>
              </p:nvSpPr>
              <p:spPr>
                <a:xfrm>
                  <a:off x="3458295" y="3821515"/>
                  <a:ext cx="37581" cy="41128"/>
                </a:xfrm>
                <a:custGeom>
                  <a:avLst/>
                  <a:gdLst>
                    <a:gd name="connsiteX0" fmla="*/ 3394 w 37581"/>
                    <a:gd name="connsiteY0" fmla="*/ 35433 h 41128"/>
                    <a:gd name="connsiteX1" fmla="*/ 36924 w 37581"/>
                    <a:gd name="connsiteY1" fmla="*/ 22621 h 41128"/>
                    <a:gd name="connsiteX2" fmla="*/ 11792 w 37581"/>
                    <a:gd name="connsiteY2" fmla="*/ 370 h 41128"/>
                    <a:gd name="connsiteX3" fmla="*/ 3394 w 37581"/>
                    <a:gd name="connsiteY3" fmla="*/ 35433 h 411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7581" h="41128">
                      <a:moveTo>
                        <a:pt x="3394" y="35433"/>
                      </a:moveTo>
                      <a:cubicBezTo>
                        <a:pt x="19454" y="43769"/>
                        <a:pt x="32143" y="45547"/>
                        <a:pt x="36924" y="22621"/>
                      </a:cubicBezTo>
                      <a:cubicBezTo>
                        <a:pt x="41706" y="-304"/>
                        <a:pt x="19086" y="-856"/>
                        <a:pt x="11792" y="370"/>
                      </a:cubicBezTo>
                      <a:cubicBezTo>
                        <a:pt x="574" y="2209"/>
                        <a:pt x="-3533" y="31816"/>
                        <a:pt x="3394" y="35433"/>
                      </a:cubicBezTo>
                      <a:close/>
                    </a:path>
                  </a:pathLst>
                </a:custGeom>
                <a:solidFill>
                  <a:srgbClr val="683F1D"/>
                </a:solidFill>
                <a:ln w="61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24" name="任意多边形: 形状 123">
                  <a:extLst>
                    <a:ext uri="{FF2B5EF4-FFF2-40B4-BE49-F238E27FC236}">
                      <a16:creationId xmlns:a16="http://schemas.microsoft.com/office/drawing/2014/main" id="{39B1A396-0966-84FE-5897-8ED2501098C0}"/>
                    </a:ext>
                  </a:extLst>
                </p:cNvPr>
                <p:cNvSpPr/>
                <p:nvPr/>
              </p:nvSpPr>
              <p:spPr>
                <a:xfrm>
                  <a:off x="3458563" y="3851063"/>
                  <a:ext cx="25561" cy="30826"/>
                </a:xfrm>
                <a:custGeom>
                  <a:avLst/>
                  <a:gdLst>
                    <a:gd name="connsiteX0" fmla="*/ 6130 w 25561"/>
                    <a:gd name="connsiteY0" fmla="*/ 0 h 30826"/>
                    <a:gd name="connsiteX1" fmla="*/ 0 w 25561"/>
                    <a:gd name="connsiteY1" fmla="*/ 27155 h 30826"/>
                    <a:gd name="connsiteX2" fmla="*/ 20474 w 25561"/>
                    <a:gd name="connsiteY2" fmla="*/ 28504 h 30826"/>
                    <a:gd name="connsiteX3" fmla="*/ 25561 w 25561"/>
                    <a:gd name="connsiteY3" fmla="*/ 0 h 308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5561" h="30826">
                      <a:moveTo>
                        <a:pt x="6130" y="0"/>
                      </a:moveTo>
                      <a:cubicBezTo>
                        <a:pt x="3610" y="8937"/>
                        <a:pt x="1563" y="18003"/>
                        <a:pt x="0" y="27155"/>
                      </a:cubicBezTo>
                      <a:cubicBezTo>
                        <a:pt x="2636" y="28504"/>
                        <a:pt x="18389" y="33837"/>
                        <a:pt x="20474" y="28504"/>
                      </a:cubicBezTo>
                      <a:cubicBezTo>
                        <a:pt x="22883" y="19143"/>
                        <a:pt x="24581" y="9618"/>
                        <a:pt x="25561" y="0"/>
                      </a:cubicBezTo>
                      <a:close/>
                    </a:path>
                  </a:pathLst>
                </a:custGeom>
                <a:solidFill>
                  <a:srgbClr val="683F1D"/>
                </a:solidFill>
                <a:ln w="61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25" name="任意多边形: 形状 124">
                  <a:extLst>
                    <a:ext uri="{FF2B5EF4-FFF2-40B4-BE49-F238E27FC236}">
                      <a16:creationId xmlns:a16="http://schemas.microsoft.com/office/drawing/2014/main" id="{4A258E20-F43E-F992-0F2B-DB6C43F47FE9}"/>
                    </a:ext>
                  </a:extLst>
                </p:cNvPr>
                <p:cNvSpPr/>
                <p:nvPr/>
              </p:nvSpPr>
              <p:spPr>
                <a:xfrm>
                  <a:off x="3396576" y="3870996"/>
                  <a:ext cx="85351" cy="304194"/>
                </a:xfrm>
                <a:custGeom>
                  <a:avLst/>
                  <a:gdLst>
                    <a:gd name="connsiteX0" fmla="*/ 53772 w 85351"/>
                    <a:gd name="connsiteY0" fmla="*/ 14823 h 304194"/>
                    <a:gd name="connsiteX1" fmla="*/ 504 w 85351"/>
                    <a:gd name="connsiteY1" fmla="*/ 265103 h 304194"/>
                    <a:gd name="connsiteX2" fmla="*/ 3631 w 85351"/>
                    <a:gd name="connsiteY2" fmla="*/ 304151 h 304194"/>
                    <a:gd name="connsiteX3" fmla="*/ 26924 w 85351"/>
                    <a:gd name="connsiteY3" fmla="*/ 271785 h 304194"/>
                    <a:gd name="connsiteX4" fmla="*/ 84238 w 85351"/>
                    <a:gd name="connsiteY4" fmla="*/ 23956 h 304194"/>
                    <a:gd name="connsiteX5" fmla="*/ 53772 w 85351"/>
                    <a:gd name="connsiteY5" fmla="*/ 14823 h 3041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85351" h="304194">
                      <a:moveTo>
                        <a:pt x="53772" y="14823"/>
                      </a:moveTo>
                      <a:cubicBezTo>
                        <a:pt x="45375" y="52399"/>
                        <a:pt x="1975" y="258361"/>
                        <a:pt x="504" y="265103"/>
                      </a:cubicBezTo>
                      <a:cubicBezTo>
                        <a:pt x="-967" y="271846"/>
                        <a:pt x="995" y="302986"/>
                        <a:pt x="3631" y="304151"/>
                      </a:cubicBezTo>
                      <a:cubicBezTo>
                        <a:pt x="6266" y="305315"/>
                        <a:pt x="21407" y="283064"/>
                        <a:pt x="26924" y="271785"/>
                      </a:cubicBezTo>
                      <a:cubicBezTo>
                        <a:pt x="32441" y="260506"/>
                        <a:pt x="81234" y="34500"/>
                        <a:pt x="84238" y="23956"/>
                      </a:cubicBezTo>
                      <a:cubicBezTo>
                        <a:pt x="91716" y="-1728"/>
                        <a:pt x="59289" y="-9758"/>
                        <a:pt x="53772" y="14823"/>
                      </a:cubicBezTo>
                      <a:close/>
                    </a:path>
                  </a:pathLst>
                </a:custGeom>
                <a:solidFill>
                  <a:srgbClr val="683F1D"/>
                </a:solidFill>
                <a:ln w="61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26" name="任意多边形: 形状 125">
                  <a:extLst>
                    <a:ext uri="{FF2B5EF4-FFF2-40B4-BE49-F238E27FC236}">
                      <a16:creationId xmlns:a16="http://schemas.microsoft.com/office/drawing/2014/main" id="{C1935B61-D219-DC3B-A948-B1C27D5FD793}"/>
                    </a:ext>
                  </a:extLst>
                </p:cNvPr>
                <p:cNvSpPr/>
                <p:nvPr/>
              </p:nvSpPr>
              <p:spPr>
                <a:xfrm>
                  <a:off x="3391961" y="4002013"/>
                  <a:ext cx="68458" cy="46748"/>
                </a:xfrm>
                <a:custGeom>
                  <a:avLst/>
                  <a:gdLst>
                    <a:gd name="connsiteX0" fmla="*/ 20199 w 68458"/>
                    <a:gd name="connsiteY0" fmla="*/ 702 h 46748"/>
                    <a:gd name="connsiteX1" fmla="*/ 8736 w 68458"/>
                    <a:gd name="connsiteY1" fmla="*/ 38890 h 46748"/>
                    <a:gd name="connsiteX2" fmla="*/ 68379 w 68458"/>
                    <a:gd name="connsiteY2" fmla="*/ 28531 h 46748"/>
                    <a:gd name="connsiteX3" fmla="*/ 20199 w 68458"/>
                    <a:gd name="connsiteY3" fmla="*/ 702 h 467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8458" h="46748">
                      <a:moveTo>
                        <a:pt x="20199" y="702"/>
                      </a:moveTo>
                      <a:cubicBezTo>
                        <a:pt x="-827" y="5544"/>
                        <a:pt x="-6772" y="25589"/>
                        <a:pt x="8736" y="38890"/>
                      </a:cubicBezTo>
                      <a:cubicBezTo>
                        <a:pt x="25409" y="53234"/>
                        <a:pt x="66479" y="46859"/>
                        <a:pt x="68379" y="28531"/>
                      </a:cubicBezTo>
                      <a:cubicBezTo>
                        <a:pt x="70279" y="10203"/>
                        <a:pt x="37730" y="-3283"/>
                        <a:pt x="20199" y="702"/>
                      </a:cubicBezTo>
                      <a:close/>
                    </a:path>
                  </a:pathLst>
                </a:custGeom>
                <a:solidFill>
                  <a:srgbClr val="B25E47"/>
                </a:solidFill>
                <a:ln w="4590" cap="rnd">
                  <a:solidFill>
                    <a:srgbClr val="934735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27" name="任意多边形: 形状 126">
                  <a:extLst>
                    <a:ext uri="{FF2B5EF4-FFF2-40B4-BE49-F238E27FC236}">
                      <a16:creationId xmlns:a16="http://schemas.microsoft.com/office/drawing/2014/main" id="{9EB7A484-ECA7-6444-DAB0-686AF33ADA5D}"/>
                    </a:ext>
                  </a:extLst>
                </p:cNvPr>
                <p:cNvSpPr/>
                <p:nvPr/>
              </p:nvSpPr>
              <p:spPr>
                <a:xfrm>
                  <a:off x="3389963" y="3969543"/>
                  <a:ext cx="78043" cy="49196"/>
                </a:xfrm>
                <a:custGeom>
                  <a:avLst/>
                  <a:gdLst>
                    <a:gd name="connsiteX0" fmla="*/ 20297 w 78043"/>
                    <a:gd name="connsiteY0" fmla="*/ 316 h 49196"/>
                    <a:gd name="connsiteX1" fmla="*/ 8834 w 78043"/>
                    <a:gd name="connsiteY1" fmla="*/ 35256 h 49196"/>
                    <a:gd name="connsiteX2" fmla="*/ 77917 w 78043"/>
                    <a:gd name="connsiteY2" fmla="*/ 35869 h 49196"/>
                    <a:gd name="connsiteX3" fmla="*/ 20297 w 78043"/>
                    <a:gd name="connsiteY3" fmla="*/ 316 h 491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8043" h="49196">
                      <a:moveTo>
                        <a:pt x="20297" y="316"/>
                      </a:moveTo>
                      <a:cubicBezTo>
                        <a:pt x="-1280" y="-2871"/>
                        <a:pt x="-6552" y="18706"/>
                        <a:pt x="8834" y="35256"/>
                      </a:cubicBezTo>
                      <a:cubicBezTo>
                        <a:pt x="24220" y="51807"/>
                        <a:pt x="75036" y="55546"/>
                        <a:pt x="77917" y="35869"/>
                      </a:cubicBezTo>
                      <a:cubicBezTo>
                        <a:pt x="80798" y="16192"/>
                        <a:pt x="33537" y="2278"/>
                        <a:pt x="20297" y="316"/>
                      </a:cubicBezTo>
                      <a:close/>
                    </a:path>
                  </a:pathLst>
                </a:custGeom>
                <a:solidFill>
                  <a:srgbClr val="B25E47"/>
                </a:solidFill>
                <a:ln w="4590" cap="rnd">
                  <a:solidFill>
                    <a:srgbClr val="934735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28" name="任意多边形: 形状 127">
                  <a:extLst>
                    <a:ext uri="{FF2B5EF4-FFF2-40B4-BE49-F238E27FC236}">
                      <a16:creationId xmlns:a16="http://schemas.microsoft.com/office/drawing/2014/main" id="{46D54CD7-CFA7-EDC8-A625-5C166A11AB2C}"/>
                    </a:ext>
                  </a:extLst>
                </p:cNvPr>
                <p:cNvSpPr/>
                <p:nvPr/>
              </p:nvSpPr>
              <p:spPr>
                <a:xfrm>
                  <a:off x="3379207" y="3932378"/>
                  <a:ext cx="95425" cy="59064"/>
                </a:xfrm>
                <a:custGeom>
                  <a:avLst/>
                  <a:gdLst>
                    <a:gd name="connsiteX0" fmla="*/ 11928 w 95425"/>
                    <a:gd name="connsiteY0" fmla="*/ 641 h 59064"/>
                    <a:gd name="connsiteX1" fmla="*/ 95355 w 95425"/>
                    <a:gd name="connsiteY1" fmla="*/ 46370 h 59064"/>
                    <a:gd name="connsiteX2" fmla="*/ 25597 w 95425"/>
                    <a:gd name="connsiteY2" fmla="*/ 47596 h 59064"/>
                    <a:gd name="connsiteX3" fmla="*/ 11928 w 95425"/>
                    <a:gd name="connsiteY3" fmla="*/ 641 h 590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5425" h="59064">
                      <a:moveTo>
                        <a:pt x="11928" y="641"/>
                      </a:moveTo>
                      <a:cubicBezTo>
                        <a:pt x="39022" y="-5489"/>
                        <a:pt x="97745" y="34049"/>
                        <a:pt x="95355" y="46370"/>
                      </a:cubicBezTo>
                      <a:cubicBezTo>
                        <a:pt x="92474" y="61878"/>
                        <a:pt x="64706" y="64207"/>
                        <a:pt x="25597" y="47596"/>
                      </a:cubicBezTo>
                      <a:cubicBezTo>
                        <a:pt x="-11120" y="32026"/>
                        <a:pt x="-1313" y="3767"/>
                        <a:pt x="11928" y="641"/>
                      </a:cubicBezTo>
                      <a:close/>
                    </a:path>
                  </a:pathLst>
                </a:custGeom>
                <a:solidFill>
                  <a:srgbClr val="B25E47"/>
                </a:solidFill>
                <a:ln w="4590" cap="rnd">
                  <a:solidFill>
                    <a:srgbClr val="934735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29" name="图形 16">
                <a:extLst>
                  <a:ext uri="{FF2B5EF4-FFF2-40B4-BE49-F238E27FC236}">
                    <a16:creationId xmlns:a16="http://schemas.microsoft.com/office/drawing/2014/main" id="{13F44F95-C121-DA6E-A0F0-8A07142CCF1D}"/>
                  </a:ext>
                </a:extLst>
              </p:cNvPr>
              <p:cNvGrpSpPr/>
              <p:nvPr/>
            </p:nvGrpSpPr>
            <p:grpSpPr>
              <a:xfrm>
                <a:off x="3432327" y="3831827"/>
                <a:ext cx="1322263" cy="966112"/>
                <a:chOff x="3432327" y="3831827"/>
                <a:chExt cx="1322263" cy="966112"/>
              </a:xfrm>
            </p:grpSpPr>
            <p:sp>
              <p:nvSpPr>
                <p:cNvPr id="130" name="任意多边形: 形状 129">
                  <a:extLst>
                    <a:ext uri="{FF2B5EF4-FFF2-40B4-BE49-F238E27FC236}">
                      <a16:creationId xmlns:a16="http://schemas.microsoft.com/office/drawing/2014/main" id="{E26E834A-20BA-D3F5-A72B-1B786D8C838D}"/>
                    </a:ext>
                  </a:extLst>
                </p:cNvPr>
                <p:cNvSpPr/>
                <p:nvPr/>
              </p:nvSpPr>
              <p:spPr>
                <a:xfrm>
                  <a:off x="3528867" y="4042091"/>
                  <a:ext cx="1166509" cy="752498"/>
                </a:xfrm>
                <a:custGeom>
                  <a:avLst/>
                  <a:gdLst>
                    <a:gd name="connsiteX0" fmla="*/ 1166510 w 1166509"/>
                    <a:gd name="connsiteY0" fmla="*/ 189634 h 752498"/>
                    <a:gd name="connsiteX1" fmla="*/ 991197 w 1166509"/>
                    <a:gd name="connsiteY1" fmla="*/ 348519 h 752498"/>
                    <a:gd name="connsiteX2" fmla="*/ 989542 w 1166509"/>
                    <a:gd name="connsiteY2" fmla="*/ 356488 h 752498"/>
                    <a:gd name="connsiteX3" fmla="*/ 984699 w 1166509"/>
                    <a:gd name="connsiteY3" fmla="*/ 397006 h 752498"/>
                    <a:gd name="connsiteX4" fmla="*/ 985067 w 1166509"/>
                    <a:gd name="connsiteY4" fmla="*/ 746406 h 752498"/>
                    <a:gd name="connsiteX5" fmla="*/ 842548 w 1166509"/>
                    <a:gd name="connsiteY5" fmla="*/ 742482 h 752498"/>
                    <a:gd name="connsiteX6" fmla="*/ 743245 w 1166509"/>
                    <a:gd name="connsiteY6" fmla="*/ 737763 h 752498"/>
                    <a:gd name="connsiteX7" fmla="*/ 353266 w 1166509"/>
                    <a:gd name="connsiteY7" fmla="*/ 717166 h 752498"/>
                    <a:gd name="connsiteX8" fmla="*/ 340394 w 1166509"/>
                    <a:gd name="connsiteY8" fmla="*/ 573974 h 752498"/>
                    <a:gd name="connsiteX9" fmla="*/ 222517 w 1166509"/>
                    <a:gd name="connsiteY9" fmla="*/ 707175 h 752498"/>
                    <a:gd name="connsiteX10" fmla="*/ 1169 w 1166509"/>
                    <a:gd name="connsiteY10" fmla="*/ 635394 h 752498"/>
                    <a:gd name="connsiteX11" fmla="*/ 101821 w 1166509"/>
                    <a:gd name="connsiteY11" fmla="*/ 429739 h 752498"/>
                    <a:gd name="connsiteX12" fmla="*/ 149756 w 1166509"/>
                    <a:gd name="connsiteY12" fmla="*/ 339263 h 752498"/>
                    <a:gd name="connsiteX13" fmla="*/ 213016 w 1166509"/>
                    <a:gd name="connsiteY13" fmla="*/ 210108 h 752498"/>
                    <a:gd name="connsiteX14" fmla="*/ 239190 w 1166509"/>
                    <a:gd name="connsiteY14" fmla="*/ 160517 h 752498"/>
                    <a:gd name="connsiteX15" fmla="*/ 322985 w 1166509"/>
                    <a:gd name="connsiteY15" fmla="*/ 35898 h 752498"/>
                    <a:gd name="connsiteX16" fmla="*/ 580928 w 1166509"/>
                    <a:gd name="connsiteY16" fmla="*/ 21983 h 752498"/>
                    <a:gd name="connsiteX17" fmla="*/ 763351 w 1166509"/>
                    <a:gd name="connsiteY17" fmla="*/ 56372 h 752498"/>
                    <a:gd name="connsiteX18" fmla="*/ 1055621 w 1166509"/>
                    <a:gd name="connsiteY18" fmla="*/ 125087 h 752498"/>
                    <a:gd name="connsiteX19" fmla="*/ 1165958 w 1166509"/>
                    <a:gd name="connsiteY19" fmla="*/ 189511 h 7524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1166509" h="752498">
                      <a:moveTo>
                        <a:pt x="1166510" y="189634"/>
                      </a:moveTo>
                      <a:cubicBezTo>
                        <a:pt x="1082408" y="185527"/>
                        <a:pt x="1012774" y="261353"/>
                        <a:pt x="991197" y="348519"/>
                      </a:cubicBezTo>
                      <a:cubicBezTo>
                        <a:pt x="990584" y="350971"/>
                        <a:pt x="990032" y="353607"/>
                        <a:pt x="989542" y="356488"/>
                      </a:cubicBezTo>
                      <a:cubicBezTo>
                        <a:pt x="987243" y="369906"/>
                        <a:pt x="985631" y="383428"/>
                        <a:pt x="984699" y="397006"/>
                      </a:cubicBezTo>
                      <a:cubicBezTo>
                        <a:pt x="975750" y="512062"/>
                        <a:pt x="984209" y="740889"/>
                        <a:pt x="985067" y="746406"/>
                      </a:cubicBezTo>
                      <a:cubicBezTo>
                        <a:pt x="985373" y="748306"/>
                        <a:pt x="925546" y="746406"/>
                        <a:pt x="842548" y="742482"/>
                      </a:cubicBezTo>
                      <a:cubicBezTo>
                        <a:pt x="811899" y="741073"/>
                        <a:pt x="778308" y="739540"/>
                        <a:pt x="743245" y="737763"/>
                      </a:cubicBezTo>
                      <a:cubicBezTo>
                        <a:pt x="564990" y="728997"/>
                        <a:pt x="353266" y="717166"/>
                        <a:pt x="353266" y="717166"/>
                      </a:cubicBezTo>
                      <a:lnTo>
                        <a:pt x="340394" y="573974"/>
                      </a:lnTo>
                      <a:cubicBezTo>
                        <a:pt x="340394" y="573974"/>
                        <a:pt x="313729" y="619089"/>
                        <a:pt x="222517" y="707175"/>
                      </a:cubicBezTo>
                      <a:cubicBezTo>
                        <a:pt x="131306" y="795260"/>
                        <a:pt x="-14523" y="746160"/>
                        <a:pt x="1169" y="635394"/>
                      </a:cubicBezTo>
                      <a:cubicBezTo>
                        <a:pt x="10977" y="565821"/>
                        <a:pt x="52047" y="514943"/>
                        <a:pt x="101821" y="429739"/>
                      </a:cubicBezTo>
                      <a:cubicBezTo>
                        <a:pt x="117207" y="403381"/>
                        <a:pt x="133451" y="373774"/>
                        <a:pt x="149756" y="339263"/>
                      </a:cubicBezTo>
                      <a:cubicBezTo>
                        <a:pt x="171578" y="293412"/>
                        <a:pt x="192665" y="249645"/>
                        <a:pt x="213016" y="210108"/>
                      </a:cubicBezTo>
                      <a:cubicBezTo>
                        <a:pt x="221904" y="192699"/>
                        <a:pt x="230670" y="176087"/>
                        <a:pt x="239190" y="160517"/>
                      </a:cubicBezTo>
                      <a:cubicBezTo>
                        <a:pt x="271188" y="101487"/>
                        <a:pt x="299876" y="56801"/>
                        <a:pt x="322985" y="35898"/>
                      </a:cubicBezTo>
                      <a:cubicBezTo>
                        <a:pt x="392436" y="-26994"/>
                        <a:pt x="541268" y="9233"/>
                        <a:pt x="580928" y="21983"/>
                      </a:cubicBezTo>
                      <a:cubicBezTo>
                        <a:pt x="640013" y="41213"/>
                        <a:pt x="701324" y="52774"/>
                        <a:pt x="763351" y="56372"/>
                      </a:cubicBezTo>
                      <a:cubicBezTo>
                        <a:pt x="851314" y="62501"/>
                        <a:pt x="984883" y="100445"/>
                        <a:pt x="1055621" y="125087"/>
                      </a:cubicBezTo>
                      <a:cubicBezTo>
                        <a:pt x="1096421" y="138787"/>
                        <a:pt x="1133972" y="160713"/>
                        <a:pt x="1165958" y="189511"/>
                      </a:cubicBezTo>
                      <a:close/>
                    </a:path>
                  </a:pathLst>
                </a:custGeom>
                <a:solidFill>
                  <a:srgbClr val="A7CAF0"/>
                </a:solidFill>
                <a:ln w="61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1" name="任意多边形: 形状 130">
                  <a:extLst>
                    <a:ext uri="{FF2B5EF4-FFF2-40B4-BE49-F238E27FC236}">
                      <a16:creationId xmlns:a16="http://schemas.microsoft.com/office/drawing/2014/main" id="{654DBB34-9883-3E7D-DD84-7EFCB5A1BD95}"/>
                    </a:ext>
                  </a:extLst>
                </p:cNvPr>
                <p:cNvSpPr/>
                <p:nvPr/>
              </p:nvSpPr>
              <p:spPr>
                <a:xfrm>
                  <a:off x="3768057" y="4042336"/>
                  <a:ext cx="986533" cy="408565"/>
                </a:xfrm>
                <a:custGeom>
                  <a:avLst/>
                  <a:gdLst>
                    <a:gd name="connsiteX0" fmla="*/ 986533 w 986533"/>
                    <a:gd name="connsiteY0" fmla="*/ 319893 h 408565"/>
                    <a:gd name="connsiteX1" fmla="*/ 675322 w 986533"/>
                    <a:gd name="connsiteY1" fmla="*/ 313763 h 408565"/>
                    <a:gd name="connsiteX2" fmla="*/ 280685 w 986533"/>
                    <a:gd name="connsiteY2" fmla="*/ 278945 h 408565"/>
                    <a:gd name="connsiteX3" fmla="*/ 0 w 986533"/>
                    <a:gd name="connsiteY3" fmla="*/ 160517 h 408565"/>
                    <a:gd name="connsiteX4" fmla="*/ 83795 w 986533"/>
                    <a:gd name="connsiteY4" fmla="*/ 35898 h 408565"/>
                    <a:gd name="connsiteX5" fmla="*/ 341737 w 986533"/>
                    <a:gd name="connsiteY5" fmla="*/ 21983 h 408565"/>
                    <a:gd name="connsiteX6" fmla="*/ 524161 w 986533"/>
                    <a:gd name="connsiteY6" fmla="*/ 56126 h 408565"/>
                    <a:gd name="connsiteX7" fmla="*/ 816431 w 986533"/>
                    <a:gd name="connsiteY7" fmla="*/ 124842 h 408565"/>
                    <a:gd name="connsiteX8" fmla="*/ 926768 w 986533"/>
                    <a:gd name="connsiteY8" fmla="*/ 189266 h 408565"/>
                    <a:gd name="connsiteX9" fmla="*/ 926768 w 986533"/>
                    <a:gd name="connsiteY9" fmla="*/ 189266 h 408565"/>
                    <a:gd name="connsiteX10" fmla="*/ 986533 w 986533"/>
                    <a:gd name="connsiteY10" fmla="*/ 319893 h 4085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986533" h="408565">
                      <a:moveTo>
                        <a:pt x="986533" y="319893"/>
                      </a:moveTo>
                      <a:cubicBezTo>
                        <a:pt x="909543" y="242657"/>
                        <a:pt x="792647" y="208943"/>
                        <a:pt x="675322" y="313763"/>
                      </a:cubicBezTo>
                      <a:cubicBezTo>
                        <a:pt x="538873" y="435317"/>
                        <a:pt x="434175" y="456465"/>
                        <a:pt x="280685" y="278945"/>
                      </a:cubicBezTo>
                      <a:cubicBezTo>
                        <a:pt x="169673" y="150219"/>
                        <a:pt x="131178" y="117793"/>
                        <a:pt x="0" y="160517"/>
                      </a:cubicBezTo>
                      <a:cubicBezTo>
                        <a:pt x="31998" y="101487"/>
                        <a:pt x="60685" y="56801"/>
                        <a:pt x="83795" y="35898"/>
                      </a:cubicBezTo>
                      <a:cubicBezTo>
                        <a:pt x="153246" y="-26994"/>
                        <a:pt x="302078" y="9233"/>
                        <a:pt x="341737" y="21983"/>
                      </a:cubicBezTo>
                      <a:cubicBezTo>
                        <a:pt x="400829" y="41133"/>
                        <a:pt x="462140" y="52608"/>
                        <a:pt x="524161" y="56126"/>
                      </a:cubicBezTo>
                      <a:cubicBezTo>
                        <a:pt x="612124" y="62256"/>
                        <a:pt x="745693" y="100200"/>
                        <a:pt x="816431" y="124842"/>
                      </a:cubicBezTo>
                      <a:cubicBezTo>
                        <a:pt x="857231" y="138542"/>
                        <a:pt x="894782" y="160468"/>
                        <a:pt x="926768" y="189266"/>
                      </a:cubicBezTo>
                      <a:lnTo>
                        <a:pt x="926768" y="189266"/>
                      </a:lnTo>
                      <a:cubicBezTo>
                        <a:pt x="957539" y="213540"/>
                        <a:pt x="975500" y="262088"/>
                        <a:pt x="986533" y="319893"/>
                      </a:cubicBezTo>
                      <a:close/>
                    </a:path>
                  </a:pathLst>
                </a:custGeom>
                <a:solidFill>
                  <a:srgbClr val="C3DCF8"/>
                </a:solidFill>
                <a:ln w="61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2" name="任意多边形: 形状 131">
                  <a:extLst>
                    <a:ext uri="{FF2B5EF4-FFF2-40B4-BE49-F238E27FC236}">
                      <a16:creationId xmlns:a16="http://schemas.microsoft.com/office/drawing/2014/main" id="{443E124C-DF4C-2036-B228-36B2760A0DF4}"/>
                    </a:ext>
                  </a:extLst>
                </p:cNvPr>
                <p:cNvSpPr/>
                <p:nvPr/>
              </p:nvSpPr>
              <p:spPr>
                <a:xfrm>
                  <a:off x="3630688" y="4252198"/>
                  <a:ext cx="135428" cy="344664"/>
                </a:xfrm>
                <a:custGeom>
                  <a:avLst/>
                  <a:gdLst>
                    <a:gd name="connsiteX0" fmla="*/ 108988 w 135428"/>
                    <a:gd name="connsiteY0" fmla="*/ 330949 h 344664"/>
                    <a:gd name="connsiteX1" fmla="*/ 0 w 135428"/>
                    <a:gd name="connsiteY1" fmla="*/ 219631 h 344664"/>
                    <a:gd name="connsiteX2" fmla="*/ 47935 w 135428"/>
                    <a:gd name="connsiteY2" fmla="*/ 129155 h 344664"/>
                    <a:gd name="connsiteX3" fmla="*/ 111195 w 135428"/>
                    <a:gd name="connsiteY3" fmla="*/ 0 h 344664"/>
                    <a:gd name="connsiteX4" fmla="*/ 95074 w 135428"/>
                    <a:gd name="connsiteY4" fmla="*/ 130933 h 344664"/>
                    <a:gd name="connsiteX5" fmla="*/ 108988 w 135428"/>
                    <a:gd name="connsiteY5" fmla="*/ 330949 h 3446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35428" h="344664">
                      <a:moveTo>
                        <a:pt x="108988" y="330949"/>
                      </a:moveTo>
                      <a:cubicBezTo>
                        <a:pt x="59950" y="384156"/>
                        <a:pt x="15876" y="268793"/>
                        <a:pt x="0" y="219631"/>
                      </a:cubicBezTo>
                      <a:cubicBezTo>
                        <a:pt x="15386" y="193273"/>
                        <a:pt x="31630" y="163666"/>
                        <a:pt x="47935" y="129155"/>
                      </a:cubicBezTo>
                      <a:cubicBezTo>
                        <a:pt x="69757" y="83304"/>
                        <a:pt x="90844" y="39537"/>
                        <a:pt x="111195" y="0"/>
                      </a:cubicBezTo>
                      <a:cubicBezTo>
                        <a:pt x="147361" y="55168"/>
                        <a:pt x="98506" y="105923"/>
                        <a:pt x="95074" y="130933"/>
                      </a:cubicBezTo>
                      <a:cubicBezTo>
                        <a:pt x="86124" y="197809"/>
                        <a:pt x="179297" y="254572"/>
                        <a:pt x="108988" y="330949"/>
                      </a:cubicBezTo>
                      <a:close/>
                    </a:path>
                  </a:pathLst>
                </a:custGeom>
                <a:solidFill>
                  <a:srgbClr val="93BEE5"/>
                </a:solidFill>
                <a:ln w="61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3" name="任意多边形: 形状 132">
                  <a:extLst>
                    <a:ext uri="{FF2B5EF4-FFF2-40B4-BE49-F238E27FC236}">
                      <a16:creationId xmlns:a16="http://schemas.microsoft.com/office/drawing/2014/main" id="{0DD4DD90-FDBB-8743-47A7-7810E0B19316}"/>
                    </a:ext>
                  </a:extLst>
                </p:cNvPr>
                <p:cNvSpPr/>
                <p:nvPr/>
              </p:nvSpPr>
              <p:spPr>
                <a:xfrm>
                  <a:off x="3432327" y="4118384"/>
                  <a:ext cx="317863" cy="679554"/>
                </a:xfrm>
                <a:custGeom>
                  <a:avLst/>
                  <a:gdLst>
                    <a:gd name="connsiteX0" fmla="*/ 0 w 317863"/>
                    <a:gd name="connsiteY0" fmla="*/ 54801 h 679554"/>
                    <a:gd name="connsiteX1" fmla="*/ 193396 w 317863"/>
                    <a:gd name="connsiteY1" fmla="*/ 0 h 679554"/>
                    <a:gd name="connsiteX2" fmla="*/ 275106 w 317863"/>
                    <a:gd name="connsiteY2" fmla="*/ 353568 h 679554"/>
                    <a:gd name="connsiteX3" fmla="*/ 189289 w 317863"/>
                    <a:gd name="connsiteY3" fmla="*/ 679429 h 679554"/>
                    <a:gd name="connsiteX4" fmla="*/ 36779 w 317863"/>
                    <a:gd name="connsiteY4" fmla="*/ 343944 h 679554"/>
                    <a:gd name="connsiteX5" fmla="*/ 0 w 317863"/>
                    <a:gd name="connsiteY5" fmla="*/ 54801 h 6795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17863" h="679554">
                      <a:moveTo>
                        <a:pt x="0" y="54801"/>
                      </a:moveTo>
                      <a:cubicBezTo>
                        <a:pt x="75764" y="70799"/>
                        <a:pt x="193396" y="0"/>
                        <a:pt x="193396" y="0"/>
                      </a:cubicBezTo>
                      <a:cubicBezTo>
                        <a:pt x="193396" y="0"/>
                        <a:pt x="258188" y="289389"/>
                        <a:pt x="275106" y="353568"/>
                      </a:cubicBezTo>
                      <a:cubicBezTo>
                        <a:pt x="292025" y="417747"/>
                        <a:pt x="400277" y="669131"/>
                        <a:pt x="189289" y="679429"/>
                      </a:cubicBezTo>
                      <a:cubicBezTo>
                        <a:pt x="53881" y="686050"/>
                        <a:pt x="44809" y="428658"/>
                        <a:pt x="36779" y="343944"/>
                      </a:cubicBezTo>
                      <a:cubicBezTo>
                        <a:pt x="28749" y="259230"/>
                        <a:pt x="0" y="54801"/>
                        <a:pt x="0" y="54801"/>
                      </a:cubicBezTo>
                      <a:close/>
                    </a:path>
                  </a:pathLst>
                </a:custGeom>
                <a:solidFill>
                  <a:srgbClr val="A7CAF0"/>
                </a:solidFill>
                <a:ln w="61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4" name="任意多边形: 形状 133">
                  <a:extLst>
                    <a:ext uri="{FF2B5EF4-FFF2-40B4-BE49-F238E27FC236}">
                      <a16:creationId xmlns:a16="http://schemas.microsoft.com/office/drawing/2014/main" id="{F83C4B17-BC62-8119-7EC8-47414D4E08B2}"/>
                    </a:ext>
                  </a:extLst>
                </p:cNvPr>
                <p:cNvSpPr/>
                <p:nvPr/>
              </p:nvSpPr>
              <p:spPr>
                <a:xfrm>
                  <a:off x="3482530" y="4171162"/>
                  <a:ext cx="123209" cy="35425"/>
                </a:xfrm>
                <a:custGeom>
                  <a:avLst/>
                  <a:gdLst>
                    <a:gd name="connsiteX0" fmla="*/ 0 w 123209"/>
                    <a:gd name="connsiteY0" fmla="*/ 35124 h 35425"/>
                    <a:gd name="connsiteX1" fmla="*/ 123209 w 123209"/>
                    <a:gd name="connsiteY1" fmla="*/ 0 h 354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3209" h="35425">
                      <a:moveTo>
                        <a:pt x="0" y="35124"/>
                      </a:moveTo>
                      <a:cubicBezTo>
                        <a:pt x="58295" y="39231"/>
                        <a:pt x="123209" y="0"/>
                        <a:pt x="123209" y="0"/>
                      </a:cubicBezTo>
                    </a:path>
                  </a:pathLst>
                </a:custGeom>
                <a:noFill/>
                <a:ln w="4590" cap="rnd">
                  <a:solidFill>
                    <a:srgbClr val="83ADDF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5" name="任意多边形: 形状 134">
                  <a:extLst>
                    <a:ext uri="{FF2B5EF4-FFF2-40B4-BE49-F238E27FC236}">
                      <a16:creationId xmlns:a16="http://schemas.microsoft.com/office/drawing/2014/main" id="{7CA19141-4C76-001B-40E1-3DF467E24CE8}"/>
                    </a:ext>
                  </a:extLst>
                </p:cNvPr>
                <p:cNvSpPr/>
                <p:nvPr/>
              </p:nvSpPr>
              <p:spPr>
                <a:xfrm>
                  <a:off x="3625723" y="4118384"/>
                  <a:ext cx="124495" cy="556219"/>
                </a:xfrm>
                <a:custGeom>
                  <a:avLst/>
                  <a:gdLst>
                    <a:gd name="connsiteX0" fmla="*/ 0 w 124495"/>
                    <a:gd name="connsiteY0" fmla="*/ 0 h 556219"/>
                    <a:gd name="connsiteX1" fmla="*/ 81711 w 124495"/>
                    <a:gd name="connsiteY1" fmla="*/ 353568 h 556219"/>
                    <a:gd name="connsiteX2" fmla="*/ 124313 w 124495"/>
                    <a:gd name="connsiteY2" fmla="*/ 556220 h 5562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24495" h="556219">
                      <a:moveTo>
                        <a:pt x="0" y="0"/>
                      </a:moveTo>
                      <a:cubicBezTo>
                        <a:pt x="0" y="0"/>
                        <a:pt x="64792" y="289389"/>
                        <a:pt x="81711" y="353568"/>
                      </a:cubicBezTo>
                      <a:cubicBezTo>
                        <a:pt x="90967" y="388569"/>
                        <a:pt x="127378" y="479291"/>
                        <a:pt x="124313" y="556220"/>
                      </a:cubicBezTo>
                    </a:path>
                  </a:pathLst>
                </a:custGeom>
                <a:noFill/>
                <a:ln w="4590" cap="rnd">
                  <a:solidFill>
                    <a:srgbClr val="83ADDF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6" name="任意多边形: 形状 135">
                  <a:extLst>
                    <a:ext uri="{FF2B5EF4-FFF2-40B4-BE49-F238E27FC236}">
                      <a16:creationId xmlns:a16="http://schemas.microsoft.com/office/drawing/2014/main" id="{C5161DDF-D48F-B9CE-8706-211067D5BC8B}"/>
                    </a:ext>
                  </a:extLst>
                </p:cNvPr>
                <p:cNvSpPr/>
                <p:nvPr/>
              </p:nvSpPr>
              <p:spPr>
                <a:xfrm>
                  <a:off x="4048742" y="4086142"/>
                  <a:ext cx="270545" cy="114734"/>
                </a:xfrm>
                <a:custGeom>
                  <a:avLst/>
                  <a:gdLst>
                    <a:gd name="connsiteX0" fmla="*/ 0 w 270545"/>
                    <a:gd name="connsiteY0" fmla="*/ 24826 h 114734"/>
                    <a:gd name="connsiteX1" fmla="*/ 258801 w 270545"/>
                    <a:gd name="connsiteY1" fmla="*/ 69267 h 114734"/>
                    <a:gd name="connsiteX2" fmla="*/ 270448 w 270545"/>
                    <a:gd name="connsiteY2" fmla="*/ 30649 h 114734"/>
                    <a:gd name="connsiteX3" fmla="*/ 17102 w 270545"/>
                    <a:gd name="connsiteY3" fmla="*/ 0 h 1147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0545" h="114734">
                      <a:moveTo>
                        <a:pt x="0" y="24826"/>
                      </a:moveTo>
                      <a:cubicBezTo>
                        <a:pt x="37760" y="94890"/>
                        <a:pt x="137921" y="162256"/>
                        <a:pt x="258801" y="69267"/>
                      </a:cubicBezTo>
                      <a:cubicBezTo>
                        <a:pt x="258801" y="69267"/>
                        <a:pt x="271796" y="30649"/>
                        <a:pt x="270448" y="30649"/>
                      </a:cubicBezTo>
                      <a:cubicBezTo>
                        <a:pt x="269099" y="30649"/>
                        <a:pt x="17102" y="0"/>
                        <a:pt x="17102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61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7" name="任意多边形: 形状 136">
                  <a:extLst>
                    <a:ext uri="{FF2B5EF4-FFF2-40B4-BE49-F238E27FC236}">
                      <a16:creationId xmlns:a16="http://schemas.microsoft.com/office/drawing/2014/main" id="{29931415-167B-C7C0-820B-5226EBADD3C9}"/>
                    </a:ext>
                  </a:extLst>
                </p:cNvPr>
                <p:cNvSpPr/>
                <p:nvPr/>
              </p:nvSpPr>
              <p:spPr>
                <a:xfrm>
                  <a:off x="4007133" y="4022179"/>
                  <a:ext cx="141095" cy="137707"/>
                </a:xfrm>
                <a:custGeom>
                  <a:avLst/>
                  <a:gdLst>
                    <a:gd name="connsiteX0" fmla="*/ 141096 w 141095"/>
                    <a:gd name="connsiteY0" fmla="*/ 2235 h 137707"/>
                    <a:gd name="connsiteX1" fmla="*/ 33701 w 141095"/>
                    <a:gd name="connsiteY1" fmla="*/ 50906 h 137707"/>
                    <a:gd name="connsiteX2" fmla="*/ 355 w 141095"/>
                    <a:gd name="connsiteY2" fmla="*/ 137704 h 137707"/>
                    <a:gd name="connsiteX3" fmla="*/ 70541 w 141095"/>
                    <a:gd name="connsiteY3" fmla="*/ 109630 h 137707"/>
                    <a:gd name="connsiteX4" fmla="*/ 139073 w 141095"/>
                    <a:gd name="connsiteY4" fmla="*/ 125812 h 1377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41095" h="137707">
                      <a:moveTo>
                        <a:pt x="141096" y="2235"/>
                      </a:moveTo>
                      <a:cubicBezTo>
                        <a:pt x="109956" y="-4814"/>
                        <a:pt x="64841" y="3094"/>
                        <a:pt x="33701" y="50906"/>
                      </a:cubicBezTo>
                      <a:cubicBezTo>
                        <a:pt x="2561" y="98719"/>
                        <a:pt x="-1423" y="138133"/>
                        <a:pt x="355" y="137704"/>
                      </a:cubicBezTo>
                      <a:cubicBezTo>
                        <a:pt x="2133" y="137275"/>
                        <a:pt x="49393" y="107423"/>
                        <a:pt x="70541" y="109630"/>
                      </a:cubicBezTo>
                      <a:cubicBezTo>
                        <a:pt x="91689" y="111836"/>
                        <a:pt x="139073" y="125812"/>
                        <a:pt x="139073" y="125812"/>
                      </a:cubicBezTo>
                      <a:close/>
                    </a:path>
                  </a:pathLst>
                </a:custGeom>
                <a:solidFill>
                  <a:srgbClr val="FED81D"/>
                </a:solidFill>
                <a:ln w="61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8" name="任意多边形: 形状 137">
                  <a:extLst>
                    <a:ext uri="{FF2B5EF4-FFF2-40B4-BE49-F238E27FC236}">
                      <a16:creationId xmlns:a16="http://schemas.microsoft.com/office/drawing/2014/main" id="{CD7608CB-E9B0-56D1-7D0F-1F4E50591658}"/>
                    </a:ext>
                  </a:extLst>
                </p:cNvPr>
                <p:cNvSpPr/>
                <p:nvPr/>
              </p:nvSpPr>
              <p:spPr>
                <a:xfrm>
                  <a:off x="4193405" y="4038452"/>
                  <a:ext cx="175075" cy="187783"/>
                </a:xfrm>
                <a:custGeom>
                  <a:avLst/>
                  <a:gdLst>
                    <a:gd name="connsiteX0" fmla="*/ 95135 w 175075"/>
                    <a:gd name="connsiteY0" fmla="*/ 0 h 187783"/>
                    <a:gd name="connsiteX1" fmla="*/ 173167 w 175075"/>
                    <a:gd name="connsiteY1" fmla="*/ 48671 h 187783"/>
                    <a:gd name="connsiteX2" fmla="*/ 125845 w 175075"/>
                    <a:gd name="connsiteY2" fmla="*/ 181504 h 187783"/>
                    <a:gd name="connsiteX3" fmla="*/ 0 w 175075"/>
                    <a:gd name="connsiteY3" fmla="*/ 112237 h 1877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75075" h="187783">
                      <a:moveTo>
                        <a:pt x="95135" y="0"/>
                      </a:moveTo>
                      <a:cubicBezTo>
                        <a:pt x="95135" y="0"/>
                        <a:pt x="163973" y="429"/>
                        <a:pt x="173167" y="48671"/>
                      </a:cubicBezTo>
                      <a:cubicBezTo>
                        <a:pt x="182362" y="96912"/>
                        <a:pt x="156985" y="154778"/>
                        <a:pt x="125845" y="181504"/>
                      </a:cubicBezTo>
                      <a:cubicBezTo>
                        <a:pt x="94706" y="208230"/>
                        <a:pt x="111808" y="142886"/>
                        <a:pt x="0" y="112237"/>
                      </a:cubicBezTo>
                      <a:close/>
                    </a:path>
                  </a:pathLst>
                </a:custGeom>
                <a:solidFill>
                  <a:srgbClr val="FED81D"/>
                </a:solidFill>
                <a:ln w="61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9" name="任意多边形: 形状 138">
                  <a:extLst>
                    <a:ext uri="{FF2B5EF4-FFF2-40B4-BE49-F238E27FC236}">
                      <a16:creationId xmlns:a16="http://schemas.microsoft.com/office/drawing/2014/main" id="{582464C8-459A-E18C-2EFA-6742DB3FF1FE}"/>
                    </a:ext>
                  </a:extLst>
                </p:cNvPr>
                <p:cNvSpPr/>
                <p:nvPr/>
              </p:nvSpPr>
              <p:spPr>
                <a:xfrm>
                  <a:off x="4097106" y="3831827"/>
                  <a:ext cx="225025" cy="322441"/>
                </a:xfrm>
                <a:custGeom>
                  <a:avLst/>
                  <a:gdLst>
                    <a:gd name="connsiteX0" fmla="*/ 225026 w 225025"/>
                    <a:gd name="connsiteY0" fmla="*/ 263019 h 322441"/>
                    <a:gd name="connsiteX1" fmla="*/ 101571 w 225025"/>
                    <a:gd name="connsiteY1" fmla="*/ 322417 h 322441"/>
                    <a:gd name="connsiteX2" fmla="*/ 0 w 225025"/>
                    <a:gd name="connsiteY2" fmla="*/ 272950 h 322441"/>
                    <a:gd name="connsiteX3" fmla="*/ 27462 w 225025"/>
                    <a:gd name="connsiteY3" fmla="*/ 166291 h 322441"/>
                    <a:gd name="connsiteX4" fmla="*/ 34940 w 225025"/>
                    <a:gd name="connsiteY4" fmla="*/ 128592 h 322441"/>
                    <a:gd name="connsiteX5" fmla="*/ 195296 w 225025"/>
                    <a:gd name="connsiteY5" fmla="*/ 357 h 322441"/>
                    <a:gd name="connsiteX6" fmla="*/ 197809 w 225025"/>
                    <a:gd name="connsiteY6" fmla="*/ 22730 h 3224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25025" h="322441">
                      <a:moveTo>
                        <a:pt x="225026" y="263019"/>
                      </a:moveTo>
                      <a:cubicBezTo>
                        <a:pt x="225026" y="263019"/>
                        <a:pt x="186776" y="321130"/>
                        <a:pt x="101571" y="322417"/>
                      </a:cubicBezTo>
                      <a:cubicBezTo>
                        <a:pt x="16367" y="323705"/>
                        <a:pt x="0" y="272950"/>
                        <a:pt x="0" y="272950"/>
                      </a:cubicBezTo>
                      <a:cubicBezTo>
                        <a:pt x="9256" y="249901"/>
                        <a:pt x="20351" y="200740"/>
                        <a:pt x="27462" y="166291"/>
                      </a:cubicBezTo>
                      <a:cubicBezTo>
                        <a:pt x="31998" y="144530"/>
                        <a:pt x="34940" y="128592"/>
                        <a:pt x="34940" y="128592"/>
                      </a:cubicBezTo>
                      <a:cubicBezTo>
                        <a:pt x="34940" y="128592"/>
                        <a:pt x="49039" y="-7858"/>
                        <a:pt x="195296" y="357"/>
                      </a:cubicBezTo>
                      <a:lnTo>
                        <a:pt x="197809" y="22730"/>
                      </a:lnTo>
                      <a:close/>
                    </a:path>
                  </a:pathLst>
                </a:custGeom>
                <a:solidFill>
                  <a:srgbClr val="B25E47"/>
                </a:solidFill>
                <a:ln w="61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40" name="任意多边形: 形状 139">
                  <a:extLst>
                    <a:ext uri="{FF2B5EF4-FFF2-40B4-BE49-F238E27FC236}">
                      <a16:creationId xmlns:a16="http://schemas.microsoft.com/office/drawing/2014/main" id="{E0017A90-1352-65E6-4DBF-C4BFF3945ABA}"/>
                    </a:ext>
                  </a:extLst>
                </p:cNvPr>
                <p:cNvSpPr/>
                <p:nvPr/>
              </p:nvSpPr>
              <p:spPr>
                <a:xfrm>
                  <a:off x="4124568" y="3922721"/>
                  <a:ext cx="91260" cy="79104"/>
                </a:xfrm>
                <a:custGeom>
                  <a:avLst/>
                  <a:gdLst>
                    <a:gd name="connsiteX0" fmla="*/ 0 w 91260"/>
                    <a:gd name="connsiteY0" fmla="*/ 76745 h 79104"/>
                    <a:gd name="connsiteX1" fmla="*/ 7478 w 91260"/>
                    <a:gd name="connsiteY1" fmla="*/ 39047 h 79104"/>
                    <a:gd name="connsiteX2" fmla="*/ 7478 w 91260"/>
                    <a:gd name="connsiteY2" fmla="*/ 39047 h 79104"/>
                    <a:gd name="connsiteX3" fmla="*/ 90721 w 91260"/>
                    <a:gd name="connsiteY3" fmla="*/ 0 h 79104"/>
                    <a:gd name="connsiteX4" fmla="*/ 0 w 91260"/>
                    <a:gd name="connsiteY4" fmla="*/ 76745 h 791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1260" h="79104">
                      <a:moveTo>
                        <a:pt x="0" y="76745"/>
                      </a:moveTo>
                      <a:cubicBezTo>
                        <a:pt x="4536" y="55046"/>
                        <a:pt x="7478" y="39047"/>
                        <a:pt x="7478" y="39047"/>
                      </a:cubicBezTo>
                      <a:lnTo>
                        <a:pt x="7478" y="39047"/>
                      </a:lnTo>
                      <a:lnTo>
                        <a:pt x="90721" y="0"/>
                      </a:lnTo>
                      <a:cubicBezTo>
                        <a:pt x="90721" y="0"/>
                        <a:pt x="103900" y="95135"/>
                        <a:pt x="0" y="76745"/>
                      </a:cubicBezTo>
                      <a:close/>
                    </a:path>
                  </a:pathLst>
                </a:custGeom>
                <a:solidFill>
                  <a:srgbClr val="914839"/>
                </a:solidFill>
                <a:ln w="61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41" name="任意多边形: 形状 140">
                  <a:extLst>
                    <a:ext uri="{FF2B5EF4-FFF2-40B4-BE49-F238E27FC236}">
                      <a16:creationId xmlns:a16="http://schemas.microsoft.com/office/drawing/2014/main" id="{7198A8D7-D336-0D78-864C-DD46B73C9D2F}"/>
                    </a:ext>
                  </a:extLst>
                </p:cNvPr>
                <p:cNvSpPr/>
                <p:nvPr/>
              </p:nvSpPr>
              <p:spPr>
                <a:xfrm>
                  <a:off x="3857491" y="4372895"/>
                  <a:ext cx="11769" cy="243169"/>
                </a:xfrm>
                <a:custGeom>
                  <a:avLst/>
                  <a:gdLst>
                    <a:gd name="connsiteX0" fmla="*/ 11769 w 11769"/>
                    <a:gd name="connsiteY0" fmla="*/ 243170 h 243169"/>
                    <a:gd name="connsiteX1" fmla="*/ 0 w 11769"/>
                    <a:gd name="connsiteY1" fmla="*/ 0 h 2431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1769" h="243169">
                      <a:moveTo>
                        <a:pt x="11769" y="243170"/>
                      </a:moveTo>
                      <a:cubicBezTo>
                        <a:pt x="0" y="108804"/>
                        <a:pt x="0" y="0"/>
                        <a:pt x="0" y="0"/>
                      </a:cubicBezTo>
                    </a:path>
                  </a:pathLst>
                </a:custGeom>
                <a:noFill/>
                <a:ln w="4590" cap="rnd">
                  <a:solidFill>
                    <a:srgbClr val="83ADDF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42" name="图形 16">
                <a:extLst>
                  <a:ext uri="{FF2B5EF4-FFF2-40B4-BE49-F238E27FC236}">
                    <a16:creationId xmlns:a16="http://schemas.microsoft.com/office/drawing/2014/main" id="{571B2651-1FC0-19DE-6662-19F9DC046E09}"/>
                  </a:ext>
                </a:extLst>
              </p:cNvPr>
              <p:cNvGrpSpPr/>
              <p:nvPr/>
            </p:nvGrpSpPr>
            <p:grpSpPr>
              <a:xfrm>
                <a:off x="4195126" y="4199838"/>
                <a:ext cx="584935" cy="785583"/>
                <a:chOff x="4195126" y="4199838"/>
                <a:chExt cx="584935" cy="785583"/>
              </a:xfrm>
            </p:grpSpPr>
            <p:sp>
              <p:nvSpPr>
                <p:cNvPr id="143" name="任意多边形: 形状 142">
                  <a:extLst>
                    <a:ext uri="{FF2B5EF4-FFF2-40B4-BE49-F238E27FC236}">
                      <a16:creationId xmlns:a16="http://schemas.microsoft.com/office/drawing/2014/main" id="{26D72AB0-31CE-5DFD-EEF7-82635C7AC536}"/>
                    </a:ext>
                  </a:extLst>
                </p:cNvPr>
                <p:cNvSpPr/>
                <p:nvPr/>
              </p:nvSpPr>
              <p:spPr>
                <a:xfrm>
                  <a:off x="4364769" y="4199961"/>
                  <a:ext cx="415111" cy="785457"/>
                </a:xfrm>
                <a:custGeom>
                  <a:avLst/>
                  <a:gdLst>
                    <a:gd name="connsiteX0" fmla="*/ 60283 w 415111"/>
                    <a:gd name="connsiteY0" fmla="*/ 742884 h 785457"/>
                    <a:gd name="connsiteX1" fmla="*/ 39993 w 415111"/>
                    <a:gd name="connsiteY1" fmla="*/ 732648 h 785457"/>
                    <a:gd name="connsiteX2" fmla="*/ 6647 w 415111"/>
                    <a:gd name="connsiteY2" fmla="*/ 584367 h 785457"/>
                    <a:gd name="connsiteX3" fmla="*/ 55685 w 415111"/>
                    <a:gd name="connsiteY3" fmla="*/ 423153 h 785457"/>
                    <a:gd name="connsiteX4" fmla="*/ 105276 w 415111"/>
                    <a:gd name="connsiteY4" fmla="*/ 250108 h 785457"/>
                    <a:gd name="connsiteX5" fmla="*/ 106869 w 415111"/>
                    <a:gd name="connsiteY5" fmla="*/ 230431 h 785457"/>
                    <a:gd name="connsiteX6" fmla="*/ 127282 w 415111"/>
                    <a:gd name="connsiteY6" fmla="*/ 120095 h 785457"/>
                    <a:gd name="connsiteX7" fmla="*/ 330363 w 415111"/>
                    <a:gd name="connsiteY7" fmla="*/ 31764 h 785457"/>
                    <a:gd name="connsiteX8" fmla="*/ 330363 w 415111"/>
                    <a:gd name="connsiteY8" fmla="*/ 31764 h 785457"/>
                    <a:gd name="connsiteX9" fmla="*/ 389577 w 415111"/>
                    <a:gd name="connsiteY9" fmla="*/ 162268 h 785457"/>
                    <a:gd name="connsiteX10" fmla="*/ 399078 w 415111"/>
                    <a:gd name="connsiteY10" fmla="*/ 227121 h 785457"/>
                    <a:gd name="connsiteX11" fmla="*/ 399078 w 415111"/>
                    <a:gd name="connsiteY11" fmla="*/ 227121 h 785457"/>
                    <a:gd name="connsiteX12" fmla="*/ 412380 w 415111"/>
                    <a:gd name="connsiteY12" fmla="*/ 445036 h 785457"/>
                    <a:gd name="connsiteX13" fmla="*/ 60283 w 415111"/>
                    <a:gd name="connsiteY13" fmla="*/ 742884 h 7854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15111" h="785457">
                      <a:moveTo>
                        <a:pt x="60283" y="742884"/>
                      </a:moveTo>
                      <a:cubicBezTo>
                        <a:pt x="53142" y="740279"/>
                        <a:pt x="46331" y="736847"/>
                        <a:pt x="39993" y="732648"/>
                      </a:cubicBezTo>
                      <a:cubicBezTo>
                        <a:pt x="-2916" y="704512"/>
                        <a:pt x="-6287" y="649711"/>
                        <a:pt x="6647" y="584367"/>
                      </a:cubicBezTo>
                      <a:cubicBezTo>
                        <a:pt x="16700" y="534348"/>
                        <a:pt x="36438" y="478199"/>
                        <a:pt x="55685" y="423153"/>
                      </a:cubicBezTo>
                      <a:cubicBezTo>
                        <a:pt x="77691" y="360384"/>
                        <a:pt x="99207" y="299147"/>
                        <a:pt x="105276" y="250108"/>
                      </a:cubicBezTo>
                      <a:cubicBezTo>
                        <a:pt x="106134" y="243243"/>
                        <a:pt x="106624" y="236684"/>
                        <a:pt x="106869" y="230431"/>
                      </a:cubicBezTo>
                      <a:cubicBezTo>
                        <a:pt x="108040" y="192831"/>
                        <a:pt x="114924" y="155629"/>
                        <a:pt x="127282" y="120095"/>
                      </a:cubicBezTo>
                      <a:cubicBezTo>
                        <a:pt x="162467" y="21159"/>
                        <a:pt x="239151" y="-41120"/>
                        <a:pt x="330363" y="31764"/>
                      </a:cubicBezTo>
                      <a:lnTo>
                        <a:pt x="330363" y="31764"/>
                      </a:lnTo>
                      <a:cubicBezTo>
                        <a:pt x="360582" y="55916"/>
                        <a:pt x="378543" y="104464"/>
                        <a:pt x="389577" y="162268"/>
                      </a:cubicBezTo>
                      <a:cubicBezTo>
                        <a:pt x="393500" y="182925"/>
                        <a:pt x="396565" y="204809"/>
                        <a:pt x="399078" y="227121"/>
                      </a:cubicBezTo>
                      <a:lnTo>
                        <a:pt x="399078" y="227121"/>
                      </a:lnTo>
                      <a:cubicBezTo>
                        <a:pt x="407414" y="302886"/>
                        <a:pt x="408640" y="384351"/>
                        <a:pt x="412380" y="445036"/>
                      </a:cubicBezTo>
                      <a:cubicBezTo>
                        <a:pt x="430830" y="738839"/>
                        <a:pt x="360399" y="856164"/>
                        <a:pt x="60283" y="742884"/>
                      </a:cubicBezTo>
                      <a:close/>
                    </a:path>
                  </a:pathLst>
                </a:custGeom>
                <a:solidFill>
                  <a:srgbClr val="A7CAF0"/>
                </a:solidFill>
                <a:ln w="61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44" name="任意多边形: 形状 143">
                  <a:extLst>
                    <a:ext uri="{FF2B5EF4-FFF2-40B4-BE49-F238E27FC236}">
                      <a16:creationId xmlns:a16="http://schemas.microsoft.com/office/drawing/2014/main" id="{B523BC9A-4F5A-C896-8F63-A7A9998EA97B}"/>
                    </a:ext>
                  </a:extLst>
                </p:cNvPr>
                <p:cNvSpPr/>
                <p:nvPr/>
              </p:nvSpPr>
              <p:spPr>
                <a:xfrm>
                  <a:off x="4492173" y="4199838"/>
                  <a:ext cx="262417" cy="162390"/>
                </a:xfrm>
                <a:custGeom>
                  <a:avLst/>
                  <a:gdLst>
                    <a:gd name="connsiteX0" fmla="*/ 262418 w 262417"/>
                    <a:gd name="connsiteY0" fmla="*/ 162390 h 162390"/>
                    <a:gd name="connsiteX1" fmla="*/ 0 w 262417"/>
                    <a:gd name="connsiteY1" fmla="*/ 120095 h 162390"/>
                    <a:gd name="connsiteX2" fmla="*/ 203081 w 262417"/>
                    <a:gd name="connsiteY2" fmla="*/ 31764 h 162390"/>
                    <a:gd name="connsiteX3" fmla="*/ 203081 w 262417"/>
                    <a:gd name="connsiteY3" fmla="*/ 31764 h 162390"/>
                    <a:gd name="connsiteX4" fmla="*/ 262418 w 262417"/>
                    <a:gd name="connsiteY4" fmla="*/ 162390 h 1623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62417" h="162390">
                      <a:moveTo>
                        <a:pt x="262418" y="162390"/>
                      </a:moveTo>
                      <a:cubicBezTo>
                        <a:pt x="196154" y="95943"/>
                        <a:pt x="100222" y="61678"/>
                        <a:pt x="0" y="120095"/>
                      </a:cubicBezTo>
                      <a:cubicBezTo>
                        <a:pt x="35185" y="21159"/>
                        <a:pt x="111869" y="-41120"/>
                        <a:pt x="203081" y="31764"/>
                      </a:cubicBezTo>
                      <a:lnTo>
                        <a:pt x="203081" y="31764"/>
                      </a:lnTo>
                      <a:cubicBezTo>
                        <a:pt x="233424" y="56038"/>
                        <a:pt x="251384" y="104586"/>
                        <a:pt x="262418" y="162390"/>
                      </a:cubicBezTo>
                      <a:close/>
                    </a:path>
                  </a:pathLst>
                </a:custGeom>
                <a:solidFill>
                  <a:srgbClr val="C3DCF8"/>
                </a:solidFill>
                <a:ln w="61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45" name="任意多边形: 形状 144">
                  <a:extLst>
                    <a:ext uri="{FF2B5EF4-FFF2-40B4-BE49-F238E27FC236}">
                      <a16:creationId xmlns:a16="http://schemas.microsoft.com/office/drawing/2014/main" id="{7F0119BD-8155-C25E-5870-37CF81D79AC2}"/>
                    </a:ext>
                  </a:extLst>
                </p:cNvPr>
                <p:cNvSpPr/>
                <p:nvPr/>
              </p:nvSpPr>
              <p:spPr>
                <a:xfrm>
                  <a:off x="4195126" y="4439342"/>
                  <a:ext cx="318808" cy="349652"/>
                </a:xfrm>
                <a:custGeom>
                  <a:avLst/>
                  <a:gdLst>
                    <a:gd name="connsiteX0" fmla="*/ 318808 w 318808"/>
                    <a:gd name="connsiteY0" fmla="*/ 348909 h 349652"/>
                    <a:gd name="connsiteX1" fmla="*/ 176290 w 318808"/>
                    <a:gd name="connsiteY1" fmla="*/ 344986 h 349652"/>
                    <a:gd name="connsiteX2" fmla="*/ 76986 w 318808"/>
                    <a:gd name="connsiteY2" fmla="*/ 340266 h 349652"/>
                    <a:gd name="connsiteX3" fmla="*/ 11704 w 318808"/>
                    <a:gd name="connsiteY3" fmla="*/ 218283 h 349652"/>
                    <a:gd name="connsiteX4" fmla="*/ 266643 w 318808"/>
                    <a:gd name="connsiteY4" fmla="*/ 126336 h 349652"/>
                    <a:gd name="connsiteX5" fmla="*/ 318440 w 318808"/>
                    <a:gd name="connsiteY5" fmla="*/ 0 h 349652"/>
                    <a:gd name="connsiteX6" fmla="*/ 318808 w 318808"/>
                    <a:gd name="connsiteY6" fmla="*/ 348909 h 3496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318808" h="349652">
                      <a:moveTo>
                        <a:pt x="318808" y="348909"/>
                      </a:moveTo>
                      <a:cubicBezTo>
                        <a:pt x="319114" y="350810"/>
                        <a:pt x="259288" y="348909"/>
                        <a:pt x="176290" y="344986"/>
                      </a:cubicBezTo>
                      <a:cubicBezTo>
                        <a:pt x="145640" y="343576"/>
                        <a:pt x="112049" y="342044"/>
                        <a:pt x="76986" y="340266"/>
                      </a:cubicBezTo>
                      <a:cubicBezTo>
                        <a:pt x="17037" y="313295"/>
                        <a:pt x="-20233" y="274248"/>
                        <a:pt x="11704" y="218283"/>
                      </a:cubicBezTo>
                      <a:cubicBezTo>
                        <a:pt x="98625" y="66202"/>
                        <a:pt x="258307" y="276884"/>
                        <a:pt x="266643" y="126336"/>
                      </a:cubicBezTo>
                      <a:cubicBezTo>
                        <a:pt x="272283" y="23109"/>
                        <a:pt x="297292" y="674"/>
                        <a:pt x="318440" y="0"/>
                      </a:cubicBezTo>
                      <a:cubicBezTo>
                        <a:pt x="309491" y="114812"/>
                        <a:pt x="317766" y="343638"/>
                        <a:pt x="318808" y="348909"/>
                      </a:cubicBezTo>
                      <a:close/>
                    </a:path>
                  </a:pathLst>
                </a:custGeom>
                <a:solidFill>
                  <a:srgbClr val="93BEE5"/>
                </a:solidFill>
                <a:ln w="61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46" name="任意多边形: 形状 145">
                  <a:extLst>
                    <a:ext uri="{FF2B5EF4-FFF2-40B4-BE49-F238E27FC236}">
                      <a16:creationId xmlns:a16="http://schemas.microsoft.com/office/drawing/2014/main" id="{7BBF8301-2629-EB72-D8C7-75CD43E7FA05}"/>
                    </a:ext>
                  </a:extLst>
                </p:cNvPr>
                <p:cNvSpPr/>
                <p:nvPr/>
              </p:nvSpPr>
              <p:spPr>
                <a:xfrm>
                  <a:off x="4509927" y="4345740"/>
                  <a:ext cx="24418" cy="442756"/>
                </a:xfrm>
                <a:custGeom>
                  <a:avLst/>
                  <a:gdLst>
                    <a:gd name="connsiteX0" fmla="*/ 24419 w 24418"/>
                    <a:gd name="connsiteY0" fmla="*/ 0 h 442756"/>
                    <a:gd name="connsiteX1" fmla="*/ 3638 w 24418"/>
                    <a:gd name="connsiteY1" fmla="*/ 93357 h 442756"/>
                    <a:gd name="connsiteX2" fmla="*/ 4006 w 24418"/>
                    <a:gd name="connsiteY2" fmla="*/ 442757 h 4427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4418" h="442756">
                      <a:moveTo>
                        <a:pt x="24419" y="0"/>
                      </a:moveTo>
                      <a:cubicBezTo>
                        <a:pt x="12508" y="29797"/>
                        <a:pt x="5496" y="61323"/>
                        <a:pt x="3638" y="93357"/>
                      </a:cubicBezTo>
                      <a:cubicBezTo>
                        <a:pt x="-4330" y="208475"/>
                        <a:pt x="3148" y="437240"/>
                        <a:pt x="4006" y="442757"/>
                      </a:cubicBezTo>
                    </a:path>
                  </a:pathLst>
                </a:custGeom>
                <a:noFill/>
                <a:ln w="4590" cap="rnd">
                  <a:solidFill>
                    <a:srgbClr val="83ADDF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47" name="任意多边形: 形状 146">
                  <a:extLst>
                    <a:ext uri="{FF2B5EF4-FFF2-40B4-BE49-F238E27FC236}">
                      <a16:creationId xmlns:a16="http://schemas.microsoft.com/office/drawing/2014/main" id="{259122B0-FB52-9A7A-05D7-DF9EA089A87A}"/>
                    </a:ext>
                  </a:extLst>
                </p:cNvPr>
                <p:cNvSpPr/>
                <p:nvPr/>
              </p:nvSpPr>
              <p:spPr>
                <a:xfrm>
                  <a:off x="4404762" y="4427266"/>
                  <a:ext cx="375299" cy="558155"/>
                </a:xfrm>
                <a:custGeom>
                  <a:avLst/>
                  <a:gdLst>
                    <a:gd name="connsiteX0" fmla="*/ 20290 w 375299"/>
                    <a:gd name="connsiteY0" fmla="*/ 515579 h 558155"/>
                    <a:gd name="connsiteX1" fmla="*/ 0 w 375299"/>
                    <a:gd name="connsiteY1" fmla="*/ 505342 h 558155"/>
                    <a:gd name="connsiteX2" fmla="*/ 216934 w 375299"/>
                    <a:gd name="connsiteY2" fmla="*/ 494738 h 558155"/>
                    <a:gd name="connsiteX3" fmla="*/ 282462 w 375299"/>
                    <a:gd name="connsiteY3" fmla="*/ 313050 h 558155"/>
                    <a:gd name="connsiteX4" fmla="*/ 359330 w 375299"/>
                    <a:gd name="connsiteY4" fmla="*/ 0 h 558155"/>
                    <a:gd name="connsiteX5" fmla="*/ 372632 w 375299"/>
                    <a:gd name="connsiteY5" fmla="*/ 217915 h 558155"/>
                    <a:gd name="connsiteX6" fmla="*/ 20290 w 375299"/>
                    <a:gd name="connsiteY6" fmla="*/ 515579 h 5581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375299" h="558155">
                      <a:moveTo>
                        <a:pt x="20290" y="515579"/>
                      </a:moveTo>
                      <a:cubicBezTo>
                        <a:pt x="13149" y="512974"/>
                        <a:pt x="6338" y="509541"/>
                        <a:pt x="0" y="505342"/>
                      </a:cubicBezTo>
                      <a:cubicBezTo>
                        <a:pt x="68777" y="520115"/>
                        <a:pt x="171635" y="533417"/>
                        <a:pt x="216934" y="494738"/>
                      </a:cubicBezTo>
                      <a:cubicBezTo>
                        <a:pt x="288347" y="433930"/>
                        <a:pt x="242986" y="355959"/>
                        <a:pt x="282462" y="313050"/>
                      </a:cubicBezTo>
                      <a:cubicBezTo>
                        <a:pt x="321938" y="270141"/>
                        <a:pt x="378884" y="256288"/>
                        <a:pt x="359330" y="0"/>
                      </a:cubicBezTo>
                      <a:cubicBezTo>
                        <a:pt x="367667" y="75765"/>
                        <a:pt x="368893" y="157230"/>
                        <a:pt x="372632" y="217915"/>
                      </a:cubicBezTo>
                      <a:cubicBezTo>
                        <a:pt x="390837" y="511533"/>
                        <a:pt x="320406" y="628858"/>
                        <a:pt x="20290" y="515579"/>
                      </a:cubicBezTo>
                      <a:close/>
                    </a:path>
                  </a:pathLst>
                </a:custGeom>
                <a:solidFill>
                  <a:srgbClr val="93BEE5"/>
                </a:solidFill>
                <a:ln w="61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48" name="图形 16">
                <a:extLst>
                  <a:ext uri="{FF2B5EF4-FFF2-40B4-BE49-F238E27FC236}">
                    <a16:creationId xmlns:a16="http://schemas.microsoft.com/office/drawing/2014/main" id="{B8FC548C-9DAC-7736-01F2-0854330EBA6E}"/>
                  </a:ext>
                </a:extLst>
              </p:cNvPr>
              <p:cNvGrpSpPr/>
              <p:nvPr/>
            </p:nvGrpSpPr>
            <p:grpSpPr>
              <a:xfrm>
                <a:off x="3879191" y="4339138"/>
                <a:ext cx="753908" cy="625024"/>
                <a:chOff x="3879191" y="4339138"/>
                <a:chExt cx="753908" cy="625024"/>
              </a:xfrm>
            </p:grpSpPr>
            <p:sp>
              <p:nvSpPr>
                <p:cNvPr id="149" name="任意多边形: 形状 148">
                  <a:extLst>
                    <a:ext uri="{FF2B5EF4-FFF2-40B4-BE49-F238E27FC236}">
                      <a16:creationId xmlns:a16="http://schemas.microsoft.com/office/drawing/2014/main" id="{F330F587-E0FA-042B-FC44-2E89582D2FA4}"/>
                    </a:ext>
                  </a:extLst>
                </p:cNvPr>
                <p:cNvSpPr/>
                <p:nvPr/>
              </p:nvSpPr>
              <p:spPr>
                <a:xfrm>
                  <a:off x="4062718" y="4339138"/>
                  <a:ext cx="191625" cy="87943"/>
                </a:xfrm>
                <a:custGeom>
                  <a:avLst/>
                  <a:gdLst>
                    <a:gd name="connsiteX0" fmla="*/ 190331 w 191625"/>
                    <a:gd name="connsiteY0" fmla="*/ 87944 h 87943"/>
                    <a:gd name="connsiteX1" fmla="*/ 139576 w 191625"/>
                    <a:gd name="connsiteY1" fmla="*/ 41051 h 87943"/>
                    <a:gd name="connsiteX2" fmla="*/ 71228 w 191625"/>
                    <a:gd name="connsiteY2" fmla="*/ 27443 h 87943"/>
                    <a:gd name="connsiteX3" fmla="*/ 0 w 191625"/>
                    <a:gd name="connsiteY3" fmla="*/ 53065 h 879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91625" h="87943">
                      <a:moveTo>
                        <a:pt x="190331" y="87944"/>
                      </a:moveTo>
                      <a:cubicBezTo>
                        <a:pt x="201242" y="38905"/>
                        <a:pt x="139576" y="41051"/>
                        <a:pt x="139576" y="41051"/>
                      </a:cubicBezTo>
                      <a:cubicBezTo>
                        <a:pt x="145031" y="-4187"/>
                        <a:pt x="85082" y="-16753"/>
                        <a:pt x="71228" y="27443"/>
                      </a:cubicBezTo>
                      <a:cubicBezTo>
                        <a:pt x="22496" y="12731"/>
                        <a:pt x="7110" y="27443"/>
                        <a:pt x="0" y="53065"/>
                      </a:cubicBezTo>
                      <a:close/>
                    </a:path>
                  </a:pathLst>
                </a:custGeom>
                <a:solidFill>
                  <a:srgbClr val="DDDDDD"/>
                </a:solidFill>
                <a:ln w="61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50" name="任意多边形: 形状 149">
                  <a:extLst>
                    <a:ext uri="{FF2B5EF4-FFF2-40B4-BE49-F238E27FC236}">
                      <a16:creationId xmlns:a16="http://schemas.microsoft.com/office/drawing/2014/main" id="{1679E3B2-8B08-DF0D-E632-EB2188FFA40E}"/>
                    </a:ext>
                  </a:extLst>
                </p:cNvPr>
                <p:cNvSpPr/>
                <p:nvPr/>
              </p:nvSpPr>
              <p:spPr>
                <a:xfrm>
                  <a:off x="4155401" y="4355854"/>
                  <a:ext cx="29055" cy="29055"/>
                </a:xfrm>
                <a:custGeom>
                  <a:avLst/>
                  <a:gdLst>
                    <a:gd name="connsiteX0" fmla="*/ 29055 w 29055"/>
                    <a:gd name="connsiteY0" fmla="*/ 14528 h 29055"/>
                    <a:gd name="connsiteX1" fmla="*/ 14528 w 29055"/>
                    <a:gd name="connsiteY1" fmla="*/ 29055 h 29055"/>
                    <a:gd name="connsiteX2" fmla="*/ 0 w 29055"/>
                    <a:gd name="connsiteY2" fmla="*/ 14528 h 29055"/>
                    <a:gd name="connsiteX3" fmla="*/ 14528 w 29055"/>
                    <a:gd name="connsiteY3" fmla="*/ 0 h 29055"/>
                    <a:gd name="connsiteX4" fmla="*/ 29055 w 29055"/>
                    <a:gd name="connsiteY4" fmla="*/ 14528 h 290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9055" h="29055">
                      <a:moveTo>
                        <a:pt x="29055" y="14528"/>
                      </a:moveTo>
                      <a:cubicBezTo>
                        <a:pt x="29055" y="22551"/>
                        <a:pt x="22551" y="29055"/>
                        <a:pt x="14528" y="29055"/>
                      </a:cubicBezTo>
                      <a:cubicBezTo>
                        <a:pt x="6504" y="29055"/>
                        <a:pt x="0" y="22551"/>
                        <a:pt x="0" y="14528"/>
                      </a:cubicBezTo>
                      <a:cubicBezTo>
                        <a:pt x="0" y="6504"/>
                        <a:pt x="6504" y="0"/>
                        <a:pt x="14528" y="0"/>
                      </a:cubicBezTo>
                      <a:cubicBezTo>
                        <a:pt x="22551" y="0"/>
                        <a:pt x="29055" y="6504"/>
                        <a:pt x="29055" y="14528"/>
                      </a:cubicBezTo>
                      <a:close/>
                    </a:path>
                  </a:pathLst>
                </a:custGeom>
                <a:solidFill>
                  <a:srgbClr val="F9F9F9"/>
                </a:solidFill>
                <a:ln w="6120" cap="rnd">
                  <a:solidFill>
                    <a:srgbClr val="DDDDDD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151" name="图形 16">
                  <a:extLst>
                    <a:ext uri="{FF2B5EF4-FFF2-40B4-BE49-F238E27FC236}">
                      <a16:creationId xmlns:a16="http://schemas.microsoft.com/office/drawing/2014/main" id="{C91676A8-E174-585C-A05B-55292CF5E7AF}"/>
                    </a:ext>
                  </a:extLst>
                </p:cNvPr>
                <p:cNvGrpSpPr/>
                <p:nvPr/>
              </p:nvGrpSpPr>
              <p:grpSpPr>
                <a:xfrm>
                  <a:off x="3879191" y="4355792"/>
                  <a:ext cx="753908" cy="608370"/>
                  <a:chOff x="3879191" y="4355792"/>
                  <a:chExt cx="753908" cy="608370"/>
                </a:xfrm>
              </p:grpSpPr>
              <p:sp>
                <p:nvSpPr>
                  <p:cNvPr id="152" name="任意多边形: 形状 151">
                    <a:extLst>
                      <a:ext uri="{FF2B5EF4-FFF2-40B4-BE49-F238E27FC236}">
                        <a16:creationId xmlns:a16="http://schemas.microsoft.com/office/drawing/2014/main" id="{BF329B22-74E6-3EE6-C8A7-B8058043CA47}"/>
                      </a:ext>
                    </a:extLst>
                  </p:cNvPr>
                  <p:cNvSpPr/>
                  <p:nvPr/>
                </p:nvSpPr>
                <p:spPr>
                  <a:xfrm>
                    <a:off x="3879191" y="4355792"/>
                    <a:ext cx="458204" cy="566211"/>
                  </a:xfrm>
                  <a:custGeom>
                    <a:avLst/>
                    <a:gdLst>
                      <a:gd name="connsiteX0" fmla="*/ 90967 w 458204"/>
                      <a:gd name="connsiteY0" fmla="*/ 0 h 566211"/>
                      <a:gd name="connsiteX1" fmla="*/ 0 w 458204"/>
                      <a:gd name="connsiteY1" fmla="*/ 493267 h 566211"/>
                      <a:gd name="connsiteX2" fmla="*/ 361169 w 458204"/>
                      <a:gd name="connsiteY2" fmla="*/ 566211 h 566211"/>
                      <a:gd name="connsiteX3" fmla="*/ 458204 w 458204"/>
                      <a:gd name="connsiteY3" fmla="*/ 72271 h 566211"/>
                      <a:gd name="connsiteX4" fmla="*/ 90967 w 458204"/>
                      <a:gd name="connsiteY4" fmla="*/ 0 h 56621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58204" h="566211">
                        <a:moveTo>
                          <a:pt x="90967" y="0"/>
                        </a:moveTo>
                        <a:lnTo>
                          <a:pt x="0" y="493267"/>
                        </a:lnTo>
                        <a:lnTo>
                          <a:pt x="361169" y="566211"/>
                        </a:lnTo>
                        <a:lnTo>
                          <a:pt x="458204" y="72271"/>
                        </a:lnTo>
                        <a:lnTo>
                          <a:pt x="90967" y="0"/>
                        </a:lnTo>
                        <a:close/>
                      </a:path>
                    </a:pathLst>
                  </a:custGeom>
                  <a:solidFill>
                    <a:schemeClr val="bg1"/>
                  </a:solidFill>
                  <a:ln w="6120" cap="rnd">
                    <a:solidFill>
                      <a:srgbClr val="DDDDDD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53" name="任意多边形: 形状 152">
                    <a:extLst>
                      <a:ext uri="{FF2B5EF4-FFF2-40B4-BE49-F238E27FC236}">
                        <a16:creationId xmlns:a16="http://schemas.microsoft.com/office/drawing/2014/main" id="{2735EA00-7298-ABDF-64E7-C0FC51ADCACC}"/>
                      </a:ext>
                    </a:extLst>
                  </p:cNvPr>
                  <p:cNvSpPr/>
                  <p:nvPr/>
                </p:nvSpPr>
                <p:spPr>
                  <a:xfrm>
                    <a:off x="4065302" y="4682635"/>
                    <a:ext cx="73976" cy="115396"/>
                  </a:xfrm>
                  <a:custGeom>
                    <a:avLst/>
                    <a:gdLst>
                      <a:gd name="connsiteX0" fmla="*/ 16111 w 73976"/>
                      <a:gd name="connsiteY0" fmla="*/ 0 h 115396"/>
                      <a:gd name="connsiteX1" fmla="*/ 5078 w 73976"/>
                      <a:gd name="connsiteY1" fmla="*/ 115302 h 115396"/>
                      <a:gd name="connsiteX2" fmla="*/ 73977 w 73976"/>
                      <a:gd name="connsiteY2" fmla="*/ 28258 h 11539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73976" h="115396">
                        <a:moveTo>
                          <a:pt x="16111" y="0"/>
                        </a:moveTo>
                        <a:cubicBezTo>
                          <a:pt x="-2278" y="47996"/>
                          <a:pt x="-3382" y="98445"/>
                          <a:pt x="5078" y="115302"/>
                        </a:cubicBezTo>
                        <a:cubicBezTo>
                          <a:pt x="5078" y="115302"/>
                          <a:pt x="39527" y="121738"/>
                          <a:pt x="73977" y="28258"/>
                        </a:cubicBezTo>
                        <a:close/>
                      </a:path>
                    </a:pathLst>
                  </a:custGeom>
                  <a:solidFill>
                    <a:srgbClr val="93BEE5"/>
                  </a:solidFill>
                  <a:ln w="612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54" name="任意多边形: 形状 153">
                    <a:extLst>
                      <a:ext uri="{FF2B5EF4-FFF2-40B4-BE49-F238E27FC236}">
                        <a16:creationId xmlns:a16="http://schemas.microsoft.com/office/drawing/2014/main" id="{B7AC2655-3839-F21A-C241-39457A81F783}"/>
                      </a:ext>
                    </a:extLst>
                  </p:cNvPr>
                  <p:cNvSpPr/>
                  <p:nvPr/>
                </p:nvSpPr>
                <p:spPr>
                  <a:xfrm>
                    <a:off x="3900254" y="4535359"/>
                    <a:ext cx="265379" cy="212006"/>
                  </a:xfrm>
                  <a:custGeom>
                    <a:avLst/>
                    <a:gdLst>
                      <a:gd name="connsiteX0" fmla="*/ 227930 w 265379"/>
                      <a:gd name="connsiteY0" fmla="*/ 54470 h 212006"/>
                      <a:gd name="connsiteX1" fmla="*/ 90929 w 265379"/>
                      <a:gd name="connsiteY1" fmla="*/ 4879 h 212006"/>
                      <a:gd name="connsiteX2" fmla="*/ 13632 w 265379"/>
                      <a:gd name="connsiteY2" fmla="*/ 4879 h 212006"/>
                      <a:gd name="connsiteX3" fmla="*/ 7502 w 265379"/>
                      <a:gd name="connsiteY3" fmla="*/ 35528 h 212006"/>
                      <a:gd name="connsiteX4" fmla="*/ 85 w 265379"/>
                      <a:gd name="connsiteY4" fmla="*/ 66852 h 212006"/>
                      <a:gd name="connsiteX5" fmla="*/ 9831 w 265379"/>
                      <a:gd name="connsiteY5" fmla="*/ 93333 h 212006"/>
                      <a:gd name="connsiteX6" fmla="*/ 4069 w 265379"/>
                      <a:gd name="connsiteY6" fmla="*/ 130112 h 212006"/>
                      <a:gd name="connsiteX7" fmla="*/ 9831 w 265379"/>
                      <a:gd name="connsiteY7" fmla="*/ 171304 h 212006"/>
                      <a:gd name="connsiteX8" fmla="*/ 170310 w 265379"/>
                      <a:gd name="connsiteY8" fmla="*/ 188529 h 212006"/>
                      <a:gd name="connsiteX9" fmla="*/ 222781 w 265379"/>
                      <a:gd name="connsiteY9" fmla="*/ 212006 h 212006"/>
                      <a:gd name="connsiteX10" fmla="*/ 227930 w 265379"/>
                      <a:gd name="connsiteY10" fmla="*/ 54470 h 21200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</a:cxnLst>
                    <a:rect l="l" t="t" r="r" b="b"/>
                    <a:pathLst>
                      <a:path w="265379" h="212006">
                        <a:moveTo>
                          <a:pt x="227930" y="54470"/>
                        </a:moveTo>
                        <a:cubicBezTo>
                          <a:pt x="145300" y="26089"/>
                          <a:pt x="105824" y="8925"/>
                          <a:pt x="90929" y="4879"/>
                        </a:cubicBezTo>
                        <a:cubicBezTo>
                          <a:pt x="76033" y="834"/>
                          <a:pt x="22213" y="-3702"/>
                          <a:pt x="13632" y="4879"/>
                        </a:cubicBezTo>
                        <a:cubicBezTo>
                          <a:pt x="5050" y="13461"/>
                          <a:pt x="4437" y="24372"/>
                          <a:pt x="7502" y="35528"/>
                        </a:cubicBezTo>
                        <a:cubicBezTo>
                          <a:pt x="10567" y="46685"/>
                          <a:pt x="1372" y="55328"/>
                          <a:pt x="85" y="66852"/>
                        </a:cubicBezTo>
                        <a:cubicBezTo>
                          <a:pt x="-1203" y="78376"/>
                          <a:pt x="12651" y="81870"/>
                          <a:pt x="9831" y="93333"/>
                        </a:cubicBezTo>
                        <a:cubicBezTo>
                          <a:pt x="7011" y="104795"/>
                          <a:pt x="-2429" y="117362"/>
                          <a:pt x="4069" y="130112"/>
                        </a:cubicBezTo>
                        <a:cubicBezTo>
                          <a:pt x="10567" y="142862"/>
                          <a:pt x="-2061" y="155857"/>
                          <a:pt x="9831" y="171304"/>
                        </a:cubicBezTo>
                        <a:cubicBezTo>
                          <a:pt x="21723" y="186751"/>
                          <a:pt x="143584" y="194229"/>
                          <a:pt x="170310" y="188529"/>
                        </a:cubicBezTo>
                        <a:lnTo>
                          <a:pt x="222781" y="212006"/>
                        </a:lnTo>
                        <a:cubicBezTo>
                          <a:pt x="222781" y="212006"/>
                          <a:pt x="315096" y="117178"/>
                          <a:pt x="227930" y="54470"/>
                        </a:cubicBezTo>
                        <a:close/>
                      </a:path>
                    </a:pathLst>
                  </a:custGeom>
                  <a:solidFill>
                    <a:srgbClr val="B25E47"/>
                  </a:solidFill>
                  <a:ln w="612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55" name="任意多边形: 形状 154">
                    <a:extLst>
                      <a:ext uri="{FF2B5EF4-FFF2-40B4-BE49-F238E27FC236}">
                        <a16:creationId xmlns:a16="http://schemas.microsoft.com/office/drawing/2014/main" id="{E26AEC34-ABF8-647B-1636-7010E2B17353}"/>
                      </a:ext>
                    </a:extLst>
                  </p:cNvPr>
                  <p:cNvSpPr/>
                  <p:nvPr/>
                </p:nvSpPr>
                <p:spPr>
                  <a:xfrm>
                    <a:off x="3900254" y="4535378"/>
                    <a:ext cx="90928" cy="171285"/>
                  </a:xfrm>
                  <a:custGeom>
                    <a:avLst/>
                    <a:gdLst>
                      <a:gd name="connsiteX0" fmla="*/ 90929 w 90928"/>
                      <a:gd name="connsiteY0" fmla="*/ 4861 h 171285"/>
                      <a:gd name="connsiteX1" fmla="*/ 13632 w 90928"/>
                      <a:gd name="connsiteY1" fmla="*/ 4861 h 171285"/>
                      <a:gd name="connsiteX2" fmla="*/ 7502 w 90928"/>
                      <a:gd name="connsiteY2" fmla="*/ 35510 h 171285"/>
                      <a:gd name="connsiteX3" fmla="*/ 85 w 90928"/>
                      <a:gd name="connsiteY3" fmla="*/ 66833 h 171285"/>
                      <a:gd name="connsiteX4" fmla="*/ 9831 w 90928"/>
                      <a:gd name="connsiteY4" fmla="*/ 93314 h 171285"/>
                      <a:gd name="connsiteX5" fmla="*/ 4069 w 90928"/>
                      <a:gd name="connsiteY5" fmla="*/ 130093 h 171285"/>
                      <a:gd name="connsiteX6" fmla="*/ 9831 w 90928"/>
                      <a:gd name="connsiteY6" fmla="*/ 171285 h 17128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90928" h="171285">
                        <a:moveTo>
                          <a:pt x="90929" y="4861"/>
                        </a:moveTo>
                        <a:cubicBezTo>
                          <a:pt x="76033" y="876"/>
                          <a:pt x="22213" y="-3721"/>
                          <a:pt x="13632" y="4861"/>
                        </a:cubicBezTo>
                        <a:cubicBezTo>
                          <a:pt x="5050" y="13442"/>
                          <a:pt x="4437" y="24354"/>
                          <a:pt x="7502" y="35510"/>
                        </a:cubicBezTo>
                        <a:cubicBezTo>
                          <a:pt x="10567" y="46666"/>
                          <a:pt x="1372" y="55309"/>
                          <a:pt x="85" y="66833"/>
                        </a:cubicBezTo>
                        <a:cubicBezTo>
                          <a:pt x="-1203" y="78357"/>
                          <a:pt x="12651" y="81851"/>
                          <a:pt x="9831" y="93314"/>
                        </a:cubicBezTo>
                        <a:cubicBezTo>
                          <a:pt x="7011" y="104777"/>
                          <a:pt x="-2429" y="117343"/>
                          <a:pt x="4069" y="130093"/>
                        </a:cubicBezTo>
                        <a:cubicBezTo>
                          <a:pt x="10567" y="142843"/>
                          <a:pt x="-2061" y="155838"/>
                          <a:pt x="9831" y="171285"/>
                        </a:cubicBezTo>
                      </a:path>
                    </a:pathLst>
                  </a:custGeom>
                  <a:noFill/>
                  <a:ln w="4590" cap="rnd">
                    <a:solidFill>
                      <a:srgbClr val="934735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56" name="任意多边形: 形状 155">
                    <a:extLst>
                      <a:ext uri="{FF2B5EF4-FFF2-40B4-BE49-F238E27FC236}">
                        <a16:creationId xmlns:a16="http://schemas.microsoft.com/office/drawing/2014/main" id="{3801303E-CF81-B678-ACE5-08FD43B74292}"/>
                      </a:ext>
                    </a:extLst>
                  </p:cNvPr>
                  <p:cNvSpPr/>
                  <p:nvPr/>
                </p:nvSpPr>
                <p:spPr>
                  <a:xfrm>
                    <a:off x="4070073" y="4589768"/>
                    <a:ext cx="563026" cy="374333"/>
                  </a:xfrm>
                  <a:custGeom>
                    <a:avLst/>
                    <a:gdLst>
                      <a:gd name="connsiteX0" fmla="*/ 551684 w 563026"/>
                      <a:gd name="connsiteY0" fmla="*/ 332175 h 374333"/>
                      <a:gd name="connsiteX1" fmla="*/ 551684 w 563026"/>
                      <a:gd name="connsiteY1" fmla="*/ 332175 h 374333"/>
                      <a:gd name="connsiteX2" fmla="*/ 373919 w 563026"/>
                      <a:gd name="connsiteY2" fmla="*/ 358901 h 374333"/>
                      <a:gd name="connsiteX3" fmla="*/ 294231 w 563026"/>
                      <a:gd name="connsiteY3" fmla="*/ 333156 h 374333"/>
                      <a:gd name="connsiteX4" fmla="*/ 178255 w 563026"/>
                      <a:gd name="connsiteY4" fmla="*/ 289757 h 374333"/>
                      <a:gd name="connsiteX5" fmla="*/ 0 w 563026"/>
                      <a:gd name="connsiteY5" fmla="*/ 208107 h 374333"/>
                      <a:gd name="connsiteX6" fmla="*/ 36779 w 563026"/>
                      <a:gd name="connsiteY6" fmla="*/ 150548 h 374333"/>
                      <a:gd name="connsiteX7" fmla="*/ 50510 w 563026"/>
                      <a:gd name="connsiteY7" fmla="*/ 111931 h 374333"/>
                      <a:gd name="connsiteX8" fmla="*/ 58049 w 563026"/>
                      <a:gd name="connsiteY8" fmla="*/ 0 h 374333"/>
                      <a:gd name="connsiteX9" fmla="*/ 102674 w 563026"/>
                      <a:gd name="connsiteY9" fmla="*/ 12750 h 374333"/>
                      <a:gd name="connsiteX10" fmla="*/ 226619 w 563026"/>
                      <a:gd name="connsiteY10" fmla="*/ 45299 h 374333"/>
                      <a:gd name="connsiteX11" fmla="*/ 523670 w 563026"/>
                      <a:gd name="connsiteY11" fmla="*/ 167160 h 374333"/>
                      <a:gd name="connsiteX12" fmla="*/ 532252 w 563026"/>
                      <a:gd name="connsiteY12" fmla="*/ 180769 h 374333"/>
                      <a:gd name="connsiteX13" fmla="*/ 535378 w 563026"/>
                      <a:gd name="connsiteY13" fmla="*/ 186347 h 374333"/>
                      <a:gd name="connsiteX14" fmla="*/ 536175 w 563026"/>
                      <a:gd name="connsiteY14" fmla="*/ 187818 h 374333"/>
                      <a:gd name="connsiteX15" fmla="*/ 539669 w 563026"/>
                      <a:gd name="connsiteY15" fmla="*/ 194499 h 374333"/>
                      <a:gd name="connsiteX16" fmla="*/ 545370 w 563026"/>
                      <a:gd name="connsiteY16" fmla="*/ 206452 h 374333"/>
                      <a:gd name="connsiteX17" fmla="*/ 551684 w 563026"/>
                      <a:gd name="connsiteY17" fmla="*/ 332175 h 37433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</a:cxnLst>
                    <a:rect l="l" t="t" r="r" b="b"/>
                    <a:pathLst>
                      <a:path w="563026" h="374333">
                        <a:moveTo>
                          <a:pt x="551684" y="332175"/>
                        </a:moveTo>
                        <a:lnTo>
                          <a:pt x="551684" y="332175"/>
                        </a:lnTo>
                        <a:cubicBezTo>
                          <a:pt x="530168" y="371038"/>
                          <a:pt x="476348" y="389734"/>
                          <a:pt x="373919" y="358901"/>
                        </a:cubicBezTo>
                        <a:cubicBezTo>
                          <a:pt x="346335" y="350564"/>
                          <a:pt x="319731" y="341921"/>
                          <a:pt x="294231" y="333156"/>
                        </a:cubicBezTo>
                        <a:cubicBezTo>
                          <a:pt x="252058" y="318689"/>
                          <a:pt x="213134" y="303917"/>
                          <a:pt x="178255" y="289757"/>
                        </a:cubicBezTo>
                        <a:cubicBezTo>
                          <a:pt x="117484" y="265599"/>
                          <a:pt x="57988" y="238346"/>
                          <a:pt x="0" y="208107"/>
                        </a:cubicBezTo>
                        <a:cubicBezTo>
                          <a:pt x="15404" y="191122"/>
                          <a:pt x="27836" y="171666"/>
                          <a:pt x="36779" y="150548"/>
                        </a:cubicBezTo>
                        <a:cubicBezTo>
                          <a:pt x="42351" y="138050"/>
                          <a:pt x="46942" y="125140"/>
                          <a:pt x="50510" y="111931"/>
                        </a:cubicBezTo>
                        <a:cubicBezTo>
                          <a:pt x="60029" y="75428"/>
                          <a:pt x="62585" y="37453"/>
                          <a:pt x="58049" y="0"/>
                        </a:cubicBezTo>
                        <a:cubicBezTo>
                          <a:pt x="71964" y="4168"/>
                          <a:pt x="86921" y="8459"/>
                          <a:pt x="102674" y="12750"/>
                        </a:cubicBezTo>
                        <a:cubicBezTo>
                          <a:pt x="140740" y="23171"/>
                          <a:pt x="183404" y="33959"/>
                          <a:pt x="226619" y="45299"/>
                        </a:cubicBezTo>
                        <a:cubicBezTo>
                          <a:pt x="356142" y="79443"/>
                          <a:pt x="490876" y="118551"/>
                          <a:pt x="523670" y="167160"/>
                        </a:cubicBezTo>
                        <a:cubicBezTo>
                          <a:pt x="526674" y="171635"/>
                          <a:pt x="529800" y="176110"/>
                          <a:pt x="532252" y="180769"/>
                        </a:cubicBezTo>
                        <a:cubicBezTo>
                          <a:pt x="533294" y="182607"/>
                          <a:pt x="534398" y="184446"/>
                          <a:pt x="535378" y="186347"/>
                        </a:cubicBezTo>
                        <a:cubicBezTo>
                          <a:pt x="535679" y="186819"/>
                          <a:pt x="535948" y="187309"/>
                          <a:pt x="536175" y="187818"/>
                        </a:cubicBezTo>
                        <a:cubicBezTo>
                          <a:pt x="537401" y="190024"/>
                          <a:pt x="538566" y="192293"/>
                          <a:pt x="539669" y="194499"/>
                        </a:cubicBezTo>
                        <a:cubicBezTo>
                          <a:pt x="541754" y="198484"/>
                          <a:pt x="543592" y="202468"/>
                          <a:pt x="545370" y="206452"/>
                        </a:cubicBezTo>
                        <a:cubicBezTo>
                          <a:pt x="564679" y="250710"/>
                          <a:pt x="570135" y="298890"/>
                          <a:pt x="551684" y="332175"/>
                        </a:cubicBezTo>
                        <a:close/>
                      </a:path>
                    </a:pathLst>
                  </a:custGeom>
                  <a:solidFill>
                    <a:srgbClr val="A7CAF0"/>
                  </a:solidFill>
                  <a:ln w="612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57" name="任意多边形: 形状 156">
                    <a:extLst>
                      <a:ext uri="{FF2B5EF4-FFF2-40B4-BE49-F238E27FC236}">
                        <a16:creationId xmlns:a16="http://schemas.microsoft.com/office/drawing/2014/main" id="{70C6132A-F24D-96B3-2106-ED4E35B861FA}"/>
                      </a:ext>
                    </a:extLst>
                  </p:cNvPr>
                  <p:cNvSpPr/>
                  <p:nvPr/>
                </p:nvSpPr>
                <p:spPr>
                  <a:xfrm>
                    <a:off x="4128184" y="4589829"/>
                    <a:ext cx="487566" cy="206452"/>
                  </a:xfrm>
                  <a:custGeom>
                    <a:avLst/>
                    <a:gdLst>
                      <a:gd name="connsiteX0" fmla="*/ 0 w 487566"/>
                      <a:gd name="connsiteY0" fmla="*/ 0 h 206452"/>
                      <a:gd name="connsiteX1" fmla="*/ 465866 w 487566"/>
                      <a:gd name="connsiteY1" fmla="*/ 167160 h 206452"/>
                      <a:gd name="connsiteX2" fmla="*/ 487566 w 487566"/>
                      <a:gd name="connsiteY2" fmla="*/ 206452 h 20645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487566" h="206452">
                        <a:moveTo>
                          <a:pt x="0" y="0"/>
                        </a:moveTo>
                        <a:cubicBezTo>
                          <a:pt x="148342" y="44686"/>
                          <a:pt x="417318" y="95625"/>
                          <a:pt x="465866" y="167160"/>
                        </a:cubicBezTo>
                        <a:cubicBezTo>
                          <a:pt x="474282" y="179567"/>
                          <a:pt x="481546" y="192722"/>
                          <a:pt x="487566" y="206452"/>
                        </a:cubicBezTo>
                      </a:path>
                    </a:pathLst>
                  </a:custGeom>
                  <a:noFill/>
                  <a:ln w="4590" cap="rnd">
                    <a:solidFill>
                      <a:srgbClr val="83ADDF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58" name="任意多边形: 形状 157">
                    <a:extLst>
                      <a:ext uri="{FF2B5EF4-FFF2-40B4-BE49-F238E27FC236}">
                        <a16:creationId xmlns:a16="http://schemas.microsoft.com/office/drawing/2014/main" id="{E063D773-16B3-AA4E-8960-36C379AB5EE9}"/>
                      </a:ext>
                    </a:extLst>
                  </p:cNvPr>
                  <p:cNvSpPr/>
                  <p:nvPr/>
                </p:nvSpPr>
                <p:spPr>
                  <a:xfrm>
                    <a:off x="4133946" y="4602518"/>
                    <a:ext cx="39972" cy="182239"/>
                  </a:xfrm>
                  <a:custGeom>
                    <a:avLst/>
                    <a:gdLst>
                      <a:gd name="connsiteX0" fmla="*/ 38802 w 39972"/>
                      <a:gd name="connsiteY0" fmla="*/ 0 h 182239"/>
                      <a:gd name="connsiteX1" fmla="*/ 0 w 39972"/>
                      <a:gd name="connsiteY1" fmla="*/ 182239 h 18223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39972" h="182239">
                        <a:moveTo>
                          <a:pt x="38802" y="0"/>
                        </a:moveTo>
                        <a:cubicBezTo>
                          <a:pt x="47997" y="92989"/>
                          <a:pt x="0" y="182239"/>
                          <a:pt x="0" y="182239"/>
                        </a:cubicBezTo>
                      </a:path>
                    </a:pathLst>
                  </a:custGeom>
                  <a:noFill/>
                  <a:ln w="4590" cap="rnd">
                    <a:solidFill>
                      <a:srgbClr val="83ADDF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59" name="任意多边形: 形状 158">
                    <a:extLst>
                      <a:ext uri="{FF2B5EF4-FFF2-40B4-BE49-F238E27FC236}">
                        <a16:creationId xmlns:a16="http://schemas.microsoft.com/office/drawing/2014/main" id="{4F33941E-5FC7-5C64-8587-E9E55D4C7EFB}"/>
                      </a:ext>
                    </a:extLst>
                  </p:cNvPr>
                  <p:cNvSpPr/>
                  <p:nvPr/>
                </p:nvSpPr>
                <p:spPr>
                  <a:xfrm>
                    <a:off x="4364243" y="4922004"/>
                    <a:ext cx="257452" cy="42158"/>
                  </a:xfrm>
                  <a:custGeom>
                    <a:avLst/>
                    <a:gdLst>
                      <a:gd name="connsiteX0" fmla="*/ 257452 w 257452"/>
                      <a:gd name="connsiteY0" fmla="*/ 0 h 42158"/>
                      <a:gd name="connsiteX1" fmla="*/ 79688 w 257452"/>
                      <a:gd name="connsiteY1" fmla="*/ 26726 h 42158"/>
                      <a:gd name="connsiteX2" fmla="*/ 0 w 257452"/>
                      <a:gd name="connsiteY2" fmla="*/ 981 h 42158"/>
                      <a:gd name="connsiteX3" fmla="*/ 257452 w 257452"/>
                      <a:gd name="connsiteY3" fmla="*/ 0 h 4215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57452" h="42158">
                        <a:moveTo>
                          <a:pt x="257452" y="0"/>
                        </a:moveTo>
                        <a:cubicBezTo>
                          <a:pt x="235937" y="38863"/>
                          <a:pt x="182117" y="57559"/>
                          <a:pt x="79688" y="26726"/>
                        </a:cubicBezTo>
                        <a:cubicBezTo>
                          <a:pt x="52103" y="18389"/>
                          <a:pt x="25500" y="9746"/>
                          <a:pt x="0" y="981"/>
                        </a:cubicBezTo>
                        <a:cubicBezTo>
                          <a:pt x="60134" y="16796"/>
                          <a:pt x="201794" y="47384"/>
                          <a:pt x="257452" y="0"/>
                        </a:cubicBezTo>
                        <a:close/>
                      </a:path>
                    </a:pathLst>
                  </a:custGeom>
                  <a:solidFill>
                    <a:srgbClr val="93BEE5"/>
                  </a:solidFill>
                  <a:ln w="612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</p:grpSp>
          <p:grpSp>
            <p:nvGrpSpPr>
              <p:cNvPr id="160" name="图形 16">
                <a:extLst>
                  <a:ext uri="{FF2B5EF4-FFF2-40B4-BE49-F238E27FC236}">
                    <a16:creationId xmlns:a16="http://schemas.microsoft.com/office/drawing/2014/main" id="{A915CB38-EFA9-7C70-4E58-1AECBAC3F906}"/>
                  </a:ext>
                </a:extLst>
              </p:cNvPr>
              <p:cNvGrpSpPr/>
              <p:nvPr/>
            </p:nvGrpSpPr>
            <p:grpSpPr>
              <a:xfrm>
                <a:off x="4002202" y="3527592"/>
                <a:ext cx="352191" cy="433934"/>
                <a:chOff x="4002202" y="3527592"/>
                <a:chExt cx="352191" cy="433934"/>
              </a:xfrm>
            </p:grpSpPr>
            <p:sp>
              <p:nvSpPr>
                <p:cNvPr id="161" name="任意多边形: 形状 160">
                  <a:extLst>
                    <a:ext uri="{FF2B5EF4-FFF2-40B4-BE49-F238E27FC236}">
                      <a16:creationId xmlns:a16="http://schemas.microsoft.com/office/drawing/2014/main" id="{B33572B1-A0A5-13D7-B4CB-2A240AE251B6}"/>
                    </a:ext>
                  </a:extLst>
                </p:cNvPr>
                <p:cNvSpPr/>
                <p:nvPr/>
              </p:nvSpPr>
              <p:spPr>
                <a:xfrm>
                  <a:off x="4037976" y="3622474"/>
                  <a:ext cx="288051" cy="339052"/>
                </a:xfrm>
                <a:custGeom>
                  <a:avLst/>
                  <a:gdLst>
                    <a:gd name="connsiteX0" fmla="*/ 254242 w 288051"/>
                    <a:gd name="connsiteY0" fmla="*/ 210874 h 339052"/>
                    <a:gd name="connsiteX1" fmla="*/ 256755 w 288051"/>
                    <a:gd name="connsiteY1" fmla="*/ 233186 h 339052"/>
                    <a:gd name="connsiteX2" fmla="*/ 93886 w 288051"/>
                    <a:gd name="connsiteY2" fmla="*/ 339048 h 339052"/>
                    <a:gd name="connsiteX3" fmla="*/ 93886 w 288051"/>
                    <a:gd name="connsiteY3" fmla="*/ 339048 h 339052"/>
                    <a:gd name="connsiteX4" fmla="*/ 713 w 288051"/>
                    <a:gd name="connsiteY4" fmla="*/ 198062 h 339052"/>
                    <a:gd name="connsiteX5" fmla="*/ 713 w 288051"/>
                    <a:gd name="connsiteY5" fmla="*/ 152211 h 339052"/>
                    <a:gd name="connsiteX6" fmla="*/ 22657 w 288051"/>
                    <a:gd name="connsiteY6" fmla="*/ 23179 h 339052"/>
                    <a:gd name="connsiteX7" fmla="*/ 236465 w 288051"/>
                    <a:gd name="connsiteY7" fmla="*/ 116904 h 339052"/>
                    <a:gd name="connsiteX8" fmla="*/ 287282 w 288051"/>
                    <a:gd name="connsiteY8" fmla="*/ 156747 h 339052"/>
                    <a:gd name="connsiteX9" fmla="*/ 254242 w 288051"/>
                    <a:gd name="connsiteY9" fmla="*/ 210874 h 3390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288051" h="339052">
                      <a:moveTo>
                        <a:pt x="254242" y="210874"/>
                      </a:moveTo>
                      <a:lnTo>
                        <a:pt x="256755" y="233186"/>
                      </a:lnTo>
                      <a:cubicBezTo>
                        <a:pt x="204958" y="313977"/>
                        <a:pt x="134159" y="339416"/>
                        <a:pt x="93886" y="339048"/>
                      </a:cubicBezTo>
                      <a:lnTo>
                        <a:pt x="93886" y="339048"/>
                      </a:lnTo>
                      <a:cubicBezTo>
                        <a:pt x="27316" y="322436"/>
                        <a:pt x="4575" y="262487"/>
                        <a:pt x="713" y="198062"/>
                      </a:cubicBezTo>
                      <a:cubicBezTo>
                        <a:pt x="-238" y="182793"/>
                        <a:pt x="-238" y="167481"/>
                        <a:pt x="713" y="152211"/>
                      </a:cubicBezTo>
                      <a:cubicBezTo>
                        <a:pt x="3686" y="108573"/>
                        <a:pt x="11041" y="65346"/>
                        <a:pt x="22657" y="23179"/>
                      </a:cubicBezTo>
                      <a:cubicBezTo>
                        <a:pt x="22657" y="23179"/>
                        <a:pt x="222612" y="-69872"/>
                        <a:pt x="236465" y="116904"/>
                      </a:cubicBezTo>
                      <a:cubicBezTo>
                        <a:pt x="236465" y="116904"/>
                        <a:pt x="279374" y="109057"/>
                        <a:pt x="287282" y="156747"/>
                      </a:cubicBezTo>
                      <a:cubicBezTo>
                        <a:pt x="294024" y="196346"/>
                        <a:pt x="254242" y="210874"/>
                        <a:pt x="254242" y="210874"/>
                      </a:cubicBezTo>
                      <a:close/>
                    </a:path>
                  </a:pathLst>
                </a:custGeom>
                <a:solidFill>
                  <a:srgbClr val="B25E47"/>
                </a:solidFill>
                <a:ln w="61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62" name="任意多边形: 形状 161">
                  <a:extLst>
                    <a:ext uri="{FF2B5EF4-FFF2-40B4-BE49-F238E27FC236}">
                      <a16:creationId xmlns:a16="http://schemas.microsoft.com/office/drawing/2014/main" id="{5552C165-9E14-2C0B-065A-4710F89580EC}"/>
                    </a:ext>
                  </a:extLst>
                </p:cNvPr>
                <p:cNvSpPr/>
                <p:nvPr/>
              </p:nvSpPr>
              <p:spPr>
                <a:xfrm>
                  <a:off x="4062840" y="3758993"/>
                  <a:ext cx="15937" cy="15937"/>
                </a:xfrm>
                <a:custGeom>
                  <a:avLst/>
                  <a:gdLst>
                    <a:gd name="connsiteX0" fmla="*/ 15937 w 15937"/>
                    <a:gd name="connsiteY0" fmla="*/ 7969 h 15937"/>
                    <a:gd name="connsiteX1" fmla="*/ 7969 w 15937"/>
                    <a:gd name="connsiteY1" fmla="*/ 15938 h 15937"/>
                    <a:gd name="connsiteX2" fmla="*/ 0 w 15937"/>
                    <a:gd name="connsiteY2" fmla="*/ 7969 h 15937"/>
                    <a:gd name="connsiteX3" fmla="*/ 7969 w 15937"/>
                    <a:gd name="connsiteY3" fmla="*/ 0 h 15937"/>
                    <a:gd name="connsiteX4" fmla="*/ 15937 w 15937"/>
                    <a:gd name="connsiteY4" fmla="*/ 7969 h 159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5937" h="15937">
                      <a:moveTo>
                        <a:pt x="15937" y="7969"/>
                      </a:moveTo>
                      <a:cubicBezTo>
                        <a:pt x="15937" y="12370"/>
                        <a:pt x="12370" y="15938"/>
                        <a:pt x="7969" y="15938"/>
                      </a:cubicBezTo>
                      <a:cubicBezTo>
                        <a:pt x="3568" y="15938"/>
                        <a:pt x="0" y="12370"/>
                        <a:pt x="0" y="7969"/>
                      </a:cubicBezTo>
                      <a:cubicBezTo>
                        <a:pt x="0" y="3568"/>
                        <a:pt x="3568" y="0"/>
                        <a:pt x="7969" y="0"/>
                      </a:cubicBezTo>
                      <a:cubicBezTo>
                        <a:pt x="12370" y="0"/>
                        <a:pt x="15937" y="3568"/>
                        <a:pt x="15937" y="7969"/>
                      </a:cubicBezTo>
                      <a:close/>
                    </a:path>
                  </a:pathLst>
                </a:custGeom>
                <a:solidFill>
                  <a:srgbClr val="683F1D"/>
                </a:solidFill>
                <a:ln w="61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63" name="任意多边形: 形状 162">
                  <a:extLst>
                    <a:ext uri="{FF2B5EF4-FFF2-40B4-BE49-F238E27FC236}">
                      <a16:creationId xmlns:a16="http://schemas.microsoft.com/office/drawing/2014/main" id="{478875D8-0CAE-35EF-B093-97F32F8078AD}"/>
                    </a:ext>
                  </a:extLst>
                </p:cNvPr>
                <p:cNvSpPr/>
                <p:nvPr/>
              </p:nvSpPr>
              <p:spPr>
                <a:xfrm>
                  <a:off x="4118499" y="3748818"/>
                  <a:ext cx="15937" cy="15937"/>
                </a:xfrm>
                <a:custGeom>
                  <a:avLst/>
                  <a:gdLst>
                    <a:gd name="connsiteX0" fmla="*/ 15938 w 15937"/>
                    <a:gd name="connsiteY0" fmla="*/ 7969 h 15937"/>
                    <a:gd name="connsiteX1" fmla="*/ 7969 w 15937"/>
                    <a:gd name="connsiteY1" fmla="*/ 15938 h 15937"/>
                    <a:gd name="connsiteX2" fmla="*/ 0 w 15937"/>
                    <a:gd name="connsiteY2" fmla="*/ 7969 h 15937"/>
                    <a:gd name="connsiteX3" fmla="*/ 7969 w 15937"/>
                    <a:gd name="connsiteY3" fmla="*/ 0 h 15937"/>
                    <a:gd name="connsiteX4" fmla="*/ 15938 w 15937"/>
                    <a:gd name="connsiteY4" fmla="*/ 7969 h 159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5937" h="15937">
                      <a:moveTo>
                        <a:pt x="15938" y="7969"/>
                      </a:moveTo>
                      <a:cubicBezTo>
                        <a:pt x="15938" y="12370"/>
                        <a:pt x="12370" y="15938"/>
                        <a:pt x="7969" y="15938"/>
                      </a:cubicBezTo>
                      <a:cubicBezTo>
                        <a:pt x="3568" y="15938"/>
                        <a:pt x="0" y="12370"/>
                        <a:pt x="0" y="7969"/>
                      </a:cubicBezTo>
                      <a:cubicBezTo>
                        <a:pt x="0" y="3568"/>
                        <a:pt x="3568" y="0"/>
                        <a:pt x="7969" y="0"/>
                      </a:cubicBezTo>
                      <a:cubicBezTo>
                        <a:pt x="12370" y="0"/>
                        <a:pt x="15938" y="3568"/>
                        <a:pt x="15938" y="7969"/>
                      </a:cubicBezTo>
                      <a:close/>
                    </a:path>
                  </a:pathLst>
                </a:custGeom>
                <a:solidFill>
                  <a:srgbClr val="683F1D"/>
                </a:solidFill>
                <a:ln w="61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64" name="任意多边形: 形状 163">
                  <a:extLst>
                    <a:ext uri="{FF2B5EF4-FFF2-40B4-BE49-F238E27FC236}">
                      <a16:creationId xmlns:a16="http://schemas.microsoft.com/office/drawing/2014/main" id="{162E1DE9-B576-9353-3251-FDF60D4007E4}"/>
                    </a:ext>
                  </a:extLst>
                </p:cNvPr>
                <p:cNvSpPr/>
                <p:nvPr/>
              </p:nvSpPr>
              <p:spPr>
                <a:xfrm>
                  <a:off x="4114380" y="3702686"/>
                  <a:ext cx="40489" cy="22945"/>
                </a:xfrm>
                <a:custGeom>
                  <a:avLst/>
                  <a:gdLst>
                    <a:gd name="connsiteX0" fmla="*/ 74 w 40489"/>
                    <a:gd name="connsiteY0" fmla="*/ 11131 h 22945"/>
                    <a:gd name="connsiteX1" fmla="*/ 40347 w 40489"/>
                    <a:gd name="connsiteY1" fmla="*/ 20080 h 22945"/>
                    <a:gd name="connsiteX2" fmla="*/ 74 w 40489"/>
                    <a:gd name="connsiteY2" fmla="*/ 11131 h 229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40489" h="22945">
                      <a:moveTo>
                        <a:pt x="74" y="11131"/>
                      </a:moveTo>
                      <a:cubicBezTo>
                        <a:pt x="932" y="22042"/>
                        <a:pt x="38201" y="26271"/>
                        <a:pt x="40347" y="20080"/>
                      </a:cubicBezTo>
                      <a:cubicBezTo>
                        <a:pt x="43350" y="10763"/>
                        <a:pt x="-2072" y="-14431"/>
                        <a:pt x="74" y="11131"/>
                      </a:cubicBezTo>
                      <a:close/>
                    </a:path>
                  </a:pathLst>
                </a:custGeom>
                <a:solidFill>
                  <a:srgbClr val="604730"/>
                </a:solidFill>
                <a:ln w="61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65" name="任意多边形: 形状 164">
                  <a:extLst>
                    <a:ext uri="{FF2B5EF4-FFF2-40B4-BE49-F238E27FC236}">
                      <a16:creationId xmlns:a16="http://schemas.microsoft.com/office/drawing/2014/main" id="{B3356D56-3BA5-A152-89EA-149C53077BBC}"/>
                    </a:ext>
                  </a:extLst>
                </p:cNvPr>
                <p:cNvSpPr/>
                <p:nvPr/>
              </p:nvSpPr>
              <p:spPr>
                <a:xfrm>
                  <a:off x="4043286" y="3710661"/>
                  <a:ext cx="39086" cy="23814"/>
                </a:xfrm>
                <a:custGeom>
                  <a:avLst/>
                  <a:gdLst>
                    <a:gd name="connsiteX0" fmla="*/ 0 w 39086"/>
                    <a:gd name="connsiteY0" fmla="*/ 19461 h 23814"/>
                    <a:gd name="connsiteX1" fmla="*/ 39047 w 39086"/>
                    <a:gd name="connsiteY1" fmla="*/ 7201 h 23814"/>
                    <a:gd name="connsiteX2" fmla="*/ 0 w 39086"/>
                    <a:gd name="connsiteY2" fmla="*/ 19461 h 238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39086" h="23814">
                      <a:moveTo>
                        <a:pt x="0" y="19461"/>
                      </a:moveTo>
                      <a:cubicBezTo>
                        <a:pt x="0" y="25591"/>
                        <a:pt x="40518" y="28104"/>
                        <a:pt x="39047" y="7201"/>
                      </a:cubicBezTo>
                      <a:cubicBezTo>
                        <a:pt x="38066" y="-7939"/>
                        <a:pt x="858" y="3033"/>
                        <a:pt x="0" y="19461"/>
                      </a:cubicBezTo>
                      <a:close/>
                    </a:path>
                  </a:pathLst>
                </a:custGeom>
                <a:solidFill>
                  <a:srgbClr val="604730"/>
                </a:solidFill>
                <a:ln w="61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66" name="任意多边形: 形状 165">
                  <a:extLst>
                    <a:ext uri="{FF2B5EF4-FFF2-40B4-BE49-F238E27FC236}">
                      <a16:creationId xmlns:a16="http://schemas.microsoft.com/office/drawing/2014/main" id="{6D89F13E-E033-3AE7-1E0B-C56C643F95D5}"/>
                    </a:ext>
                  </a:extLst>
                </p:cNvPr>
                <p:cNvSpPr/>
                <p:nvPr/>
              </p:nvSpPr>
              <p:spPr>
                <a:xfrm>
                  <a:off x="4264082" y="3778251"/>
                  <a:ext cx="45789" cy="20340"/>
                </a:xfrm>
                <a:custGeom>
                  <a:avLst/>
                  <a:gdLst>
                    <a:gd name="connsiteX0" fmla="*/ 0 w 45789"/>
                    <a:gd name="connsiteY0" fmla="*/ 20341 h 20340"/>
                    <a:gd name="connsiteX1" fmla="*/ 45790 w 45789"/>
                    <a:gd name="connsiteY1" fmla="*/ 3055 h 203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5789" h="20340">
                      <a:moveTo>
                        <a:pt x="0" y="20341"/>
                      </a:moveTo>
                      <a:cubicBezTo>
                        <a:pt x="16673" y="-4179"/>
                        <a:pt x="42909" y="-1604"/>
                        <a:pt x="45790" y="3055"/>
                      </a:cubicBezTo>
                    </a:path>
                  </a:pathLst>
                </a:custGeom>
                <a:noFill/>
                <a:ln w="4590" cap="rnd">
                  <a:solidFill>
                    <a:srgbClr val="934735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67" name="任意多边形: 形状 166">
                  <a:extLst>
                    <a:ext uri="{FF2B5EF4-FFF2-40B4-BE49-F238E27FC236}">
                      <a16:creationId xmlns:a16="http://schemas.microsoft.com/office/drawing/2014/main" id="{BAC1FFC1-61A4-A0E3-231A-93350013E01C}"/>
                    </a:ext>
                  </a:extLst>
                </p:cNvPr>
                <p:cNvSpPr/>
                <p:nvPr/>
              </p:nvSpPr>
              <p:spPr>
                <a:xfrm>
                  <a:off x="4271193" y="3786477"/>
                  <a:ext cx="24978" cy="21677"/>
                </a:xfrm>
                <a:custGeom>
                  <a:avLst/>
                  <a:gdLst>
                    <a:gd name="connsiteX0" fmla="*/ 0 w 24978"/>
                    <a:gd name="connsiteY0" fmla="*/ 3717 h 21677"/>
                    <a:gd name="connsiteX1" fmla="*/ 6865 w 24978"/>
                    <a:gd name="connsiteY1" fmla="*/ 21677 h 216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4978" h="21677">
                      <a:moveTo>
                        <a:pt x="0" y="3717"/>
                      </a:moveTo>
                      <a:cubicBezTo>
                        <a:pt x="24519" y="-10749"/>
                        <a:pt x="38005" y="21677"/>
                        <a:pt x="6865" y="21677"/>
                      </a:cubicBezTo>
                    </a:path>
                  </a:pathLst>
                </a:custGeom>
                <a:noFill/>
                <a:ln w="4590" cap="rnd">
                  <a:solidFill>
                    <a:srgbClr val="934735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68" name="任意多边形: 形状 167">
                  <a:extLst>
                    <a:ext uri="{FF2B5EF4-FFF2-40B4-BE49-F238E27FC236}">
                      <a16:creationId xmlns:a16="http://schemas.microsoft.com/office/drawing/2014/main" id="{E51B27D3-216C-913E-496C-205AE25E9AC9}"/>
                    </a:ext>
                  </a:extLst>
                </p:cNvPr>
                <p:cNvSpPr/>
                <p:nvPr/>
              </p:nvSpPr>
              <p:spPr>
                <a:xfrm>
                  <a:off x="4081134" y="3743791"/>
                  <a:ext cx="16242" cy="73864"/>
                </a:xfrm>
                <a:custGeom>
                  <a:avLst/>
                  <a:gdLst>
                    <a:gd name="connsiteX0" fmla="*/ 11191 w 16242"/>
                    <a:gd name="connsiteY0" fmla="*/ 0 h 73864"/>
                    <a:gd name="connsiteX1" fmla="*/ 12907 w 16242"/>
                    <a:gd name="connsiteY1" fmla="*/ 29362 h 73864"/>
                    <a:gd name="connsiteX2" fmla="*/ 1996 w 16242"/>
                    <a:gd name="connsiteY2" fmla="*/ 73864 h 738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6242" h="73864">
                      <a:moveTo>
                        <a:pt x="11191" y="0"/>
                      </a:moveTo>
                      <a:cubicBezTo>
                        <a:pt x="17933" y="13057"/>
                        <a:pt x="17320" y="20964"/>
                        <a:pt x="12907" y="29362"/>
                      </a:cubicBezTo>
                      <a:cubicBezTo>
                        <a:pt x="8494" y="37760"/>
                        <a:pt x="-5054" y="56885"/>
                        <a:pt x="1996" y="73864"/>
                      </a:cubicBezTo>
                    </a:path>
                  </a:pathLst>
                </a:custGeom>
                <a:noFill/>
                <a:ln w="4590" cap="rnd">
                  <a:solidFill>
                    <a:srgbClr val="934735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69" name="任意多边形: 形状 168">
                  <a:extLst>
                    <a:ext uri="{FF2B5EF4-FFF2-40B4-BE49-F238E27FC236}">
                      <a16:creationId xmlns:a16="http://schemas.microsoft.com/office/drawing/2014/main" id="{2BF1AF28-BC57-BF52-4700-9D2F648B6DB2}"/>
                    </a:ext>
                  </a:extLst>
                </p:cNvPr>
                <p:cNvSpPr/>
                <p:nvPr/>
              </p:nvSpPr>
              <p:spPr>
                <a:xfrm>
                  <a:off x="4094470" y="3820537"/>
                  <a:ext cx="45627" cy="55377"/>
                </a:xfrm>
                <a:custGeom>
                  <a:avLst/>
                  <a:gdLst>
                    <a:gd name="connsiteX0" fmla="*/ 41499 w 45627"/>
                    <a:gd name="connsiteY0" fmla="*/ 0 h 55377"/>
                    <a:gd name="connsiteX1" fmla="*/ 0 w 45627"/>
                    <a:gd name="connsiteY1" fmla="*/ 30649 h 55377"/>
                    <a:gd name="connsiteX2" fmla="*/ 31998 w 45627"/>
                    <a:gd name="connsiteY2" fmla="*/ 54065 h 55377"/>
                    <a:gd name="connsiteX3" fmla="*/ 41499 w 45627"/>
                    <a:gd name="connsiteY3" fmla="*/ 0 h 553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5627" h="55377">
                      <a:moveTo>
                        <a:pt x="41499" y="0"/>
                      </a:moveTo>
                      <a:cubicBezTo>
                        <a:pt x="35369" y="20290"/>
                        <a:pt x="11218" y="32978"/>
                        <a:pt x="0" y="30649"/>
                      </a:cubicBezTo>
                      <a:cubicBezTo>
                        <a:pt x="0" y="30649"/>
                        <a:pt x="11585" y="62095"/>
                        <a:pt x="31998" y="54065"/>
                      </a:cubicBezTo>
                      <a:cubicBezTo>
                        <a:pt x="55475" y="44564"/>
                        <a:pt x="41499" y="0"/>
                        <a:pt x="41499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4590" cap="rnd">
                  <a:solidFill>
                    <a:srgbClr val="934735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70" name="任意多边形: 形状 169">
                  <a:extLst>
                    <a:ext uri="{FF2B5EF4-FFF2-40B4-BE49-F238E27FC236}">
                      <a16:creationId xmlns:a16="http://schemas.microsoft.com/office/drawing/2014/main" id="{7634B129-608C-45C4-029C-DD8CF4766DFE}"/>
                    </a:ext>
                  </a:extLst>
                </p:cNvPr>
                <p:cNvSpPr/>
                <p:nvPr/>
              </p:nvSpPr>
              <p:spPr>
                <a:xfrm>
                  <a:off x="4260404" y="3827463"/>
                  <a:ext cx="31997" cy="7219"/>
                </a:xfrm>
                <a:custGeom>
                  <a:avLst/>
                  <a:gdLst>
                    <a:gd name="connsiteX0" fmla="*/ 0 w 31997"/>
                    <a:gd name="connsiteY0" fmla="*/ 0 h 7219"/>
                    <a:gd name="connsiteX1" fmla="*/ 31998 w 31997"/>
                    <a:gd name="connsiteY1" fmla="*/ 6130 h 72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31997" h="7219">
                      <a:moveTo>
                        <a:pt x="0" y="0"/>
                      </a:moveTo>
                      <a:cubicBezTo>
                        <a:pt x="9287" y="6547"/>
                        <a:pt x="20946" y="8778"/>
                        <a:pt x="31998" y="6130"/>
                      </a:cubicBezTo>
                    </a:path>
                  </a:pathLst>
                </a:custGeom>
                <a:noFill/>
                <a:ln w="4590" cap="rnd">
                  <a:solidFill>
                    <a:srgbClr val="934735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71" name="任意多边形: 形状 170">
                  <a:extLst>
                    <a:ext uri="{FF2B5EF4-FFF2-40B4-BE49-F238E27FC236}">
                      <a16:creationId xmlns:a16="http://schemas.microsoft.com/office/drawing/2014/main" id="{67644568-3A62-CF9E-7D0A-7CE785241B1B}"/>
                    </a:ext>
                  </a:extLst>
                </p:cNvPr>
                <p:cNvSpPr/>
                <p:nvPr/>
              </p:nvSpPr>
              <p:spPr>
                <a:xfrm>
                  <a:off x="4002202" y="3527592"/>
                  <a:ext cx="352191" cy="239389"/>
                </a:xfrm>
                <a:custGeom>
                  <a:avLst/>
                  <a:gdLst>
                    <a:gd name="connsiteX0" fmla="*/ 330902 w 352191"/>
                    <a:gd name="connsiteY0" fmla="*/ 192722 h 239389"/>
                    <a:gd name="connsiteX1" fmla="*/ 319317 w 352191"/>
                    <a:gd name="connsiteY1" fmla="*/ 237899 h 239389"/>
                    <a:gd name="connsiteX2" fmla="*/ 305831 w 352191"/>
                    <a:gd name="connsiteY2" fmla="*/ 225333 h 239389"/>
                    <a:gd name="connsiteX3" fmla="*/ 269316 w 352191"/>
                    <a:gd name="connsiteY3" fmla="*/ 234742 h 239389"/>
                    <a:gd name="connsiteX4" fmla="*/ 267152 w 352191"/>
                    <a:gd name="connsiteY4" fmla="*/ 239370 h 239389"/>
                    <a:gd name="connsiteX5" fmla="*/ 240426 w 352191"/>
                    <a:gd name="connsiteY5" fmla="*/ 203633 h 239389"/>
                    <a:gd name="connsiteX6" fmla="*/ 215049 w 352191"/>
                    <a:gd name="connsiteY6" fmla="*/ 157782 h 239389"/>
                    <a:gd name="connsiteX7" fmla="*/ 147130 w 352191"/>
                    <a:gd name="connsiteY7" fmla="*/ 124497 h 239389"/>
                    <a:gd name="connsiteX8" fmla="*/ 99501 w 352191"/>
                    <a:gd name="connsiteY8" fmla="*/ 132098 h 239389"/>
                    <a:gd name="connsiteX9" fmla="*/ 86629 w 352191"/>
                    <a:gd name="connsiteY9" fmla="*/ 149139 h 239389"/>
                    <a:gd name="connsiteX10" fmla="*/ 43291 w 352191"/>
                    <a:gd name="connsiteY10" fmla="*/ 124620 h 239389"/>
                    <a:gd name="connsiteX11" fmla="*/ 22756 w 352191"/>
                    <a:gd name="connsiteY11" fmla="*/ 95258 h 239389"/>
                    <a:gd name="connsiteX12" fmla="*/ 54693 w 352191"/>
                    <a:gd name="connsiteY12" fmla="*/ 50633 h 239389"/>
                    <a:gd name="connsiteX13" fmla="*/ 118381 w 352191"/>
                    <a:gd name="connsiteY13" fmla="*/ 28995 h 239389"/>
                    <a:gd name="connsiteX14" fmla="*/ 193778 w 352191"/>
                    <a:gd name="connsiteY14" fmla="*/ 30037 h 239389"/>
                    <a:gd name="connsiteX15" fmla="*/ 273466 w 352191"/>
                    <a:gd name="connsiteY15" fmla="*/ 75275 h 239389"/>
                    <a:gd name="connsiteX16" fmla="*/ 317968 w 352191"/>
                    <a:gd name="connsiteY16" fmla="*/ 130443 h 239389"/>
                    <a:gd name="connsiteX17" fmla="*/ 330902 w 352191"/>
                    <a:gd name="connsiteY17" fmla="*/ 192722 h 2393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352191" h="239389">
                      <a:moveTo>
                        <a:pt x="330902" y="192722"/>
                      </a:moveTo>
                      <a:cubicBezTo>
                        <a:pt x="353828" y="224230"/>
                        <a:pt x="319317" y="237899"/>
                        <a:pt x="319317" y="237899"/>
                      </a:cubicBezTo>
                      <a:cubicBezTo>
                        <a:pt x="315835" y="232738"/>
                        <a:pt x="311226" y="228441"/>
                        <a:pt x="305831" y="225333"/>
                      </a:cubicBezTo>
                      <a:cubicBezTo>
                        <a:pt x="293149" y="217849"/>
                        <a:pt x="276800" y="222060"/>
                        <a:pt x="269316" y="234742"/>
                      </a:cubicBezTo>
                      <a:cubicBezTo>
                        <a:pt x="268446" y="236213"/>
                        <a:pt x="267722" y="237764"/>
                        <a:pt x="267152" y="239370"/>
                      </a:cubicBezTo>
                      <a:cubicBezTo>
                        <a:pt x="220136" y="240351"/>
                        <a:pt x="240426" y="203633"/>
                        <a:pt x="240426" y="203633"/>
                      </a:cubicBezTo>
                      <a:cubicBezTo>
                        <a:pt x="198253" y="220490"/>
                        <a:pt x="196904" y="177275"/>
                        <a:pt x="215049" y="157782"/>
                      </a:cubicBezTo>
                      <a:cubicBezTo>
                        <a:pt x="182132" y="194561"/>
                        <a:pt x="140326" y="157782"/>
                        <a:pt x="147130" y="124497"/>
                      </a:cubicBezTo>
                      <a:cubicBezTo>
                        <a:pt x="135484" y="160847"/>
                        <a:pt x="93985" y="162257"/>
                        <a:pt x="99501" y="132098"/>
                      </a:cubicBezTo>
                      <a:cubicBezTo>
                        <a:pt x="95940" y="138296"/>
                        <a:pt x="91612" y="144021"/>
                        <a:pt x="86629" y="149139"/>
                      </a:cubicBezTo>
                      <a:cubicBezTo>
                        <a:pt x="58125" y="177827"/>
                        <a:pt x="32503" y="147178"/>
                        <a:pt x="43291" y="124620"/>
                      </a:cubicBezTo>
                      <a:cubicBezTo>
                        <a:pt x="382" y="165445"/>
                        <a:pt x="-18007" y="119777"/>
                        <a:pt x="22756" y="95258"/>
                      </a:cubicBezTo>
                      <a:cubicBezTo>
                        <a:pt x="-9548" y="68777"/>
                        <a:pt x="28886" y="31018"/>
                        <a:pt x="54693" y="50633"/>
                      </a:cubicBezTo>
                      <a:cubicBezTo>
                        <a:pt x="48563" y="3617"/>
                        <a:pt x="97111" y="1595"/>
                        <a:pt x="118381" y="28995"/>
                      </a:cubicBezTo>
                      <a:cubicBezTo>
                        <a:pt x="126718" y="-22618"/>
                        <a:pt x="191204" y="5579"/>
                        <a:pt x="193778" y="30037"/>
                      </a:cubicBezTo>
                      <a:cubicBezTo>
                        <a:pt x="241284" y="-3187"/>
                        <a:pt x="278063" y="21271"/>
                        <a:pt x="273466" y="75275"/>
                      </a:cubicBezTo>
                      <a:cubicBezTo>
                        <a:pt x="292652" y="49591"/>
                        <a:pt x="333783" y="64670"/>
                        <a:pt x="317968" y="130443"/>
                      </a:cubicBezTo>
                      <a:cubicBezTo>
                        <a:pt x="357444" y="127624"/>
                        <a:pt x="364126" y="176601"/>
                        <a:pt x="330902" y="192722"/>
                      </a:cubicBezTo>
                      <a:close/>
                    </a:path>
                  </a:pathLst>
                </a:custGeom>
                <a:solidFill>
                  <a:srgbClr val="604730"/>
                </a:solidFill>
                <a:ln w="61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72" name="任意多边形: 形状 171">
                  <a:extLst>
                    <a:ext uri="{FF2B5EF4-FFF2-40B4-BE49-F238E27FC236}">
                      <a16:creationId xmlns:a16="http://schemas.microsoft.com/office/drawing/2014/main" id="{5B3B3193-2BAD-8FB3-918F-20B378937382}"/>
                    </a:ext>
                  </a:extLst>
                </p:cNvPr>
                <p:cNvSpPr/>
                <p:nvPr/>
              </p:nvSpPr>
              <p:spPr>
                <a:xfrm>
                  <a:off x="4086068" y="3591803"/>
                  <a:ext cx="227940" cy="175178"/>
                </a:xfrm>
                <a:custGeom>
                  <a:avLst/>
                  <a:gdLst>
                    <a:gd name="connsiteX0" fmla="*/ 221965 w 227940"/>
                    <a:gd name="connsiteY0" fmla="*/ 161122 h 175178"/>
                    <a:gd name="connsiteX1" fmla="*/ 185449 w 227940"/>
                    <a:gd name="connsiteY1" fmla="*/ 170531 h 175178"/>
                    <a:gd name="connsiteX2" fmla="*/ 183286 w 227940"/>
                    <a:gd name="connsiteY2" fmla="*/ 175159 h 175178"/>
                    <a:gd name="connsiteX3" fmla="*/ 156559 w 227940"/>
                    <a:gd name="connsiteY3" fmla="*/ 139423 h 175178"/>
                    <a:gd name="connsiteX4" fmla="*/ 131182 w 227940"/>
                    <a:gd name="connsiteY4" fmla="*/ 93572 h 175178"/>
                    <a:gd name="connsiteX5" fmla="*/ 63264 w 227940"/>
                    <a:gd name="connsiteY5" fmla="*/ 60287 h 175178"/>
                    <a:gd name="connsiteX6" fmla="*/ 15635 w 227940"/>
                    <a:gd name="connsiteY6" fmla="*/ 67888 h 175178"/>
                    <a:gd name="connsiteX7" fmla="*/ 2762 w 227940"/>
                    <a:gd name="connsiteY7" fmla="*/ 84928 h 175178"/>
                    <a:gd name="connsiteX8" fmla="*/ 56460 w 227940"/>
                    <a:gd name="connsiteY8" fmla="*/ 24856 h 175178"/>
                    <a:gd name="connsiteX9" fmla="*/ 125727 w 227940"/>
                    <a:gd name="connsiteY9" fmla="*/ 49376 h 175178"/>
                    <a:gd name="connsiteX10" fmla="*/ 178014 w 227940"/>
                    <a:gd name="connsiteY10" fmla="*/ 90997 h 175178"/>
                    <a:gd name="connsiteX11" fmla="*/ 221965 w 227940"/>
                    <a:gd name="connsiteY11" fmla="*/ 161122 h 1751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227940" h="175178">
                      <a:moveTo>
                        <a:pt x="221965" y="161122"/>
                      </a:moveTo>
                      <a:cubicBezTo>
                        <a:pt x="209282" y="153638"/>
                        <a:pt x="192934" y="157849"/>
                        <a:pt x="185449" y="170531"/>
                      </a:cubicBezTo>
                      <a:cubicBezTo>
                        <a:pt x="184579" y="172003"/>
                        <a:pt x="183856" y="173553"/>
                        <a:pt x="183286" y="175159"/>
                      </a:cubicBezTo>
                      <a:cubicBezTo>
                        <a:pt x="136270" y="176140"/>
                        <a:pt x="156559" y="139423"/>
                        <a:pt x="156559" y="139423"/>
                      </a:cubicBezTo>
                      <a:cubicBezTo>
                        <a:pt x="114387" y="156280"/>
                        <a:pt x="113038" y="113064"/>
                        <a:pt x="131182" y="93572"/>
                      </a:cubicBezTo>
                      <a:cubicBezTo>
                        <a:pt x="98265" y="130350"/>
                        <a:pt x="56460" y="93572"/>
                        <a:pt x="63264" y="60287"/>
                      </a:cubicBezTo>
                      <a:cubicBezTo>
                        <a:pt x="51617" y="96636"/>
                        <a:pt x="10118" y="98046"/>
                        <a:pt x="15635" y="67888"/>
                      </a:cubicBezTo>
                      <a:cubicBezTo>
                        <a:pt x="12074" y="74085"/>
                        <a:pt x="7746" y="79810"/>
                        <a:pt x="2762" y="84928"/>
                      </a:cubicBezTo>
                      <a:cubicBezTo>
                        <a:pt x="-8762" y="50050"/>
                        <a:pt x="17045" y="4015"/>
                        <a:pt x="56460" y="24856"/>
                      </a:cubicBezTo>
                      <a:cubicBezTo>
                        <a:pt x="61670" y="-3218"/>
                        <a:pt x="126094" y="-21424"/>
                        <a:pt x="125727" y="49376"/>
                      </a:cubicBezTo>
                      <a:cubicBezTo>
                        <a:pt x="149572" y="16091"/>
                        <a:pt x="203575" y="27492"/>
                        <a:pt x="178014" y="90997"/>
                      </a:cubicBezTo>
                      <a:cubicBezTo>
                        <a:pt x="198120" y="75979"/>
                        <a:pt x="244339" y="101969"/>
                        <a:pt x="221965" y="161122"/>
                      </a:cubicBezTo>
                      <a:close/>
                    </a:path>
                  </a:pathLst>
                </a:custGeom>
                <a:solidFill>
                  <a:srgbClr val="473526"/>
                </a:solidFill>
                <a:ln w="61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73" name="任意多边形: 形状 172">
                  <a:extLst>
                    <a:ext uri="{FF2B5EF4-FFF2-40B4-BE49-F238E27FC236}">
                      <a16:creationId xmlns:a16="http://schemas.microsoft.com/office/drawing/2014/main" id="{11D6918F-5332-B833-7D4D-92BE5288C370}"/>
                    </a:ext>
                  </a:extLst>
                </p:cNvPr>
                <p:cNvSpPr/>
                <p:nvPr/>
              </p:nvSpPr>
              <p:spPr>
                <a:xfrm>
                  <a:off x="4151414" y="3755544"/>
                  <a:ext cx="71535" cy="53668"/>
                </a:xfrm>
                <a:custGeom>
                  <a:avLst/>
                  <a:gdLst>
                    <a:gd name="connsiteX0" fmla="*/ 70005 w 71535"/>
                    <a:gd name="connsiteY0" fmla="*/ 9701 h 53668"/>
                    <a:gd name="connsiteX1" fmla="*/ 46099 w 71535"/>
                    <a:gd name="connsiteY1" fmla="*/ 47461 h 53668"/>
                    <a:gd name="connsiteX2" fmla="*/ 1535 w 71535"/>
                    <a:gd name="connsiteY2" fmla="*/ 43967 h 53668"/>
                    <a:gd name="connsiteX3" fmla="*/ 25441 w 71535"/>
                    <a:gd name="connsiteY3" fmla="*/ 6207 h 53668"/>
                    <a:gd name="connsiteX4" fmla="*/ 70005 w 71535"/>
                    <a:gd name="connsiteY4" fmla="*/ 9701 h 536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1535" h="53668">
                      <a:moveTo>
                        <a:pt x="70005" y="9701"/>
                      </a:moveTo>
                      <a:cubicBezTo>
                        <a:pt x="75706" y="21103"/>
                        <a:pt x="64979" y="37960"/>
                        <a:pt x="46099" y="47461"/>
                      </a:cubicBezTo>
                      <a:cubicBezTo>
                        <a:pt x="27219" y="56962"/>
                        <a:pt x="7236" y="55369"/>
                        <a:pt x="1535" y="43967"/>
                      </a:cubicBezTo>
                      <a:cubicBezTo>
                        <a:pt x="-4166" y="32566"/>
                        <a:pt x="6500" y="15709"/>
                        <a:pt x="25441" y="6207"/>
                      </a:cubicBezTo>
                      <a:cubicBezTo>
                        <a:pt x="44383" y="-3294"/>
                        <a:pt x="64304" y="-1700"/>
                        <a:pt x="70005" y="9701"/>
                      </a:cubicBezTo>
                      <a:close/>
                    </a:path>
                  </a:pathLst>
                </a:custGeom>
                <a:solidFill>
                  <a:srgbClr val="A0503D"/>
                </a:solidFill>
                <a:ln w="61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74" name="任意多边形: 形状 173">
                  <a:extLst>
                    <a:ext uri="{FF2B5EF4-FFF2-40B4-BE49-F238E27FC236}">
                      <a16:creationId xmlns:a16="http://schemas.microsoft.com/office/drawing/2014/main" id="{50567B99-9567-9256-6B8A-DF22ED21175F}"/>
                    </a:ext>
                  </a:extLst>
                </p:cNvPr>
                <p:cNvSpPr/>
                <p:nvPr/>
              </p:nvSpPr>
              <p:spPr>
                <a:xfrm>
                  <a:off x="4038037" y="3774992"/>
                  <a:ext cx="26537" cy="45851"/>
                </a:xfrm>
                <a:custGeom>
                  <a:avLst/>
                  <a:gdLst>
                    <a:gd name="connsiteX0" fmla="*/ 25661 w 26537"/>
                    <a:gd name="connsiteY0" fmla="*/ 33591 h 45851"/>
                    <a:gd name="connsiteX1" fmla="*/ 713 w 26537"/>
                    <a:gd name="connsiteY1" fmla="*/ 45851 h 45851"/>
                    <a:gd name="connsiteX2" fmla="*/ 713 w 26537"/>
                    <a:gd name="connsiteY2" fmla="*/ 0 h 45851"/>
                    <a:gd name="connsiteX3" fmla="*/ 25661 w 26537"/>
                    <a:gd name="connsiteY3" fmla="*/ 33591 h 458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6537" h="45851">
                      <a:moveTo>
                        <a:pt x="25661" y="33591"/>
                      </a:moveTo>
                      <a:cubicBezTo>
                        <a:pt x="22719" y="41621"/>
                        <a:pt x="12850" y="45851"/>
                        <a:pt x="713" y="45851"/>
                      </a:cubicBezTo>
                      <a:cubicBezTo>
                        <a:pt x="-238" y="30582"/>
                        <a:pt x="-238" y="15269"/>
                        <a:pt x="713" y="0"/>
                      </a:cubicBezTo>
                      <a:cubicBezTo>
                        <a:pt x="18734" y="7662"/>
                        <a:pt x="29829" y="22190"/>
                        <a:pt x="25661" y="33591"/>
                      </a:cubicBezTo>
                      <a:close/>
                    </a:path>
                  </a:pathLst>
                </a:custGeom>
                <a:solidFill>
                  <a:srgbClr val="A0503D"/>
                </a:solidFill>
                <a:ln w="61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175" name="图形 16">
              <a:extLst>
                <a:ext uri="{FF2B5EF4-FFF2-40B4-BE49-F238E27FC236}">
                  <a16:creationId xmlns:a16="http://schemas.microsoft.com/office/drawing/2014/main" id="{CB38C7B4-0FFD-EA0B-9AF9-891E98E9C2C1}"/>
                </a:ext>
              </a:extLst>
            </p:cNvPr>
            <p:cNvGrpSpPr/>
            <p:nvPr/>
          </p:nvGrpSpPr>
          <p:grpSpPr>
            <a:xfrm>
              <a:off x="2929804" y="4829359"/>
              <a:ext cx="1324654" cy="1411536"/>
              <a:chOff x="2929804" y="4829359"/>
              <a:chExt cx="1324654" cy="1411536"/>
            </a:xfrm>
          </p:grpSpPr>
          <p:grpSp>
            <p:nvGrpSpPr>
              <p:cNvPr id="176" name="图形 16">
                <a:extLst>
                  <a:ext uri="{FF2B5EF4-FFF2-40B4-BE49-F238E27FC236}">
                    <a16:creationId xmlns:a16="http://schemas.microsoft.com/office/drawing/2014/main" id="{E321161D-AD31-FFFD-F465-01A9827206A0}"/>
                  </a:ext>
                </a:extLst>
              </p:cNvPr>
              <p:cNvGrpSpPr/>
              <p:nvPr/>
            </p:nvGrpSpPr>
            <p:grpSpPr>
              <a:xfrm>
                <a:off x="2929804" y="4996603"/>
                <a:ext cx="1304793" cy="1007313"/>
                <a:chOff x="2929804" y="4996603"/>
                <a:chExt cx="1304793" cy="1007313"/>
              </a:xfrm>
            </p:grpSpPr>
            <p:sp>
              <p:nvSpPr>
                <p:cNvPr id="177" name="任意多边形: 形状 176">
                  <a:extLst>
                    <a:ext uri="{FF2B5EF4-FFF2-40B4-BE49-F238E27FC236}">
                      <a16:creationId xmlns:a16="http://schemas.microsoft.com/office/drawing/2014/main" id="{1994211F-CC7B-0BAC-2364-FA4943FD8366}"/>
                    </a:ext>
                  </a:extLst>
                </p:cNvPr>
                <p:cNvSpPr/>
                <p:nvPr/>
              </p:nvSpPr>
              <p:spPr>
                <a:xfrm>
                  <a:off x="2929804" y="4996603"/>
                  <a:ext cx="1304793" cy="1007313"/>
                </a:xfrm>
                <a:custGeom>
                  <a:avLst/>
                  <a:gdLst>
                    <a:gd name="connsiteX0" fmla="*/ 1304794 w 1304793"/>
                    <a:gd name="connsiteY0" fmla="*/ 92254 h 1007313"/>
                    <a:gd name="connsiteX1" fmla="*/ 1304794 w 1304793"/>
                    <a:gd name="connsiteY1" fmla="*/ 1007314 h 1007313"/>
                    <a:gd name="connsiteX2" fmla="*/ 1 w 1304793"/>
                    <a:gd name="connsiteY2" fmla="*/ 1007314 h 1007313"/>
                    <a:gd name="connsiteX3" fmla="*/ 1 w 1304793"/>
                    <a:gd name="connsiteY3" fmla="*/ 92254 h 1007313"/>
                    <a:gd name="connsiteX4" fmla="*/ 91641 w 1304793"/>
                    <a:gd name="connsiteY4" fmla="*/ 1 h 1007313"/>
                    <a:gd name="connsiteX5" fmla="*/ 92254 w 1304793"/>
                    <a:gd name="connsiteY5" fmla="*/ 1 h 1007313"/>
                    <a:gd name="connsiteX6" fmla="*/ 1212540 w 1304793"/>
                    <a:gd name="connsiteY6" fmla="*/ 1 h 1007313"/>
                    <a:gd name="connsiteX7" fmla="*/ 1304794 w 1304793"/>
                    <a:gd name="connsiteY7" fmla="*/ 91641 h 1007313"/>
                    <a:gd name="connsiteX8" fmla="*/ 1304794 w 1304793"/>
                    <a:gd name="connsiteY8" fmla="*/ 92254 h 100731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304793" h="1007313">
                      <a:moveTo>
                        <a:pt x="1304794" y="92254"/>
                      </a:moveTo>
                      <a:lnTo>
                        <a:pt x="1304794" y="1007314"/>
                      </a:lnTo>
                      <a:lnTo>
                        <a:pt x="1" y="1007314"/>
                      </a:lnTo>
                      <a:lnTo>
                        <a:pt x="1" y="92254"/>
                      </a:lnTo>
                      <a:cubicBezTo>
                        <a:pt x="-171" y="41475"/>
                        <a:pt x="40862" y="172"/>
                        <a:pt x="91641" y="1"/>
                      </a:cubicBezTo>
                      <a:cubicBezTo>
                        <a:pt x="91844" y="1"/>
                        <a:pt x="92052" y="1"/>
                        <a:pt x="92254" y="1"/>
                      </a:cubicBezTo>
                      <a:lnTo>
                        <a:pt x="1212540" y="1"/>
                      </a:lnTo>
                      <a:cubicBezTo>
                        <a:pt x="1263320" y="-171"/>
                        <a:pt x="1304623" y="40862"/>
                        <a:pt x="1304794" y="91641"/>
                      </a:cubicBezTo>
                      <a:cubicBezTo>
                        <a:pt x="1304794" y="91844"/>
                        <a:pt x="1304794" y="92052"/>
                        <a:pt x="1304794" y="92254"/>
                      </a:cubicBezTo>
                      <a:close/>
                    </a:path>
                  </a:pathLst>
                </a:custGeom>
                <a:noFill/>
                <a:ln w="12240" cap="rnd">
                  <a:solidFill>
                    <a:schemeClr val="bg1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78" name="任意多边形: 形状 177">
                  <a:extLst>
                    <a:ext uri="{FF2B5EF4-FFF2-40B4-BE49-F238E27FC236}">
                      <a16:creationId xmlns:a16="http://schemas.microsoft.com/office/drawing/2014/main" id="{9B9906C4-14CA-1081-F693-A653EEE8E509}"/>
                    </a:ext>
                  </a:extLst>
                </p:cNvPr>
                <p:cNvSpPr/>
                <p:nvPr/>
              </p:nvSpPr>
              <p:spPr>
                <a:xfrm>
                  <a:off x="2929804" y="4996603"/>
                  <a:ext cx="1304793" cy="96422"/>
                </a:xfrm>
                <a:custGeom>
                  <a:avLst/>
                  <a:gdLst>
                    <a:gd name="connsiteX0" fmla="*/ 1304794 w 1304793"/>
                    <a:gd name="connsiteY0" fmla="*/ 92254 h 96422"/>
                    <a:gd name="connsiteX1" fmla="*/ 1304794 w 1304793"/>
                    <a:gd name="connsiteY1" fmla="*/ 96422 h 96422"/>
                    <a:gd name="connsiteX2" fmla="*/ 1 w 1304793"/>
                    <a:gd name="connsiteY2" fmla="*/ 96422 h 96422"/>
                    <a:gd name="connsiteX3" fmla="*/ 1 w 1304793"/>
                    <a:gd name="connsiteY3" fmla="*/ 92254 h 96422"/>
                    <a:gd name="connsiteX4" fmla="*/ 91641 w 1304793"/>
                    <a:gd name="connsiteY4" fmla="*/ 1 h 96422"/>
                    <a:gd name="connsiteX5" fmla="*/ 92254 w 1304793"/>
                    <a:gd name="connsiteY5" fmla="*/ 1 h 96422"/>
                    <a:gd name="connsiteX6" fmla="*/ 1212540 w 1304793"/>
                    <a:gd name="connsiteY6" fmla="*/ 1 h 96422"/>
                    <a:gd name="connsiteX7" fmla="*/ 1304794 w 1304793"/>
                    <a:gd name="connsiteY7" fmla="*/ 91641 h 96422"/>
                    <a:gd name="connsiteX8" fmla="*/ 1304794 w 1304793"/>
                    <a:gd name="connsiteY8" fmla="*/ 92254 h 964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304793" h="96422">
                      <a:moveTo>
                        <a:pt x="1304794" y="92254"/>
                      </a:moveTo>
                      <a:lnTo>
                        <a:pt x="1304794" y="96422"/>
                      </a:lnTo>
                      <a:lnTo>
                        <a:pt x="1" y="96422"/>
                      </a:lnTo>
                      <a:lnTo>
                        <a:pt x="1" y="92254"/>
                      </a:lnTo>
                      <a:cubicBezTo>
                        <a:pt x="-171" y="41475"/>
                        <a:pt x="40862" y="172"/>
                        <a:pt x="91641" y="1"/>
                      </a:cubicBezTo>
                      <a:cubicBezTo>
                        <a:pt x="91844" y="1"/>
                        <a:pt x="92052" y="1"/>
                        <a:pt x="92254" y="1"/>
                      </a:cubicBezTo>
                      <a:lnTo>
                        <a:pt x="1212540" y="1"/>
                      </a:lnTo>
                      <a:cubicBezTo>
                        <a:pt x="1263320" y="-171"/>
                        <a:pt x="1304623" y="40862"/>
                        <a:pt x="1304794" y="91641"/>
                      </a:cubicBezTo>
                      <a:cubicBezTo>
                        <a:pt x="1304794" y="91844"/>
                        <a:pt x="1304794" y="92052"/>
                        <a:pt x="1304794" y="92254"/>
                      </a:cubicBezTo>
                      <a:close/>
                    </a:path>
                  </a:pathLst>
                </a:custGeom>
                <a:noFill/>
                <a:ln w="12240" cap="rnd">
                  <a:solidFill>
                    <a:schemeClr val="bg1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79" name="任意多边形: 形状 178">
                  <a:extLst>
                    <a:ext uri="{FF2B5EF4-FFF2-40B4-BE49-F238E27FC236}">
                      <a16:creationId xmlns:a16="http://schemas.microsoft.com/office/drawing/2014/main" id="{3544F837-4A57-2262-2D32-17B6CB0F09B7}"/>
                    </a:ext>
                  </a:extLst>
                </p:cNvPr>
                <p:cNvSpPr/>
                <p:nvPr/>
              </p:nvSpPr>
              <p:spPr>
                <a:xfrm>
                  <a:off x="4024406" y="5027989"/>
                  <a:ext cx="33591" cy="33591"/>
                </a:xfrm>
                <a:custGeom>
                  <a:avLst/>
                  <a:gdLst>
                    <a:gd name="connsiteX0" fmla="*/ 33591 w 33591"/>
                    <a:gd name="connsiteY0" fmla="*/ 16796 h 33591"/>
                    <a:gd name="connsiteX1" fmla="*/ 16796 w 33591"/>
                    <a:gd name="connsiteY1" fmla="*/ 33591 h 33591"/>
                    <a:gd name="connsiteX2" fmla="*/ 0 w 33591"/>
                    <a:gd name="connsiteY2" fmla="*/ 16796 h 33591"/>
                    <a:gd name="connsiteX3" fmla="*/ 16796 w 33591"/>
                    <a:gd name="connsiteY3" fmla="*/ 0 h 33591"/>
                    <a:gd name="connsiteX4" fmla="*/ 33591 w 33591"/>
                    <a:gd name="connsiteY4" fmla="*/ 16796 h 335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591" h="33591">
                      <a:moveTo>
                        <a:pt x="33591" y="16796"/>
                      </a:moveTo>
                      <a:cubicBezTo>
                        <a:pt x="33591" y="26070"/>
                        <a:pt x="26070" y="33591"/>
                        <a:pt x="16796" y="33591"/>
                      </a:cubicBezTo>
                      <a:cubicBezTo>
                        <a:pt x="7521" y="33591"/>
                        <a:pt x="0" y="26070"/>
                        <a:pt x="0" y="16796"/>
                      </a:cubicBezTo>
                      <a:cubicBezTo>
                        <a:pt x="0" y="7521"/>
                        <a:pt x="7521" y="0"/>
                        <a:pt x="16796" y="0"/>
                      </a:cubicBezTo>
                      <a:cubicBezTo>
                        <a:pt x="26070" y="0"/>
                        <a:pt x="33591" y="7521"/>
                        <a:pt x="33591" y="16796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61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80" name="任意多边形: 形状 179">
                  <a:extLst>
                    <a:ext uri="{FF2B5EF4-FFF2-40B4-BE49-F238E27FC236}">
                      <a16:creationId xmlns:a16="http://schemas.microsoft.com/office/drawing/2014/main" id="{E01EE669-CCD3-37F6-EDDD-B5EDCB82AE43}"/>
                    </a:ext>
                  </a:extLst>
                </p:cNvPr>
                <p:cNvSpPr/>
                <p:nvPr/>
              </p:nvSpPr>
              <p:spPr>
                <a:xfrm>
                  <a:off x="4079146" y="5027988"/>
                  <a:ext cx="33591" cy="33591"/>
                </a:xfrm>
                <a:custGeom>
                  <a:avLst/>
                  <a:gdLst>
                    <a:gd name="connsiteX0" fmla="*/ 33591 w 33591"/>
                    <a:gd name="connsiteY0" fmla="*/ 16796 h 33591"/>
                    <a:gd name="connsiteX1" fmla="*/ 16796 w 33591"/>
                    <a:gd name="connsiteY1" fmla="*/ 33591 h 33591"/>
                    <a:gd name="connsiteX2" fmla="*/ 0 w 33591"/>
                    <a:gd name="connsiteY2" fmla="*/ 16796 h 33591"/>
                    <a:gd name="connsiteX3" fmla="*/ 16796 w 33591"/>
                    <a:gd name="connsiteY3" fmla="*/ 0 h 33591"/>
                    <a:gd name="connsiteX4" fmla="*/ 33591 w 33591"/>
                    <a:gd name="connsiteY4" fmla="*/ 16796 h 335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591" h="33591">
                      <a:moveTo>
                        <a:pt x="33591" y="16796"/>
                      </a:moveTo>
                      <a:cubicBezTo>
                        <a:pt x="33591" y="26072"/>
                        <a:pt x="26072" y="33591"/>
                        <a:pt x="16796" y="33591"/>
                      </a:cubicBezTo>
                      <a:cubicBezTo>
                        <a:pt x="7520" y="33591"/>
                        <a:pt x="0" y="26072"/>
                        <a:pt x="0" y="16796"/>
                      </a:cubicBezTo>
                      <a:cubicBezTo>
                        <a:pt x="0" y="7520"/>
                        <a:pt x="7520" y="0"/>
                        <a:pt x="16796" y="0"/>
                      </a:cubicBezTo>
                      <a:cubicBezTo>
                        <a:pt x="26072" y="0"/>
                        <a:pt x="33591" y="7520"/>
                        <a:pt x="33591" y="16796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61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81" name="任意多边形: 形状 180">
                  <a:extLst>
                    <a:ext uri="{FF2B5EF4-FFF2-40B4-BE49-F238E27FC236}">
                      <a16:creationId xmlns:a16="http://schemas.microsoft.com/office/drawing/2014/main" id="{78CF116C-F8FA-E8B8-0162-A0582507676D}"/>
                    </a:ext>
                  </a:extLst>
                </p:cNvPr>
                <p:cNvSpPr/>
                <p:nvPr/>
              </p:nvSpPr>
              <p:spPr>
                <a:xfrm>
                  <a:off x="4133946" y="5027988"/>
                  <a:ext cx="33591" cy="33591"/>
                </a:xfrm>
                <a:custGeom>
                  <a:avLst/>
                  <a:gdLst>
                    <a:gd name="connsiteX0" fmla="*/ 33591 w 33591"/>
                    <a:gd name="connsiteY0" fmla="*/ 16796 h 33591"/>
                    <a:gd name="connsiteX1" fmla="*/ 16796 w 33591"/>
                    <a:gd name="connsiteY1" fmla="*/ 33591 h 33591"/>
                    <a:gd name="connsiteX2" fmla="*/ 0 w 33591"/>
                    <a:gd name="connsiteY2" fmla="*/ 16796 h 33591"/>
                    <a:gd name="connsiteX3" fmla="*/ 16796 w 33591"/>
                    <a:gd name="connsiteY3" fmla="*/ 0 h 33591"/>
                    <a:gd name="connsiteX4" fmla="*/ 33591 w 33591"/>
                    <a:gd name="connsiteY4" fmla="*/ 16796 h 335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591" h="33591">
                      <a:moveTo>
                        <a:pt x="33591" y="16796"/>
                      </a:moveTo>
                      <a:cubicBezTo>
                        <a:pt x="33591" y="26072"/>
                        <a:pt x="26072" y="33591"/>
                        <a:pt x="16796" y="33591"/>
                      </a:cubicBezTo>
                      <a:cubicBezTo>
                        <a:pt x="7520" y="33591"/>
                        <a:pt x="0" y="26072"/>
                        <a:pt x="0" y="16796"/>
                      </a:cubicBezTo>
                      <a:cubicBezTo>
                        <a:pt x="0" y="7520"/>
                        <a:pt x="7520" y="0"/>
                        <a:pt x="16796" y="0"/>
                      </a:cubicBezTo>
                      <a:cubicBezTo>
                        <a:pt x="26072" y="0"/>
                        <a:pt x="33591" y="7520"/>
                        <a:pt x="33591" y="16796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61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82" name="图形 16">
                <a:extLst>
                  <a:ext uri="{FF2B5EF4-FFF2-40B4-BE49-F238E27FC236}">
                    <a16:creationId xmlns:a16="http://schemas.microsoft.com/office/drawing/2014/main" id="{8259D54A-E4EA-039F-5936-46CC62045A54}"/>
                  </a:ext>
                </a:extLst>
              </p:cNvPr>
              <p:cNvGrpSpPr/>
              <p:nvPr/>
            </p:nvGrpSpPr>
            <p:grpSpPr>
              <a:xfrm>
                <a:off x="2966943" y="4953236"/>
                <a:ext cx="541660" cy="605272"/>
                <a:chOff x="2966943" y="4953236"/>
                <a:chExt cx="541660" cy="605272"/>
              </a:xfrm>
            </p:grpSpPr>
            <p:sp>
              <p:nvSpPr>
                <p:cNvPr id="183" name="任意多边形: 形状 182">
                  <a:extLst>
                    <a:ext uri="{FF2B5EF4-FFF2-40B4-BE49-F238E27FC236}">
                      <a16:creationId xmlns:a16="http://schemas.microsoft.com/office/drawing/2014/main" id="{C7239DA0-AD3F-BF63-3C19-5F7E0C780132}"/>
                    </a:ext>
                  </a:extLst>
                </p:cNvPr>
                <p:cNvSpPr/>
                <p:nvPr/>
              </p:nvSpPr>
              <p:spPr>
                <a:xfrm>
                  <a:off x="2966943" y="5149052"/>
                  <a:ext cx="165471" cy="409455"/>
                </a:xfrm>
                <a:custGeom>
                  <a:avLst/>
                  <a:gdLst>
                    <a:gd name="connsiteX0" fmla="*/ 39791 w 165471"/>
                    <a:gd name="connsiteY0" fmla="*/ 381888 h 409455"/>
                    <a:gd name="connsiteX1" fmla="*/ 3931 w 165471"/>
                    <a:gd name="connsiteY1" fmla="*/ 203449 h 409455"/>
                    <a:gd name="connsiteX2" fmla="*/ 21095 w 165471"/>
                    <a:gd name="connsiteY2" fmla="*/ 183159 h 409455"/>
                    <a:gd name="connsiteX3" fmla="*/ 53031 w 165471"/>
                    <a:gd name="connsiteY3" fmla="*/ 127010 h 409455"/>
                    <a:gd name="connsiteX4" fmla="*/ 81841 w 165471"/>
                    <a:gd name="connsiteY4" fmla="*/ 0 h 409455"/>
                    <a:gd name="connsiteX5" fmla="*/ 165268 w 165471"/>
                    <a:gd name="connsiteY5" fmla="*/ 333646 h 409455"/>
                    <a:gd name="connsiteX6" fmla="*/ 39791 w 165471"/>
                    <a:gd name="connsiteY6" fmla="*/ 381888 h 4094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65471" h="409455">
                      <a:moveTo>
                        <a:pt x="39791" y="381888"/>
                      </a:moveTo>
                      <a:cubicBezTo>
                        <a:pt x="2521" y="271551"/>
                        <a:pt x="-6244" y="211969"/>
                        <a:pt x="3931" y="203449"/>
                      </a:cubicBezTo>
                      <a:cubicBezTo>
                        <a:pt x="10061" y="198054"/>
                        <a:pt x="20298" y="194070"/>
                        <a:pt x="21095" y="183159"/>
                      </a:cubicBezTo>
                      <a:cubicBezTo>
                        <a:pt x="21891" y="172248"/>
                        <a:pt x="9387" y="135592"/>
                        <a:pt x="53031" y="127010"/>
                      </a:cubicBezTo>
                      <a:cubicBezTo>
                        <a:pt x="53031" y="127010"/>
                        <a:pt x="67804" y="40518"/>
                        <a:pt x="81841" y="0"/>
                      </a:cubicBezTo>
                      <a:cubicBezTo>
                        <a:pt x="81841" y="0"/>
                        <a:pt x="159812" y="310353"/>
                        <a:pt x="165268" y="333646"/>
                      </a:cubicBezTo>
                      <a:cubicBezTo>
                        <a:pt x="170724" y="356939"/>
                        <a:pt x="65107" y="457162"/>
                        <a:pt x="39791" y="381888"/>
                      </a:cubicBezTo>
                      <a:close/>
                    </a:path>
                  </a:pathLst>
                </a:custGeom>
                <a:solidFill>
                  <a:srgbClr val="FEBD9D"/>
                </a:solidFill>
                <a:ln w="61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84" name="任意多边形: 形状 183">
                  <a:extLst>
                    <a:ext uri="{FF2B5EF4-FFF2-40B4-BE49-F238E27FC236}">
                      <a16:creationId xmlns:a16="http://schemas.microsoft.com/office/drawing/2014/main" id="{D3678E7F-83E6-7729-DFBA-55DBB6E8C0FD}"/>
                    </a:ext>
                  </a:extLst>
                </p:cNvPr>
                <p:cNvSpPr/>
                <p:nvPr/>
              </p:nvSpPr>
              <p:spPr>
                <a:xfrm>
                  <a:off x="3013844" y="5276062"/>
                  <a:ext cx="6129" cy="42050"/>
                </a:xfrm>
                <a:custGeom>
                  <a:avLst/>
                  <a:gdLst>
                    <a:gd name="connsiteX0" fmla="*/ 6130 w 6129"/>
                    <a:gd name="connsiteY0" fmla="*/ 0 h 42050"/>
                    <a:gd name="connsiteX1" fmla="*/ 0 w 6129"/>
                    <a:gd name="connsiteY1" fmla="*/ 42050 h 42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6129" h="42050">
                      <a:moveTo>
                        <a:pt x="6130" y="0"/>
                      </a:moveTo>
                      <a:cubicBezTo>
                        <a:pt x="3279" y="13884"/>
                        <a:pt x="1232" y="27927"/>
                        <a:pt x="0" y="42050"/>
                      </a:cubicBezTo>
                    </a:path>
                  </a:pathLst>
                </a:custGeom>
                <a:noFill/>
                <a:ln w="4590" cap="rnd">
                  <a:solidFill>
                    <a:srgbClr val="EF8A66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85" name="任意多边形: 形状 184">
                  <a:extLst>
                    <a:ext uri="{FF2B5EF4-FFF2-40B4-BE49-F238E27FC236}">
                      <a16:creationId xmlns:a16="http://schemas.microsoft.com/office/drawing/2014/main" id="{6C695C6C-AAF8-92B0-428A-30D56A92775B}"/>
                    </a:ext>
                  </a:extLst>
                </p:cNvPr>
                <p:cNvSpPr/>
                <p:nvPr/>
              </p:nvSpPr>
              <p:spPr>
                <a:xfrm>
                  <a:off x="2967011" y="5149052"/>
                  <a:ext cx="81834" cy="236059"/>
                </a:xfrm>
                <a:custGeom>
                  <a:avLst/>
                  <a:gdLst>
                    <a:gd name="connsiteX0" fmla="*/ 1166 w 81834"/>
                    <a:gd name="connsiteY0" fmla="*/ 236059 h 236059"/>
                    <a:gd name="connsiteX1" fmla="*/ 3925 w 81834"/>
                    <a:gd name="connsiteY1" fmla="*/ 203449 h 236059"/>
                    <a:gd name="connsiteX2" fmla="*/ 21088 w 81834"/>
                    <a:gd name="connsiteY2" fmla="*/ 183159 h 236059"/>
                    <a:gd name="connsiteX3" fmla="*/ 53024 w 81834"/>
                    <a:gd name="connsiteY3" fmla="*/ 127010 h 236059"/>
                    <a:gd name="connsiteX4" fmla="*/ 81835 w 81834"/>
                    <a:gd name="connsiteY4" fmla="*/ 0 h 2360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1834" h="236059">
                      <a:moveTo>
                        <a:pt x="1166" y="236059"/>
                      </a:moveTo>
                      <a:cubicBezTo>
                        <a:pt x="-1102" y="217670"/>
                        <a:pt x="2" y="206759"/>
                        <a:pt x="3925" y="203449"/>
                      </a:cubicBezTo>
                      <a:cubicBezTo>
                        <a:pt x="10055" y="198054"/>
                        <a:pt x="20291" y="194070"/>
                        <a:pt x="21088" y="183159"/>
                      </a:cubicBezTo>
                      <a:cubicBezTo>
                        <a:pt x="21885" y="172248"/>
                        <a:pt x="9380" y="135592"/>
                        <a:pt x="53024" y="127010"/>
                      </a:cubicBezTo>
                      <a:cubicBezTo>
                        <a:pt x="53024" y="127010"/>
                        <a:pt x="67797" y="40518"/>
                        <a:pt x="81835" y="0"/>
                      </a:cubicBezTo>
                    </a:path>
                  </a:pathLst>
                </a:custGeom>
                <a:noFill/>
                <a:ln w="4590" cap="rnd">
                  <a:solidFill>
                    <a:srgbClr val="EF8A66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86" name="任意多边形: 形状 185">
                  <a:extLst>
                    <a:ext uri="{FF2B5EF4-FFF2-40B4-BE49-F238E27FC236}">
                      <a16:creationId xmlns:a16="http://schemas.microsoft.com/office/drawing/2014/main" id="{78EB7403-0589-4641-7FA0-606C3C230C63}"/>
                    </a:ext>
                  </a:extLst>
                </p:cNvPr>
                <p:cNvSpPr/>
                <p:nvPr/>
              </p:nvSpPr>
              <p:spPr>
                <a:xfrm rot="-944999">
                  <a:off x="3043393" y="5005594"/>
                  <a:ext cx="429945" cy="319302"/>
                </a:xfrm>
                <a:custGeom>
                  <a:avLst/>
                  <a:gdLst>
                    <a:gd name="connsiteX0" fmla="*/ 392431 w 429945"/>
                    <a:gd name="connsiteY0" fmla="*/ 0 h 319302"/>
                    <a:gd name="connsiteX1" fmla="*/ 429945 w 429945"/>
                    <a:gd name="connsiteY1" fmla="*/ 0 h 319302"/>
                    <a:gd name="connsiteX2" fmla="*/ 429945 w 429945"/>
                    <a:gd name="connsiteY2" fmla="*/ 319302 h 319302"/>
                    <a:gd name="connsiteX3" fmla="*/ 392431 w 429945"/>
                    <a:gd name="connsiteY3" fmla="*/ 319302 h 319302"/>
                    <a:gd name="connsiteX4" fmla="*/ 37515 w 429945"/>
                    <a:gd name="connsiteY4" fmla="*/ 319302 h 319302"/>
                    <a:gd name="connsiteX5" fmla="*/ 0 w 429945"/>
                    <a:gd name="connsiteY5" fmla="*/ 319302 h 319302"/>
                    <a:gd name="connsiteX6" fmla="*/ 0 w 429945"/>
                    <a:gd name="connsiteY6" fmla="*/ 0 h 319302"/>
                    <a:gd name="connsiteX7" fmla="*/ 37515 w 429945"/>
                    <a:gd name="connsiteY7" fmla="*/ 0 h 3193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429945" h="319302">
                      <a:moveTo>
                        <a:pt x="392431" y="0"/>
                      </a:moveTo>
                      <a:cubicBezTo>
                        <a:pt x="413150" y="0"/>
                        <a:pt x="429945" y="0"/>
                        <a:pt x="429945" y="0"/>
                      </a:cubicBezTo>
                      <a:lnTo>
                        <a:pt x="429945" y="319302"/>
                      </a:lnTo>
                      <a:cubicBezTo>
                        <a:pt x="429945" y="319302"/>
                        <a:pt x="413150" y="319302"/>
                        <a:pt x="392431" y="319302"/>
                      </a:cubicBezTo>
                      <a:lnTo>
                        <a:pt x="37515" y="319302"/>
                      </a:lnTo>
                      <a:cubicBezTo>
                        <a:pt x="16796" y="319302"/>
                        <a:pt x="0" y="319302"/>
                        <a:pt x="0" y="319302"/>
                      </a:cubicBezTo>
                      <a:lnTo>
                        <a:pt x="0" y="0"/>
                      </a:lnTo>
                      <a:cubicBezTo>
                        <a:pt x="0" y="0"/>
                        <a:pt x="16796" y="0"/>
                        <a:pt x="37515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6120" cap="rnd">
                  <a:solidFill>
                    <a:srgbClr val="DDDDDD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87" name="任意多边形: 形状 186">
                  <a:extLst>
                    <a:ext uri="{FF2B5EF4-FFF2-40B4-BE49-F238E27FC236}">
                      <a16:creationId xmlns:a16="http://schemas.microsoft.com/office/drawing/2014/main" id="{55B4E191-F618-771C-C496-D95860802D35}"/>
                    </a:ext>
                  </a:extLst>
                </p:cNvPr>
                <p:cNvSpPr/>
                <p:nvPr/>
              </p:nvSpPr>
              <p:spPr>
                <a:xfrm rot="-944999">
                  <a:off x="3081766" y="5034036"/>
                  <a:ext cx="353322" cy="262417"/>
                </a:xfrm>
                <a:custGeom>
                  <a:avLst/>
                  <a:gdLst>
                    <a:gd name="connsiteX0" fmla="*/ 328497 w 353322"/>
                    <a:gd name="connsiteY0" fmla="*/ 0 h 262417"/>
                    <a:gd name="connsiteX1" fmla="*/ 353323 w 353322"/>
                    <a:gd name="connsiteY1" fmla="*/ 0 h 262417"/>
                    <a:gd name="connsiteX2" fmla="*/ 353323 w 353322"/>
                    <a:gd name="connsiteY2" fmla="*/ 262417 h 262417"/>
                    <a:gd name="connsiteX3" fmla="*/ 328497 w 353322"/>
                    <a:gd name="connsiteY3" fmla="*/ 262417 h 262417"/>
                    <a:gd name="connsiteX4" fmla="*/ 24826 w 353322"/>
                    <a:gd name="connsiteY4" fmla="*/ 262417 h 262417"/>
                    <a:gd name="connsiteX5" fmla="*/ 0 w 353322"/>
                    <a:gd name="connsiteY5" fmla="*/ 262417 h 262417"/>
                    <a:gd name="connsiteX6" fmla="*/ 0 w 353322"/>
                    <a:gd name="connsiteY6" fmla="*/ 0 h 262417"/>
                    <a:gd name="connsiteX7" fmla="*/ 24826 w 353322"/>
                    <a:gd name="connsiteY7" fmla="*/ 0 h 2624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353322" h="262417">
                      <a:moveTo>
                        <a:pt x="328497" y="0"/>
                      </a:moveTo>
                      <a:cubicBezTo>
                        <a:pt x="342208" y="0"/>
                        <a:pt x="353323" y="0"/>
                        <a:pt x="353323" y="0"/>
                      </a:cubicBezTo>
                      <a:lnTo>
                        <a:pt x="353323" y="262417"/>
                      </a:lnTo>
                      <a:cubicBezTo>
                        <a:pt x="353323" y="262417"/>
                        <a:pt x="342208" y="262417"/>
                        <a:pt x="328497" y="262417"/>
                      </a:cubicBezTo>
                      <a:lnTo>
                        <a:pt x="24826" y="262417"/>
                      </a:lnTo>
                      <a:cubicBezTo>
                        <a:pt x="11115" y="262417"/>
                        <a:pt x="0" y="262417"/>
                        <a:pt x="0" y="262417"/>
                      </a:cubicBezTo>
                      <a:lnTo>
                        <a:pt x="0" y="0"/>
                      </a:lnTo>
                      <a:cubicBezTo>
                        <a:pt x="0" y="0"/>
                        <a:pt x="11115" y="0"/>
                        <a:pt x="24826" y="0"/>
                      </a:cubicBezTo>
                      <a:close/>
                    </a:path>
                  </a:pathLst>
                </a:custGeom>
                <a:noFill/>
                <a:ln w="6120" cap="rnd">
                  <a:solidFill>
                    <a:srgbClr val="EDEDED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88" name="任意多边形: 形状 187">
                  <a:extLst>
                    <a:ext uri="{FF2B5EF4-FFF2-40B4-BE49-F238E27FC236}">
                      <a16:creationId xmlns:a16="http://schemas.microsoft.com/office/drawing/2014/main" id="{AF94E8B5-5B92-D4F2-7CC5-1EE83A7E5C63}"/>
                    </a:ext>
                  </a:extLst>
                </p:cNvPr>
                <p:cNvSpPr/>
                <p:nvPr/>
              </p:nvSpPr>
              <p:spPr>
                <a:xfrm>
                  <a:off x="3142077" y="5124777"/>
                  <a:ext cx="142276" cy="142370"/>
                </a:xfrm>
                <a:custGeom>
                  <a:avLst/>
                  <a:gdLst>
                    <a:gd name="connsiteX0" fmla="*/ 142154 w 142276"/>
                    <a:gd name="connsiteY0" fmla="*/ 71108 h 142370"/>
                    <a:gd name="connsiteX1" fmla="*/ 142154 w 142276"/>
                    <a:gd name="connsiteY1" fmla="*/ 76318 h 142370"/>
                    <a:gd name="connsiteX2" fmla="*/ 66052 w 142276"/>
                    <a:gd name="connsiteY2" fmla="*/ 142183 h 142370"/>
                    <a:gd name="connsiteX3" fmla="*/ 187 w 142276"/>
                    <a:gd name="connsiteY3" fmla="*/ 66081 h 142370"/>
                    <a:gd name="connsiteX4" fmla="*/ 56336 w 142276"/>
                    <a:gd name="connsiteY4" fmla="*/ 1596 h 142370"/>
                    <a:gd name="connsiteX5" fmla="*/ 71048 w 142276"/>
                    <a:gd name="connsiteY5" fmla="*/ 2 h 142370"/>
                    <a:gd name="connsiteX6" fmla="*/ 142276 w 142276"/>
                    <a:gd name="connsiteY6" fmla="*/ 71108 h 1423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42276" h="142370">
                      <a:moveTo>
                        <a:pt x="142154" y="71108"/>
                      </a:moveTo>
                      <a:cubicBezTo>
                        <a:pt x="142246" y="72843"/>
                        <a:pt x="142246" y="74583"/>
                        <a:pt x="142154" y="76318"/>
                      </a:cubicBezTo>
                      <a:cubicBezTo>
                        <a:pt x="139328" y="115518"/>
                        <a:pt x="105252" y="145009"/>
                        <a:pt x="66052" y="142183"/>
                      </a:cubicBezTo>
                      <a:cubicBezTo>
                        <a:pt x="26852" y="139357"/>
                        <a:pt x="-2639" y="105282"/>
                        <a:pt x="187" y="66081"/>
                      </a:cubicBezTo>
                      <a:cubicBezTo>
                        <a:pt x="2468" y="34488"/>
                        <a:pt x="25356" y="8197"/>
                        <a:pt x="56336" y="1596"/>
                      </a:cubicBezTo>
                      <a:cubicBezTo>
                        <a:pt x="61161" y="498"/>
                        <a:pt x="66101" y="-35"/>
                        <a:pt x="71048" y="2"/>
                      </a:cubicBezTo>
                      <a:cubicBezTo>
                        <a:pt x="110352" y="-35"/>
                        <a:pt x="142240" y="31803"/>
                        <a:pt x="142276" y="71108"/>
                      </a:cubicBezTo>
                      <a:close/>
                    </a:path>
                  </a:pathLst>
                </a:custGeom>
                <a:noFill/>
                <a:ln w="6120" cap="rnd">
                  <a:solidFill>
                    <a:srgbClr val="EDEDED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89" name="任意多边形: 形状 188">
                  <a:extLst>
                    <a:ext uri="{FF2B5EF4-FFF2-40B4-BE49-F238E27FC236}">
                      <a16:creationId xmlns:a16="http://schemas.microsoft.com/office/drawing/2014/main" id="{95B127AE-07E3-3E3E-D7C6-E85FA33E63F6}"/>
                    </a:ext>
                  </a:extLst>
                </p:cNvPr>
                <p:cNvSpPr/>
                <p:nvPr/>
              </p:nvSpPr>
              <p:spPr>
                <a:xfrm>
                  <a:off x="3179778" y="5191287"/>
                  <a:ext cx="104206" cy="75664"/>
                </a:xfrm>
                <a:custGeom>
                  <a:avLst/>
                  <a:gdLst>
                    <a:gd name="connsiteX0" fmla="*/ 104207 w 104206"/>
                    <a:gd name="connsiteY0" fmla="*/ 9624 h 75664"/>
                    <a:gd name="connsiteX1" fmla="*/ 28093 w 104206"/>
                    <a:gd name="connsiteY1" fmla="*/ 75477 h 75664"/>
                    <a:gd name="connsiteX2" fmla="*/ 0 w 104206"/>
                    <a:gd name="connsiteY2" fmla="*/ 67428 h 75664"/>
                    <a:gd name="connsiteX3" fmla="*/ 33040 w 104206"/>
                    <a:gd name="connsiteY3" fmla="*/ 0 h 756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04206" h="75664">
                      <a:moveTo>
                        <a:pt x="104207" y="9624"/>
                      </a:moveTo>
                      <a:cubicBezTo>
                        <a:pt x="101375" y="48824"/>
                        <a:pt x="67293" y="78308"/>
                        <a:pt x="28093" y="75477"/>
                      </a:cubicBezTo>
                      <a:cubicBezTo>
                        <a:pt x="18273" y="74766"/>
                        <a:pt x="8704" y="72025"/>
                        <a:pt x="0" y="67428"/>
                      </a:cubicBezTo>
                      <a:cubicBezTo>
                        <a:pt x="13792" y="39537"/>
                        <a:pt x="33040" y="0"/>
                        <a:pt x="33040" y="0"/>
                      </a:cubicBezTo>
                      <a:close/>
                    </a:path>
                  </a:pathLst>
                </a:custGeom>
                <a:noFill/>
                <a:ln w="6120" cap="rnd">
                  <a:solidFill>
                    <a:srgbClr val="EDEDED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0" name="任意多边形: 形状 189">
                  <a:extLst>
                    <a:ext uri="{FF2B5EF4-FFF2-40B4-BE49-F238E27FC236}">
                      <a16:creationId xmlns:a16="http://schemas.microsoft.com/office/drawing/2014/main" id="{516D0783-DCEB-3FFE-E2F8-F4A6B711D26A}"/>
                    </a:ext>
                  </a:extLst>
                </p:cNvPr>
                <p:cNvSpPr/>
                <p:nvPr/>
              </p:nvSpPr>
              <p:spPr>
                <a:xfrm>
                  <a:off x="3213247" y="5149175"/>
                  <a:ext cx="71052" cy="51919"/>
                </a:xfrm>
                <a:custGeom>
                  <a:avLst/>
                  <a:gdLst>
                    <a:gd name="connsiteX0" fmla="*/ 70983 w 71052"/>
                    <a:gd name="connsiteY0" fmla="*/ 46709 h 51919"/>
                    <a:gd name="connsiteX1" fmla="*/ 70983 w 71052"/>
                    <a:gd name="connsiteY1" fmla="*/ 51920 h 51919"/>
                    <a:gd name="connsiteX2" fmla="*/ 0 w 71052"/>
                    <a:gd name="connsiteY2" fmla="*/ 42480 h 51919"/>
                    <a:gd name="connsiteX3" fmla="*/ 53697 w 71052"/>
                    <a:gd name="connsiteY3" fmla="*/ 0 h 51919"/>
                    <a:gd name="connsiteX4" fmla="*/ 70983 w 71052"/>
                    <a:gd name="connsiteY4" fmla="*/ 46709 h 519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1052" h="51919">
                      <a:moveTo>
                        <a:pt x="70983" y="46709"/>
                      </a:moveTo>
                      <a:cubicBezTo>
                        <a:pt x="71075" y="48444"/>
                        <a:pt x="71075" y="50185"/>
                        <a:pt x="70983" y="51920"/>
                      </a:cubicBezTo>
                      <a:lnTo>
                        <a:pt x="0" y="42480"/>
                      </a:lnTo>
                      <a:lnTo>
                        <a:pt x="53697" y="0"/>
                      </a:lnTo>
                      <a:cubicBezTo>
                        <a:pt x="64933" y="12959"/>
                        <a:pt x="71075" y="29558"/>
                        <a:pt x="70983" y="46709"/>
                      </a:cubicBezTo>
                      <a:close/>
                    </a:path>
                  </a:pathLst>
                </a:custGeom>
                <a:noFill/>
                <a:ln w="6120" cap="rnd">
                  <a:solidFill>
                    <a:srgbClr val="EDEDED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1" name="任意多边形: 形状 190">
                  <a:extLst>
                    <a:ext uri="{FF2B5EF4-FFF2-40B4-BE49-F238E27FC236}">
                      <a16:creationId xmlns:a16="http://schemas.microsoft.com/office/drawing/2014/main" id="{B479483A-86AB-79E9-E3EC-AABFE07165FF}"/>
                    </a:ext>
                  </a:extLst>
                </p:cNvPr>
                <p:cNvSpPr/>
                <p:nvPr/>
              </p:nvSpPr>
              <p:spPr>
                <a:xfrm>
                  <a:off x="3198290" y="5124777"/>
                  <a:ext cx="68408" cy="66878"/>
                </a:xfrm>
                <a:custGeom>
                  <a:avLst/>
                  <a:gdLst>
                    <a:gd name="connsiteX0" fmla="*/ 68409 w 68408"/>
                    <a:gd name="connsiteY0" fmla="*/ 24399 h 66878"/>
                    <a:gd name="connsiteX1" fmla="*/ 14712 w 68408"/>
                    <a:gd name="connsiteY1" fmla="*/ 66878 h 66878"/>
                    <a:gd name="connsiteX2" fmla="*/ 0 w 68408"/>
                    <a:gd name="connsiteY2" fmla="*/ 1596 h 66878"/>
                    <a:gd name="connsiteX3" fmla="*/ 14712 w 68408"/>
                    <a:gd name="connsiteY3" fmla="*/ 2 h 66878"/>
                    <a:gd name="connsiteX4" fmla="*/ 68409 w 68408"/>
                    <a:gd name="connsiteY4" fmla="*/ 24399 h 668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8408" h="66878">
                      <a:moveTo>
                        <a:pt x="68409" y="24399"/>
                      </a:moveTo>
                      <a:lnTo>
                        <a:pt x="14712" y="66878"/>
                      </a:lnTo>
                      <a:cubicBezTo>
                        <a:pt x="14712" y="66878"/>
                        <a:pt x="5517" y="27463"/>
                        <a:pt x="0" y="1596"/>
                      </a:cubicBezTo>
                      <a:cubicBezTo>
                        <a:pt x="4824" y="498"/>
                        <a:pt x="9765" y="-35"/>
                        <a:pt x="14712" y="2"/>
                      </a:cubicBezTo>
                      <a:cubicBezTo>
                        <a:pt x="35295" y="-23"/>
                        <a:pt x="54886" y="8878"/>
                        <a:pt x="68409" y="24399"/>
                      </a:cubicBezTo>
                      <a:close/>
                    </a:path>
                  </a:pathLst>
                </a:custGeom>
                <a:solidFill>
                  <a:srgbClr val="DDDDDD"/>
                </a:solidFill>
                <a:ln w="6120" cap="rnd">
                  <a:solidFill>
                    <a:srgbClr val="DDDDDD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2" name="任意多边形: 形状 191">
                  <a:extLst>
                    <a:ext uri="{FF2B5EF4-FFF2-40B4-BE49-F238E27FC236}">
                      <a16:creationId xmlns:a16="http://schemas.microsoft.com/office/drawing/2014/main" id="{804713EE-43ED-92B7-0F26-1AB64AE1CBC3}"/>
                    </a:ext>
                  </a:extLst>
                </p:cNvPr>
                <p:cNvSpPr/>
                <p:nvPr/>
              </p:nvSpPr>
              <p:spPr>
                <a:xfrm>
                  <a:off x="3312617" y="5082830"/>
                  <a:ext cx="70541" cy="88153"/>
                </a:xfrm>
                <a:custGeom>
                  <a:avLst/>
                  <a:gdLst>
                    <a:gd name="connsiteX0" fmla="*/ 52465 w 70541"/>
                    <a:gd name="connsiteY0" fmla="*/ 86941 h 88153"/>
                    <a:gd name="connsiteX1" fmla="*/ 62396 w 70541"/>
                    <a:gd name="connsiteY1" fmla="*/ 71555 h 88153"/>
                    <a:gd name="connsiteX2" fmla="*/ 21878 w 70541"/>
                    <a:gd name="connsiteY2" fmla="*/ 2227 h 88153"/>
                    <a:gd name="connsiteX3" fmla="*/ 31440 w 70541"/>
                    <a:gd name="connsiteY3" fmla="*/ 79340 h 88153"/>
                    <a:gd name="connsiteX4" fmla="*/ 52465 w 70541"/>
                    <a:gd name="connsiteY4" fmla="*/ 86941 h 881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0541" h="88153">
                      <a:moveTo>
                        <a:pt x="52465" y="86941"/>
                      </a:moveTo>
                      <a:cubicBezTo>
                        <a:pt x="65890" y="82221"/>
                        <a:pt x="53507" y="75356"/>
                        <a:pt x="62396" y="71555"/>
                      </a:cubicBezTo>
                      <a:cubicBezTo>
                        <a:pt x="75391" y="66039"/>
                        <a:pt x="79620" y="-14262"/>
                        <a:pt x="21878" y="2227"/>
                      </a:cubicBezTo>
                      <a:cubicBezTo>
                        <a:pt x="-21889" y="14487"/>
                        <a:pt x="9986" y="85899"/>
                        <a:pt x="31440" y="79340"/>
                      </a:cubicBezTo>
                      <a:cubicBezTo>
                        <a:pt x="37263" y="77563"/>
                        <a:pt x="37079" y="92397"/>
                        <a:pt x="52465" y="86941"/>
                      </a:cubicBezTo>
                      <a:close/>
                    </a:path>
                  </a:pathLst>
                </a:custGeom>
                <a:solidFill>
                  <a:srgbClr val="F9F9F9"/>
                </a:solidFill>
                <a:ln w="6120" cap="rnd">
                  <a:solidFill>
                    <a:srgbClr val="DDDDDD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3" name="任意多边形: 形状 192">
                  <a:extLst>
                    <a:ext uri="{FF2B5EF4-FFF2-40B4-BE49-F238E27FC236}">
                      <a16:creationId xmlns:a16="http://schemas.microsoft.com/office/drawing/2014/main" id="{8D3972A1-D666-484D-926C-6E006734298D}"/>
                    </a:ext>
                  </a:extLst>
                </p:cNvPr>
                <p:cNvSpPr/>
                <p:nvPr/>
              </p:nvSpPr>
              <p:spPr>
                <a:xfrm>
                  <a:off x="3344108" y="5110925"/>
                  <a:ext cx="20003" cy="56026"/>
                </a:xfrm>
                <a:custGeom>
                  <a:avLst/>
                  <a:gdLst>
                    <a:gd name="connsiteX0" fmla="*/ 5221 w 20003"/>
                    <a:gd name="connsiteY0" fmla="*/ 0 h 56026"/>
                    <a:gd name="connsiteX1" fmla="*/ 13374 w 20003"/>
                    <a:gd name="connsiteY1" fmla="*/ 20841 h 56026"/>
                    <a:gd name="connsiteX2" fmla="*/ 685 w 20003"/>
                    <a:gd name="connsiteY2" fmla="*/ 34940 h 56026"/>
                    <a:gd name="connsiteX3" fmla="*/ 19074 w 20003"/>
                    <a:gd name="connsiteY3" fmla="*/ 56026 h 560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0003" h="56026">
                      <a:moveTo>
                        <a:pt x="5221" y="0"/>
                      </a:moveTo>
                      <a:cubicBezTo>
                        <a:pt x="-480" y="10237"/>
                        <a:pt x="4056" y="17409"/>
                        <a:pt x="13374" y="20841"/>
                      </a:cubicBezTo>
                      <a:cubicBezTo>
                        <a:pt x="29005" y="26665"/>
                        <a:pt x="5773" y="44993"/>
                        <a:pt x="685" y="34940"/>
                      </a:cubicBezTo>
                      <a:cubicBezTo>
                        <a:pt x="-4893" y="23906"/>
                        <a:pt x="25633" y="31262"/>
                        <a:pt x="19074" y="56026"/>
                      </a:cubicBezTo>
                    </a:path>
                  </a:pathLst>
                </a:custGeom>
                <a:noFill/>
                <a:ln w="6120" cap="rnd">
                  <a:solidFill>
                    <a:srgbClr val="DDDDDD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4" name="任意多边形: 形状 193">
                  <a:extLst>
                    <a:ext uri="{FF2B5EF4-FFF2-40B4-BE49-F238E27FC236}">
                      <a16:creationId xmlns:a16="http://schemas.microsoft.com/office/drawing/2014/main" id="{0D9D62C9-0DC7-F358-B244-89866A039ABD}"/>
                    </a:ext>
                  </a:extLst>
                </p:cNvPr>
                <p:cNvSpPr/>
                <p:nvPr/>
              </p:nvSpPr>
              <p:spPr>
                <a:xfrm>
                  <a:off x="3358217" y="5180315"/>
                  <a:ext cx="22972" cy="15607"/>
                </a:xfrm>
                <a:custGeom>
                  <a:avLst/>
                  <a:gdLst>
                    <a:gd name="connsiteX0" fmla="*/ 0 w 22972"/>
                    <a:gd name="connsiteY0" fmla="*/ 5885 h 15607"/>
                    <a:gd name="connsiteX1" fmla="*/ 16183 w 22972"/>
                    <a:gd name="connsiteY1" fmla="*/ 14773 h 15607"/>
                    <a:gd name="connsiteX2" fmla="*/ 21945 w 22972"/>
                    <a:gd name="connsiteY2" fmla="*/ 0 h 156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2972" h="15607">
                      <a:moveTo>
                        <a:pt x="0" y="5885"/>
                      </a:moveTo>
                      <a:cubicBezTo>
                        <a:pt x="3923" y="15263"/>
                        <a:pt x="8766" y="16918"/>
                        <a:pt x="16183" y="14773"/>
                      </a:cubicBezTo>
                      <a:cubicBezTo>
                        <a:pt x="23600" y="12627"/>
                        <a:pt x="23906" y="7478"/>
                        <a:pt x="21945" y="0"/>
                      </a:cubicBezTo>
                      <a:close/>
                    </a:path>
                  </a:pathLst>
                </a:custGeom>
                <a:solidFill>
                  <a:srgbClr val="F9F9F9"/>
                </a:solidFill>
                <a:ln w="6120" cap="rnd">
                  <a:solidFill>
                    <a:srgbClr val="EDEDED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5" name="任意多边形: 形状 194">
                  <a:extLst>
                    <a:ext uri="{FF2B5EF4-FFF2-40B4-BE49-F238E27FC236}">
                      <a16:creationId xmlns:a16="http://schemas.microsoft.com/office/drawing/2014/main" id="{F4525386-8CDC-30FA-15A9-8A94ADB7E6E8}"/>
                    </a:ext>
                  </a:extLst>
                </p:cNvPr>
                <p:cNvSpPr/>
                <p:nvPr/>
              </p:nvSpPr>
              <p:spPr>
                <a:xfrm>
                  <a:off x="3351114" y="5170980"/>
                  <a:ext cx="31901" cy="18161"/>
                </a:xfrm>
                <a:custGeom>
                  <a:avLst/>
                  <a:gdLst>
                    <a:gd name="connsiteX0" fmla="*/ 790 w 31901"/>
                    <a:gd name="connsiteY0" fmla="*/ 9273 h 18161"/>
                    <a:gd name="connsiteX1" fmla="*/ 28252 w 31901"/>
                    <a:gd name="connsiteY1" fmla="*/ 78 h 18161"/>
                    <a:gd name="connsiteX2" fmla="*/ 29968 w 31901"/>
                    <a:gd name="connsiteY2" fmla="*/ 11480 h 18161"/>
                    <a:gd name="connsiteX3" fmla="*/ 4407 w 31901"/>
                    <a:gd name="connsiteY3" fmla="*/ 18161 h 18161"/>
                    <a:gd name="connsiteX4" fmla="*/ 251 w 31901"/>
                    <a:gd name="connsiteY4" fmla="*/ 10554 h 18161"/>
                    <a:gd name="connsiteX5" fmla="*/ 790 w 31901"/>
                    <a:gd name="connsiteY5" fmla="*/ 9273 h 181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1901" h="18161">
                      <a:moveTo>
                        <a:pt x="790" y="9273"/>
                      </a:moveTo>
                      <a:cubicBezTo>
                        <a:pt x="4345" y="3143"/>
                        <a:pt x="25310" y="-596"/>
                        <a:pt x="28252" y="78"/>
                      </a:cubicBezTo>
                      <a:cubicBezTo>
                        <a:pt x="31194" y="752"/>
                        <a:pt x="33830" y="9273"/>
                        <a:pt x="29968" y="11480"/>
                      </a:cubicBezTo>
                      <a:cubicBezTo>
                        <a:pt x="21871" y="15090"/>
                        <a:pt x="13234" y="17352"/>
                        <a:pt x="4407" y="18161"/>
                      </a:cubicBezTo>
                      <a:cubicBezTo>
                        <a:pt x="1158" y="17211"/>
                        <a:pt x="-706" y="13803"/>
                        <a:pt x="251" y="10554"/>
                      </a:cubicBezTo>
                      <a:cubicBezTo>
                        <a:pt x="379" y="10107"/>
                        <a:pt x="563" y="9678"/>
                        <a:pt x="790" y="9273"/>
                      </a:cubicBezTo>
                      <a:close/>
                    </a:path>
                  </a:pathLst>
                </a:custGeom>
                <a:solidFill>
                  <a:srgbClr val="F9F9F9"/>
                </a:solidFill>
                <a:ln w="6120" cap="rnd">
                  <a:solidFill>
                    <a:srgbClr val="EDEDED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6" name="任意多边形: 形状 195">
                  <a:extLst>
                    <a:ext uri="{FF2B5EF4-FFF2-40B4-BE49-F238E27FC236}">
                      <a16:creationId xmlns:a16="http://schemas.microsoft.com/office/drawing/2014/main" id="{E7E54035-02F6-01D8-BC7D-480A439B6D0F}"/>
                    </a:ext>
                  </a:extLst>
                </p:cNvPr>
                <p:cNvSpPr/>
                <p:nvPr/>
              </p:nvSpPr>
              <p:spPr>
                <a:xfrm>
                  <a:off x="3347132" y="5159566"/>
                  <a:ext cx="34125" cy="18112"/>
                </a:xfrm>
                <a:custGeom>
                  <a:avLst/>
                  <a:gdLst>
                    <a:gd name="connsiteX0" fmla="*/ 726 w 34125"/>
                    <a:gd name="connsiteY0" fmla="*/ 9285 h 18112"/>
                    <a:gd name="connsiteX1" fmla="*/ 29965 w 34125"/>
                    <a:gd name="connsiteY1" fmla="*/ 91 h 18112"/>
                    <a:gd name="connsiteX2" fmla="*/ 31866 w 34125"/>
                    <a:gd name="connsiteY2" fmla="*/ 11431 h 18112"/>
                    <a:gd name="connsiteX3" fmla="*/ 4588 w 34125"/>
                    <a:gd name="connsiteY3" fmla="*/ 18112 h 18112"/>
                    <a:gd name="connsiteX4" fmla="*/ 199 w 34125"/>
                    <a:gd name="connsiteY4" fmla="*/ 10640 h 18112"/>
                    <a:gd name="connsiteX5" fmla="*/ 726 w 34125"/>
                    <a:gd name="connsiteY5" fmla="*/ 9285 h 181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4125" h="18112">
                      <a:moveTo>
                        <a:pt x="726" y="9285"/>
                      </a:moveTo>
                      <a:cubicBezTo>
                        <a:pt x="4527" y="3156"/>
                        <a:pt x="27084" y="-645"/>
                        <a:pt x="29965" y="91"/>
                      </a:cubicBezTo>
                      <a:cubicBezTo>
                        <a:pt x="33766" y="1010"/>
                        <a:pt x="36095" y="9285"/>
                        <a:pt x="31866" y="11431"/>
                      </a:cubicBezTo>
                      <a:cubicBezTo>
                        <a:pt x="23174" y="15060"/>
                        <a:pt x="13973" y="17315"/>
                        <a:pt x="4588" y="18112"/>
                      </a:cubicBezTo>
                      <a:cubicBezTo>
                        <a:pt x="1309" y="17260"/>
                        <a:pt x="-653" y="13913"/>
                        <a:pt x="199" y="10640"/>
                      </a:cubicBezTo>
                      <a:cubicBezTo>
                        <a:pt x="322" y="10168"/>
                        <a:pt x="499" y="9715"/>
                        <a:pt x="726" y="9285"/>
                      </a:cubicBezTo>
                      <a:close/>
                    </a:path>
                  </a:pathLst>
                </a:custGeom>
                <a:solidFill>
                  <a:srgbClr val="F9F9F9"/>
                </a:solidFill>
                <a:ln w="6120" cap="rnd">
                  <a:solidFill>
                    <a:srgbClr val="EDEDED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7" name="任意多边形: 形状 196">
                  <a:extLst>
                    <a:ext uri="{FF2B5EF4-FFF2-40B4-BE49-F238E27FC236}">
                      <a16:creationId xmlns:a16="http://schemas.microsoft.com/office/drawing/2014/main" id="{777F4FF1-8796-B3B0-D8AF-1115921EAD53}"/>
                    </a:ext>
                  </a:extLst>
                </p:cNvPr>
                <p:cNvSpPr/>
                <p:nvPr/>
              </p:nvSpPr>
              <p:spPr>
                <a:xfrm>
                  <a:off x="3275955" y="5105531"/>
                  <a:ext cx="18634" cy="1225"/>
                </a:xfrm>
                <a:custGeom>
                  <a:avLst/>
                  <a:gdLst>
                    <a:gd name="connsiteX0" fmla="*/ 0 w 18634"/>
                    <a:gd name="connsiteY0" fmla="*/ 0 h 1225"/>
                    <a:gd name="connsiteX1" fmla="*/ 18635 w 18634"/>
                    <a:gd name="connsiteY1" fmla="*/ 1226 h 12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8634" h="1225">
                      <a:moveTo>
                        <a:pt x="0" y="0"/>
                      </a:moveTo>
                      <a:lnTo>
                        <a:pt x="18635" y="1226"/>
                      </a:lnTo>
                    </a:path>
                  </a:pathLst>
                </a:custGeom>
                <a:ln w="6120" cap="rnd">
                  <a:solidFill>
                    <a:srgbClr val="EDEDED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8" name="任意多边形: 形状 197">
                  <a:extLst>
                    <a:ext uri="{FF2B5EF4-FFF2-40B4-BE49-F238E27FC236}">
                      <a16:creationId xmlns:a16="http://schemas.microsoft.com/office/drawing/2014/main" id="{CBCBB003-588D-0924-2F84-4D6E1D1F5044}"/>
                    </a:ext>
                  </a:extLst>
                </p:cNvPr>
                <p:cNvSpPr/>
                <p:nvPr/>
              </p:nvSpPr>
              <p:spPr>
                <a:xfrm>
                  <a:off x="3312612" y="5048769"/>
                  <a:ext cx="8152" cy="17960"/>
                </a:xfrm>
                <a:custGeom>
                  <a:avLst/>
                  <a:gdLst>
                    <a:gd name="connsiteX0" fmla="*/ 0 w 8152"/>
                    <a:gd name="connsiteY0" fmla="*/ 0 h 17960"/>
                    <a:gd name="connsiteX1" fmla="*/ 8153 w 8152"/>
                    <a:gd name="connsiteY1" fmla="*/ 17960 h 17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8152" h="17960">
                      <a:moveTo>
                        <a:pt x="0" y="0"/>
                      </a:moveTo>
                      <a:lnTo>
                        <a:pt x="8153" y="17960"/>
                      </a:lnTo>
                    </a:path>
                  </a:pathLst>
                </a:custGeom>
                <a:ln w="6120" cap="rnd">
                  <a:solidFill>
                    <a:srgbClr val="EDEDED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9" name="任意多边形: 形状 198">
                  <a:extLst>
                    <a:ext uri="{FF2B5EF4-FFF2-40B4-BE49-F238E27FC236}">
                      <a16:creationId xmlns:a16="http://schemas.microsoft.com/office/drawing/2014/main" id="{F724D040-C75A-40EC-B9AD-63E01A7B976D}"/>
                    </a:ext>
                  </a:extLst>
                </p:cNvPr>
                <p:cNvSpPr/>
                <p:nvPr/>
              </p:nvSpPr>
              <p:spPr>
                <a:xfrm>
                  <a:off x="3369741" y="5053489"/>
                  <a:ext cx="6558" cy="13240"/>
                </a:xfrm>
                <a:custGeom>
                  <a:avLst/>
                  <a:gdLst>
                    <a:gd name="connsiteX0" fmla="*/ 6559 w 6558"/>
                    <a:gd name="connsiteY0" fmla="*/ 0 h 13240"/>
                    <a:gd name="connsiteX1" fmla="*/ 0 w 6558"/>
                    <a:gd name="connsiteY1" fmla="*/ 13240 h 132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6558" h="13240">
                      <a:moveTo>
                        <a:pt x="6559" y="0"/>
                      </a:moveTo>
                      <a:lnTo>
                        <a:pt x="0" y="13240"/>
                      </a:lnTo>
                    </a:path>
                  </a:pathLst>
                </a:custGeom>
                <a:ln w="6120" cap="rnd">
                  <a:solidFill>
                    <a:srgbClr val="EDEDED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0" name="任意多边形: 形状 199">
                  <a:extLst>
                    <a:ext uri="{FF2B5EF4-FFF2-40B4-BE49-F238E27FC236}">
                      <a16:creationId xmlns:a16="http://schemas.microsoft.com/office/drawing/2014/main" id="{C1DF03CC-297D-6BBE-E4EB-2E1B86C366D3}"/>
                    </a:ext>
                  </a:extLst>
                </p:cNvPr>
                <p:cNvSpPr/>
                <p:nvPr/>
              </p:nvSpPr>
              <p:spPr>
                <a:xfrm>
                  <a:off x="3050911" y="5236129"/>
                  <a:ext cx="92492" cy="206802"/>
                </a:xfrm>
                <a:custGeom>
                  <a:avLst/>
                  <a:gdLst>
                    <a:gd name="connsiteX0" fmla="*/ 11788 w 92492"/>
                    <a:gd name="connsiteY0" fmla="*/ 88053 h 206802"/>
                    <a:gd name="connsiteX1" fmla="*/ 37717 w 92492"/>
                    <a:gd name="connsiteY1" fmla="*/ 205194 h 206802"/>
                    <a:gd name="connsiteX2" fmla="*/ 85713 w 92492"/>
                    <a:gd name="connsiteY2" fmla="*/ 99944 h 206802"/>
                    <a:gd name="connsiteX3" fmla="*/ 92211 w 92492"/>
                    <a:gd name="connsiteY3" fmla="*/ 20563 h 206802"/>
                    <a:gd name="connsiteX4" fmla="*/ 66282 w 92492"/>
                    <a:gd name="connsiteY4" fmla="*/ 15721 h 206802"/>
                    <a:gd name="connsiteX5" fmla="*/ 49547 w 92492"/>
                    <a:gd name="connsiteY5" fmla="*/ 60959 h 2068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92492" h="206802">
                      <a:moveTo>
                        <a:pt x="11788" y="88053"/>
                      </a:moveTo>
                      <a:cubicBezTo>
                        <a:pt x="-14141" y="134455"/>
                        <a:pt x="6394" y="190053"/>
                        <a:pt x="37717" y="205194"/>
                      </a:cubicBezTo>
                      <a:cubicBezTo>
                        <a:pt x="69040" y="220334"/>
                        <a:pt x="81974" y="124219"/>
                        <a:pt x="85713" y="99944"/>
                      </a:cubicBezTo>
                      <a:cubicBezTo>
                        <a:pt x="89453" y="75670"/>
                        <a:pt x="89514" y="38953"/>
                        <a:pt x="92211" y="20563"/>
                      </a:cubicBezTo>
                      <a:cubicBezTo>
                        <a:pt x="94908" y="2174"/>
                        <a:pt x="77622" y="-12354"/>
                        <a:pt x="66282" y="15721"/>
                      </a:cubicBezTo>
                      <a:cubicBezTo>
                        <a:pt x="54942" y="43795"/>
                        <a:pt x="49547" y="60959"/>
                        <a:pt x="49547" y="60959"/>
                      </a:cubicBezTo>
                      <a:close/>
                    </a:path>
                  </a:pathLst>
                </a:custGeom>
                <a:solidFill>
                  <a:srgbClr val="FEBD9D"/>
                </a:solidFill>
                <a:ln w="61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1" name="任意多边形: 形状 200">
                  <a:extLst>
                    <a:ext uri="{FF2B5EF4-FFF2-40B4-BE49-F238E27FC236}">
                      <a16:creationId xmlns:a16="http://schemas.microsoft.com/office/drawing/2014/main" id="{57B1F3D2-29D5-4A42-4998-C392DE58D186}"/>
                    </a:ext>
                  </a:extLst>
                </p:cNvPr>
                <p:cNvSpPr/>
                <p:nvPr/>
              </p:nvSpPr>
              <p:spPr>
                <a:xfrm>
                  <a:off x="3062699" y="5236129"/>
                  <a:ext cx="80704" cy="99944"/>
                </a:xfrm>
                <a:custGeom>
                  <a:avLst/>
                  <a:gdLst>
                    <a:gd name="connsiteX0" fmla="*/ 73926 w 80704"/>
                    <a:gd name="connsiteY0" fmla="*/ 99944 h 99944"/>
                    <a:gd name="connsiteX1" fmla="*/ 80423 w 80704"/>
                    <a:gd name="connsiteY1" fmla="*/ 20563 h 99944"/>
                    <a:gd name="connsiteX2" fmla="*/ 54494 w 80704"/>
                    <a:gd name="connsiteY2" fmla="*/ 15721 h 99944"/>
                    <a:gd name="connsiteX3" fmla="*/ 37760 w 80704"/>
                    <a:gd name="connsiteY3" fmla="*/ 60959 h 99944"/>
                    <a:gd name="connsiteX4" fmla="*/ 0 w 80704"/>
                    <a:gd name="connsiteY4" fmla="*/ 88053 h 99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0704" h="99944">
                      <a:moveTo>
                        <a:pt x="73926" y="99944"/>
                      </a:moveTo>
                      <a:cubicBezTo>
                        <a:pt x="77726" y="75425"/>
                        <a:pt x="77726" y="38953"/>
                        <a:pt x="80423" y="20563"/>
                      </a:cubicBezTo>
                      <a:cubicBezTo>
                        <a:pt x="83120" y="2174"/>
                        <a:pt x="65834" y="-12354"/>
                        <a:pt x="54494" y="15721"/>
                      </a:cubicBezTo>
                      <a:cubicBezTo>
                        <a:pt x="43154" y="43795"/>
                        <a:pt x="37760" y="60959"/>
                        <a:pt x="37760" y="60959"/>
                      </a:cubicBezTo>
                      <a:lnTo>
                        <a:pt x="0" y="88053"/>
                      </a:lnTo>
                    </a:path>
                  </a:pathLst>
                </a:custGeom>
                <a:noFill/>
                <a:ln w="4590" cap="rnd">
                  <a:solidFill>
                    <a:srgbClr val="EF8A66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202" name="图形 16">
                <a:extLst>
                  <a:ext uri="{FF2B5EF4-FFF2-40B4-BE49-F238E27FC236}">
                    <a16:creationId xmlns:a16="http://schemas.microsoft.com/office/drawing/2014/main" id="{6A07D323-79D6-6F03-6881-5A0A87CA0FB9}"/>
                  </a:ext>
                </a:extLst>
              </p:cNvPr>
              <p:cNvGrpSpPr/>
              <p:nvPr/>
            </p:nvGrpSpPr>
            <p:grpSpPr>
              <a:xfrm>
                <a:off x="2964530" y="5143658"/>
                <a:ext cx="1289928" cy="1097237"/>
                <a:chOff x="2964530" y="5143658"/>
                <a:chExt cx="1289928" cy="1097237"/>
              </a:xfrm>
            </p:grpSpPr>
            <p:sp>
              <p:nvSpPr>
                <p:cNvPr id="203" name="任意多边形: 形状 202">
                  <a:extLst>
                    <a:ext uri="{FF2B5EF4-FFF2-40B4-BE49-F238E27FC236}">
                      <a16:creationId xmlns:a16="http://schemas.microsoft.com/office/drawing/2014/main" id="{D5B32AFE-AF94-4365-8C82-7594AD718C3D}"/>
                    </a:ext>
                  </a:extLst>
                </p:cNvPr>
                <p:cNvSpPr/>
                <p:nvPr/>
              </p:nvSpPr>
              <p:spPr>
                <a:xfrm>
                  <a:off x="3650794" y="5143658"/>
                  <a:ext cx="249115" cy="285097"/>
                </a:xfrm>
                <a:custGeom>
                  <a:avLst/>
                  <a:gdLst>
                    <a:gd name="connsiteX0" fmla="*/ 249116 w 249115"/>
                    <a:gd name="connsiteY0" fmla="*/ 0 h 285097"/>
                    <a:gd name="connsiteX1" fmla="*/ 228274 w 249115"/>
                    <a:gd name="connsiteY1" fmla="*/ 263582 h 285097"/>
                    <a:gd name="connsiteX2" fmla="*/ 0 w 249115"/>
                    <a:gd name="connsiteY2" fmla="*/ 285098 h 285097"/>
                    <a:gd name="connsiteX3" fmla="*/ 47138 w 249115"/>
                    <a:gd name="connsiteY3" fmla="*/ 95748 h 285097"/>
                    <a:gd name="connsiteX4" fmla="*/ 60501 w 249115"/>
                    <a:gd name="connsiteY4" fmla="*/ 8766 h 285097"/>
                    <a:gd name="connsiteX5" fmla="*/ 144603 w 249115"/>
                    <a:gd name="connsiteY5" fmla="*/ 4904 h 2850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49115" h="285097">
                      <a:moveTo>
                        <a:pt x="249116" y="0"/>
                      </a:moveTo>
                      <a:lnTo>
                        <a:pt x="228274" y="263582"/>
                      </a:lnTo>
                      <a:lnTo>
                        <a:pt x="0" y="285098"/>
                      </a:lnTo>
                      <a:cubicBezTo>
                        <a:pt x="19554" y="223003"/>
                        <a:pt x="35296" y="159768"/>
                        <a:pt x="47138" y="95748"/>
                      </a:cubicBezTo>
                      <a:cubicBezTo>
                        <a:pt x="52288" y="68102"/>
                        <a:pt x="56946" y="38741"/>
                        <a:pt x="60501" y="8766"/>
                      </a:cubicBezTo>
                      <a:lnTo>
                        <a:pt x="144603" y="4904"/>
                      </a:lnTo>
                      <a:close/>
                    </a:path>
                  </a:pathLst>
                </a:custGeom>
                <a:solidFill>
                  <a:srgbClr val="FEBD9D"/>
                </a:solidFill>
                <a:ln w="61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4" name="任意多边形: 形状 203">
                  <a:extLst>
                    <a:ext uri="{FF2B5EF4-FFF2-40B4-BE49-F238E27FC236}">
                      <a16:creationId xmlns:a16="http://schemas.microsoft.com/office/drawing/2014/main" id="{93CD7AEF-DDAA-8CCA-B219-E5F70E8FFD9E}"/>
                    </a:ext>
                  </a:extLst>
                </p:cNvPr>
                <p:cNvSpPr/>
                <p:nvPr/>
              </p:nvSpPr>
              <p:spPr>
                <a:xfrm>
                  <a:off x="3698300" y="5148439"/>
                  <a:ext cx="116285" cy="90843"/>
                </a:xfrm>
                <a:custGeom>
                  <a:avLst/>
                  <a:gdLst>
                    <a:gd name="connsiteX0" fmla="*/ 115792 w 116285"/>
                    <a:gd name="connsiteY0" fmla="*/ 24948 h 90843"/>
                    <a:gd name="connsiteX1" fmla="*/ 0 w 116285"/>
                    <a:gd name="connsiteY1" fmla="*/ 90844 h 90843"/>
                    <a:gd name="connsiteX2" fmla="*/ 13363 w 116285"/>
                    <a:gd name="connsiteY2" fmla="*/ 3862 h 90843"/>
                    <a:gd name="connsiteX3" fmla="*/ 97464 w 116285"/>
                    <a:gd name="connsiteY3" fmla="*/ 0 h 90843"/>
                    <a:gd name="connsiteX4" fmla="*/ 115792 w 116285"/>
                    <a:gd name="connsiteY4" fmla="*/ 24948 h 908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16285" h="90843">
                      <a:moveTo>
                        <a:pt x="115792" y="24948"/>
                      </a:moveTo>
                      <a:cubicBezTo>
                        <a:pt x="106475" y="61114"/>
                        <a:pt x="55414" y="86737"/>
                        <a:pt x="0" y="90844"/>
                      </a:cubicBezTo>
                      <a:cubicBezTo>
                        <a:pt x="5149" y="63198"/>
                        <a:pt x="9808" y="33837"/>
                        <a:pt x="13363" y="3862"/>
                      </a:cubicBezTo>
                      <a:lnTo>
                        <a:pt x="97464" y="0"/>
                      </a:lnTo>
                      <a:cubicBezTo>
                        <a:pt x="110643" y="5823"/>
                        <a:pt x="118367" y="13915"/>
                        <a:pt x="115792" y="24948"/>
                      </a:cubicBezTo>
                      <a:close/>
                    </a:path>
                  </a:pathLst>
                </a:custGeom>
                <a:solidFill>
                  <a:srgbClr val="F4A789"/>
                </a:solidFill>
                <a:ln w="61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5" name="任意多边形: 形状 204">
                  <a:extLst>
                    <a:ext uri="{FF2B5EF4-FFF2-40B4-BE49-F238E27FC236}">
                      <a16:creationId xmlns:a16="http://schemas.microsoft.com/office/drawing/2014/main" id="{B3E68361-3609-4B63-8272-1816A5F5D6E7}"/>
                    </a:ext>
                  </a:extLst>
                </p:cNvPr>
                <p:cNvSpPr/>
                <p:nvPr/>
              </p:nvSpPr>
              <p:spPr>
                <a:xfrm>
                  <a:off x="3127123" y="5279323"/>
                  <a:ext cx="1127335" cy="872194"/>
                </a:xfrm>
                <a:custGeom>
                  <a:avLst/>
                  <a:gdLst>
                    <a:gd name="connsiteX0" fmla="*/ 1127335 w 1127335"/>
                    <a:gd name="connsiteY0" fmla="*/ 149310 h 872194"/>
                    <a:gd name="connsiteX1" fmla="*/ 1127335 w 1127335"/>
                    <a:gd name="connsiteY1" fmla="*/ 762599 h 872194"/>
                    <a:gd name="connsiteX2" fmla="*/ 1079768 w 1127335"/>
                    <a:gd name="connsiteY2" fmla="*/ 762599 h 872194"/>
                    <a:gd name="connsiteX3" fmla="*/ 930813 w 1127335"/>
                    <a:gd name="connsiteY3" fmla="*/ 418164 h 872194"/>
                    <a:gd name="connsiteX4" fmla="*/ 923764 w 1127335"/>
                    <a:gd name="connsiteY4" fmla="*/ 446484 h 872194"/>
                    <a:gd name="connsiteX5" fmla="*/ 890418 w 1127335"/>
                    <a:gd name="connsiteY5" fmla="*/ 557495 h 872194"/>
                    <a:gd name="connsiteX6" fmla="*/ 788295 w 1127335"/>
                    <a:gd name="connsiteY6" fmla="*/ 789570 h 872194"/>
                    <a:gd name="connsiteX7" fmla="*/ 514966 w 1127335"/>
                    <a:gd name="connsiteY7" fmla="*/ 863986 h 872194"/>
                    <a:gd name="connsiteX8" fmla="*/ 507120 w 1127335"/>
                    <a:gd name="connsiteY8" fmla="*/ 864906 h 872194"/>
                    <a:gd name="connsiteX9" fmla="*/ 194009 w 1127335"/>
                    <a:gd name="connsiteY9" fmla="*/ 848110 h 872194"/>
                    <a:gd name="connsiteX10" fmla="*/ 0 w 1127335"/>
                    <a:gd name="connsiteY10" fmla="*/ 765173 h 872194"/>
                    <a:gd name="connsiteX11" fmla="*/ 198913 w 1127335"/>
                    <a:gd name="connsiteY11" fmla="*/ 373907 h 872194"/>
                    <a:gd name="connsiteX12" fmla="*/ 209824 w 1127335"/>
                    <a:gd name="connsiteY12" fmla="*/ 352453 h 872194"/>
                    <a:gd name="connsiteX13" fmla="*/ 447170 w 1127335"/>
                    <a:gd name="connsiteY13" fmla="*/ 149310 h 872194"/>
                    <a:gd name="connsiteX14" fmla="*/ 534030 w 1127335"/>
                    <a:gd name="connsiteY14" fmla="*/ 115658 h 872194"/>
                    <a:gd name="connsiteX15" fmla="*/ 701987 w 1127335"/>
                    <a:gd name="connsiteY15" fmla="*/ 53256 h 872194"/>
                    <a:gd name="connsiteX16" fmla="*/ 759301 w 1127335"/>
                    <a:gd name="connsiteY16" fmla="*/ 36522 h 872194"/>
                    <a:gd name="connsiteX17" fmla="*/ 1093192 w 1127335"/>
                    <a:gd name="connsiteY17" fmla="*/ 86541 h 872194"/>
                    <a:gd name="connsiteX18" fmla="*/ 1127335 w 1127335"/>
                    <a:gd name="connsiteY18" fmla="*/ 149310 h 8721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1127335" h="872194">
                      <a:moveTo>
                        <a:pt x="1127335" y="149310"/>
                      </a:moveTo>
                      <a:lnTo>
                        <a:pt x="1127335" y="762599"/>
                      </a:lnTo>
                      <a:lnTo>
                        <a:pt x="1079768" y="762599"/>
                      </a:lnTo>
                      <a:cubicBezTo>
                        <a:pt x="1079768" y="762599"/>
                        <a:pt x="1051693" y="651343"/>
                        <a:pt x="930813" y="418164"/>
                      </a:cubicBezTo>
                      <a:cubicBezTo>
                        <a:pt x="930813" y="418164"/>
                        <a:pt x="928484" y="428524"/>
                        <a:pt x="923764" y="446484"/>
                      </a:cubicBezTo>
                      <a:cubicBezTo>
                        <a:pt x="917266" y="471371"/>
                        <a:pt x="906171" y="510725"/>
                        <a:pt x="890418" y="557495"/>
                      </a:cubicBezTo>
                      <a:cubicBezTo>
                        <a:pt x="863857" y="637931"/>
                        <a:pt x="829659" y="715645"/>
                        <a:pt x="788295" y="789570"/>
                      </a:cubicBezTo>
                      <a:cubicBezTo>
                        <a:pt x="701080" y="826931"/>
                        <a:pt x="609084" y="851978"/>
                        <a:pt x="514966" y="863986"/>
                      </a:cubicBezTo>
                      <a:cubicBezTo>
                        <a:pt x="512392" y="863986"/>
                        <a:pt x="509756" y="864660"/>
                        <a:pt x="507120" y="864906"/>
                      </a:cubicBezTo>
                      <a:cubicBezTo>
                        <a:pt x="413334" y="876491"/>
                        <a:pt x="304468" y="876552"/>
                        <a:pt x="194009" y="848110"/>
                      </a:cubicBezTo>
                      <a:cubicBezTo>
                        <a:pt x="125416" y="830732"/>
                        <a:pt x="59956" y="802749"/>
                        <a:pt x="0" y="765173"/>
                      </a:cubicBezTo>
                      <a:cubicBezTo>
                        <a:pt x="3310" y="759779"/>
                        <a:pt x="152449" y="467816"/>
                        <a:pt x="198913" y="373907"/>
                      </a:cubicBezTo>
                      <a:cubicBezTo>
                        <a:pt x="202529" y="366613"/>
                        <a:pt x="206146" y="359502"/>
                        <a:pt x="209824" y="352453"/>
                      </a:cubicBezTo>
                      <a:cubicBezTo>
                        <a:pt x="253468" y="269026"/>
                        <a:pt x="305817" y="204172"/>
                        <a:pt x="447170" y="149310"/>
                      </a:cubicBezTo>
                      <a:cubicBezTo>
                        <a:pt x="479965" y="136683"/>
                        <a:pt x="508775" y="125466"/>
                        <a:pt x="534030" y="115658"/>
                      </a:cubicBezTo>
                      <a:cubicBezTo>
                        <a:pt x="627142" y="79553"/>
                        <a:pt x="673545" y="61715"/>
                        <a:pt x="701987" y="53256"/>
                      </a:cubicBezTo>
                      <a:cubicBezTo>
                        <a:pt x="722093" y="47292"/>
                        <a:pt x="741199" y="41714"/>
                        <a:pt x="759301" y="36522"/>
                      </a:cubicBezTo>
                      <a:cubicBezTo>
                        <a:pt x="933510" y="-13498"/>
                        <a:pt x="1019941" y="-25206"/>
                        <a:pt x="1093192" y="86541"/>
                      </a:cubicBezTo>
                      <a:cubicBezTo>
                        <a:pt x="1106059" y="106622"/>
                        <a:pt x="1117466" y="127599"/>
                        <a:pt x="1127335" y="149310"/>
                      </a:cubicBezTo>
                      <a:close/>
                    </a:path>
                  </a:pathLst>
                </a:custGeom>
                <a:solidFill>
                  <a:srgbClr val="FED81D"/>
                </a:solidFill>
                <a:ln w="61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6" name="任意多边形: 形状 205">
                  <a:extLst>
                    <a:ext uri="{FF2B5EF4-FFF2-40B4-BE49-F238E27FC236}">
                      <a16:creationId xmlns:a16="http://schemas.microsoft.com/office/drawing/2014/main" id="{17842A46-9D69-48C9-A10D-7A7DDE4B8E1D}"/>
                    </a:ext>
                  </a:extLst>
                </p:cNvPr>
                <p:cNvSpPr/>
                <p:nvPr/>
              </p:nvSpPr>
              <p:spPr>
                <a:xfrm>
                  <a:off x="3336947" y="5279323"/>
                  <a:ext cx="883368" cy="382801"/>
                </a:xfrm>
                <a:custGeom>
                  <a:avLst/>
                  <a:gdLst>
                    <a:gd name="connsiteX0" fmla="*/ 883368 w 883368"/>
                    <a:gd name="connsiteY0" fmla="*/ 86541 h 382801"/>
                    <a:gd name="connsiteX1" fmla="*/ 704255 w 883368"/>
                    <a:gd name="connsiteY1" fmla="*/ 193936 h 382801"/>
                    <a:gd name="connsiteX2" fmla="*/ 353875 w 883368"/>
                    <a:gd name="connsiteY2" fmla="*/ 329527 h 382801"/>
                    <a:gd name="connsiteX3" fmla="*/ 0 w 883368"/>
                    <a:gd name="connsiteY3" fmla="*/ 352453 h 382801"/>
                    <a:gd name="connsiteX4" fmla="*/ 237347 w 883368"/>
                    <a:gd name="connsiteY4" fmla="*/ 149310 h 382801"/>
                    <a:gd name="connsiteX5" fmla="*/ 324206 w 883368"/>
                    <a:gd name="connsiteY5" fmla="*/ 115658 h 382801"/>
                    <a:gd name="connsiteX6" fmla="*/ 492163 w 883368"/>
                    <a:gd name="connsiteY6" fmla="*/ 53256 h 382801"/>
                    <a:gd name="connsiteX7" fmla="*/ 549477 w 883368"/>
                    <a:gd name="connsiteY7" fmla="*/ 36522 h 382801"/>
                    <a:gd name="connsiteX8" fmla="*/ 883368 w 883368"/>
                    <a:gd name="connsiteY8" fmla="*/ 86541 h 3828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883368" h="382801">
                      <a:moveTo>
                        <a:pt x="883368" y="86541"/>
                      </a:moveTo>
                      <a:cubicBezTo>
                        <a:pt x="823051" y="82863"/>
                        <a:pt x="747164" y="99475"/>
                        <a:pt x="704255" y="193936"/>
                      </a:cubicBezTo>
                      <a:cubicBezTo>
                        <a:pt x="624996" y="368268"/>
                        <a:pt x="468563" y="441274"/>
                        <a:pt x="353875" y="329527"/>
                      </a:cubicBezTo>
                      <a:cubicBezTo>
                        <a:pt x="263766" y="241809"/>
                        <a:pt x="110214" y="253211"/>
                        <a:pt x="0" y="352453"/>
                      </a:cubicBezTo>
                      <a:cubicBezTo>
                        <a:pt x="43644" y="269026"/>
                        <a:pt x="95993" y="204172"/>
                        <a:pt x="237347" y="149310"/>
                      </a:cubicBezTo>
                      <a:cubicBezTo>
                        <a:pt x="270141" y="136683"/>
                        <a:pt x="298951" y="125466"/>
                        <a:pt x="324206" y="115658"/>
                      </a:cubicBezTo>
                      <a:cubicBezTo>
                        <a:pt x="417318" y="79553"/>
                        <a:pt x="463721" y="61715"/>
                        <a:pt x="492163" y="53256"/>
                      </a:cubicBezTo>
                      <a:cubicBezTo>
                        <a:pt x="512269" y="47292"/>
                        <a:pt x="531376" y="41714"/>
                        <a:pt x="549477" y="36522"/>
                      </a:cubicBezTo>
                      <a:cubicBezTo>
                        <a:pt x="723686" y="-13498"/>
                        <a:pt x="810117" y="-25206"/>
                        <a:pt x="883368" y="86541"/>
                      </a:cubicBezTo>
                      <a:close/>
                    </a:path>
                  </a:pathLst>
                </a:custGeom>
                <a:solidFill>
                  <a:srgbClr val="FFE05C"/>
                </a:solidFill>
                <a:ln w="61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7" name="任意多边形: 形状 206">
                  <a:extLst>
                    <a:ext uri="{FF2B5EF4-FFF2-40B4-BE49-F238E27FC236}">
                      <a16:creationId xmlns:a16="http://schemas.microsoft.com/office/drawing/2014/main" id="{552FC737-07CB-425D-ABFE-0D1DC2CBDEE9}"/>
                    </a:ext>
                  </a:extLst>
                </p:cNvPr>
                <p:cNvSpPr/>
                <p:nvPr/>
              </p:nvSpPr>
              <p:spPr>
                <a:xfrm>
                  <a:off x="4057937" y="5621416"/>
                  <a:ext cx="196522" cy="420260"/>
                </a:xfrm>
                <a:custGeom>
                  <a:avLst/>
                  <a:gdLst>
                    <a:gd name="connsiteX0" fmla="*/ 196522 w 196522"/>
                    <a:gd name="connsiteY0" fmla="*/ 254755 h 420260"/>
                    <a:gd name="connsiteX1" fmla="*/ 196522 w 196522"/>
                    <a:gd name="connsiteY1" fmla="*/ 420260 h 420260"/>
                    <a:gd name="connsiteX2" fmla="*/ 148955 w 196522"/>
                    <a:gd name="connsiteY2" fmla="*/ 420260 h 420260"/>
                    <a:gd name="connsiteX3" fmla="*/ 0 w 196522"/>
                    <a:gd name="connsiteY3" fmla="*/ 75826 h 420260"/>
                    <a:gd name="connsiteX4" fmla="*/ 16550 w 196522"/>
                    <a:gd name="connsiteY4" fmla="*/ 0 h 420260"/>
                    <a:gd name="connsiteX5" fmla="*/ 92805 w 196522"/>
                    <a:gd name="connsiteY5" fmla="*/ 147483 h 420260"/>
                    <a:gd name="connsiteX6" fmla="*/ 196522 w 196522"/>
                    <a:gd name="connsiteY6" fmla="*/ 254755 h 4202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96522" h="420260">
                      <a:moveTo>
                        <a:pt x="196522" y="254755"/>
                      </a:moveTo>
                      <a:lnTo>
                        <a:pt x="196522" y="420260"/>
                      </a:lnTo>
                      <a:lnTo>
                        <a:pt x="148955" y="420260"/>
                      </a:lnTo>
                      <a:cubicBezTo>
                        <a:pt x="148955" y="420260"/>
                        <a:pt x="120880" y="309004"/>
                        <a:pt x="0" y="75826"/>
                      </a:cubicBezTo>
                      <a:cubicBezTo>
                        <a:pt x="6926" y="48916"/>
                        <a:pt x="12260" y="22987"/>
                        <a:pt x="16550" y="0"/>
                      </a:cubicBezTo>
                      <a:cubicBezTo>
                        <a:pt x="94644" y="34204"/>
                        <a:pt x="101326" y="106597"/>
                        <a:pt x="92805" y="147483"/>
                      </a:cubicBezTo>
                      <a:cubicBezTo>
                        <a:pt x="84898" y="185550"/>
                        <a:pt x="125048" y="278845"/>
                        <a:pt x="196522" y="254755"/>
                      </a:cubicBezTo>
                      <a:close/>
                    </a:path>
                  </a:pathLst>
                </a:custGeom>
                <a:solidFill>
                  <a:srgbClr val="FCC71F"/>
                </a:solidFill>
                <a:ln w="61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8" name="任意多边形: 形状 207">
                  <a:extLst>
                    <a:ext uri="{FF2B5EF4-FFF2-40B4-BE49-F238E27FC236}">
                      <a16:creationId xmlns:a16="http://schemas.microsoft.com/office/drawing/2014/main" id="{F25F6E73-3E63-1856-FB85-9E9B8C586339}"/>
                    </a:ext>
                  </a:extLst>
                </p:cNvPr>
                <p:cNvSpPr/>
                <p:nvPr/>
              </p:nvSpPr>
              <p:spPr>
                <a:xfrm>
                  <a:off x="3321132" y="5739264"/>
                  <a:ext cx="283013" cy="402942"/>
                </a:xfrm>
                <a:custGeom>
                  <a:avLst/>
                  <a:gdLst>
                    <a:gd name="connsiteX0" fmla="*/ 283014 w 283013"/>
                    <a:gd name="connsiteY0" fmla="*/ 90 h 402942"/>
                    <a:gd name="connsiteX1" fmla="*/ 122045 w 283013"/>
                    <a:gd name="connsiteY1" fmla="*/ 337231 h 402942"/>
                    <a:gd name="connsiteX2" fmla="*/ 72332 w 283013"/>
                    <a:gd name="connsiteY2" fmla="*/ 402942 h 402942"/>
                    <a:gd name="connsiteX3" fmla="*/ 0 w 283013"/>
                    <a:gd name="connsiteY3" fmla="*/ 388230 h 402942"/>
                    <a:gd name="connsiteX4" fmla="*/ 30159 w 283013"/>
                    <a:gd name="connsiteY4" fmla="*/ 302719 h 402942"/>
                    <a:gd name="connsiteX5" fmla="*/ 147974 w 283013"/>
                    <a:gd name="connsiteY5" fmla="*/ 193854 h 402942"/>
                    <a:gd name="connsiteX6" fmla="*/ 283014 w 283013"/>
                    <a:gd name="connsiteY6" fmla="*/ 90 h 4029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83013" h="402942">
                      <a:moveTo>
                        <a:pt x="283014" y="90"/>
                      </a:moveTo>
                      <a:cubicBezTo>
                        <a:pt x="270754" y="64208"/>
                        <a:pt x="217364" y="176629"/>
                        <a:pt x="122045" y="337231"/>
                      </a:cubicBezTo>
                      <a:cubicBezTo>
                        <a:pt x="107395" y="360524"/>
                        <a:pt x="90764" y="382511"/>
                        <a:pt x="72332" y="402942"/>
                      </a:cubicBezTo>
                      <a:cubicBezTo>
                        <a:pt x="47984" y="399276"/>
                        <a:pt x="23845" y="394367"/>
                        <a:pt x="0" y="388230"/>
                      </a:cubicBezTo>
                      <a:lnTo>
                        <a:pt x="30159" y="302719"/>
                      </a:lnTo>
                      <a:cubicBezTo>
                        <a:pt x="47261" y="236579"/>
                        <a:pt x="79197" y="207094"/>
                        <a:pt x="147974" y="193854"/>
                      </a:cubicBezTo>
                      <a:cubicBezTo>
                        <a:pt x="209027" y="182023"/>
                        <a:pt x="157904" y="-4691"/>
                        <a:pt x="283014" y="90"/>
                      </a:cubicBezTo>
                      <a:close/>
                    </a:path>
                  </a:pathLst>
                </a:custGeom>
                <a:solidFill>
                  <a:srgbClr val="FCC71F"/>
                </a:solidFill>
                <a:ln w="61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9" name="任意多边形: 形状 208">
                  <a:extLst>
                    <a:ext uri="{FF2B5EF4-FFF2-40B4-BE49-F238E27FC236}">
                      <a16:creationId xmlns:a16="http://schemas.microsoft.com/office/drawing/2014/main" id="{6D86C3C6-2C8A-18CF-D2CD-0A6C87A11E0E}"/>
                    </a:ext>
                  </a:extLst>
                </p:cNvPr>
                <p:cNvSpPr/>
                <p:nvPr/>
              </p:nvSpPr>
              <p:spPr>
                <a:xfrm>
                  <a:off x="3297042" y="5693626"/>
                  <a:ext cx="309911" cy="547270"/>
                </a:xfrm>
                <a:custGeom>
                  <a:avLst/>
                  <a:gdLst>
                    <a:gd name="connsiteX0" fmla="*/ 0 w 309911"/>
                    <a:gd name="connsiteY0" fmla="*/ 547270 h 547270"/>
                    <a:gd name="connsiteX1" fmla="*/ 96422 w 309911"/>
                    <a:gd name="connsiteY1" fmla="*/ 448519 h 547270"/>
                    <a:gd name="connsiteX2" fmla="*/ 146135 w 309911"/>
                    <a:gd name="connsiteY2" fmla="*/ 382807 h 547270"/>
                    <a:gd name="connsiteX3" fmla="*/ 307104 w 309911"/>
                    <a:gd name="connsiteY3" fmla="*/ 45667 h 547270"/>
                    <a:gd name="connsiteX4" fmla="*/ 306798 w 309911"/>
                    <a:gd name="connsiteY4" fmla="*/ 0 h 5472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09911" h="547270">
                      <a:moveTo>
                        <a:pt x="0" y="547270"/>
                      </a:moveTo>
                      <a:cubicBezTo>
                        <a:pt x="0" y="547270"/>
                        <a:pt x="51674" y="499948"/>
                        <a:pt x="96422" y="448519"/>
                      </a:cubicBezTo>
                      <a:cubicBezTo>
                        <a:pt x="114854" y="428088"/>
                        <a:pt x="131485" y="406101"/>
                        <a:pt x="146135" y="382807"/>
                      </a:cubicBezTo>
                      <a:cubicBezTo>
                        <a:pt x="241454" y="222267"/>
                        <a:pt x="294783" y="109846"/>
                        <a:pt x="307104" y="45667"/>
                      </a:cubicBezTo>
                      <a:cubicBezTo>
                        <a:pt x="310948" y="25806"/>
                        <a:pt x="310843" y="10586"/>
                        <a:pt x="306798" y="0"/>
                      </a:cubicBezTo>
                    </a:path>
                  </a:pathLst>
                </a:custGeom>
                <a:noFill/>
                <a:ln w="4590" cap="rnd">
                  <a:solidFill>
                    <a:srgbClr val="F7AD2B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10" name="任意多边形: 形状 209">
                  <a:extLst>
                    <a:ext uri="{FF2B5EF4-FFF2-40B4-BE49-F238E27FC236}">
                      <a16:creationId xmlns:a16="http://schemas.microsoft.com/office/drawing/2014/main" id="{63AE5AC5-1665-6AF7-D59F-B1F385802D60}"/>
                    </a:ext>
                  </a:extLst>
                </p:cNvPr>
                <p:cNvSpPr/>
                <p:nvPr/>
              </p:nvSpPr>
              <p:spPr>
                <a:xfrm>
                  <a:off x="4057814" y="5537499"/>
                  <a:ext cx="28810" cy="159988"/>
                </a:xfrm>
                <a:custGeom>
                  <a:avLst/>
                  <a:gdLst>
                    <a:gd name="connsiteX0" fmla="*/ 28810 w 28810"/>
                    <a:gd name="connsiteY0" fmla="*/ 0 h 159988"/>
                    <a:gd name="connsiteX1" fmla="*/ 16551 w 28810"/>
                    <a:gd name="connsiteY1" fmla="*/ 84162 h 159988"/>
                    <a:gd name="connsiteX2" fmla="*/ 0 w 28810"/>
                    <a:gd name="connsiteY2" fmla="*/ 159988 h 1599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8810" h="159988">
                      <a:moveTo>
                        <a:pt x="28810" y="0"/>
                      </a:moveTo>
                      <a:cubicBezTo>
                        <a:pt x="28810" y="0"/>
                        <a:pt x="25561" y="35246"/>
                        <a:pt x="16551" y="84162"/>
                      </a:cubicBezTo>
                      <a:cubicBezTo>
                        <a:pt x="12382" y="107149"/>
                        <a:pt x="6927" y="133201"/>
                        <a:pt x="0" y="159988"/>
                      </a:cubicBezTo>
                    </a:path>
                  </a:pathLst>
                </a:custGeom>
                <a:noFill/>
                <a:ln w="4590" cap="rnd">
                  <a:solidFill>
                    <a:srgbClr val="F7AD2B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11" name="任意多边形: 形状 210">
                  <a:extLst>
                    <a:ext uri="{FF2B5EF4-FFF2-40B4-BE49-F238E27FC236}">
                      <a16:creationId xmlns:a16="http://schemas.microsoft.com/office/drawing/2014/main" id="{2DBBA9E2-1753-AE01-0874-F116A94157E1}"/>
                    </a:ext>
                  </a:extLst>
                </p:cNvPr>
                <p:cNvSpPr/>
                <p:nvPr/>
              </p:nvSpPr>
              <p:spPr>
                <a:xfrm>
                  <a:off x="2964530" y="5414139"/>
                  <a:ext cx="386722" cy="688195"/>
                </a:xfrm>
                <a:custGeom>
                  <a:avLst/>
                  <a:gdLst>
                    <a:gd name="connsiteX0" fmla="*/ 386699 w 386722"/>
                    <a:gd name="connsiteY0" fmla="*/ 490169 h 688195"/>
                    <a:gd name="connsiteX1" fmla="*/ 128450 w 386722"/>
                    <a:gd name="connsiteY1" fmla="*/ 603816 h 688195"/>
                    <a:gd name="connsiteX2" fmla="*/ 337 w 386722"/>
                    <a:gd name="connsiteY2" fmla="*/ 123361 h 688195"/>
                    <a:gd name="connsiteX3" fmla="*/ 185274 w 386722"/>
                    <a:gd name="connsiteY3" fmla="*/ 2419 h 688195"/>
                    <a:gd name="connsiteX4" fmla="*/ 236948 w 386722"/>
                    <a:gd name="connsiteY4" fmla="*/ 132739 h 688195"/>
                    <a:gd name="connsiteX5" fmla="*/ 362303 w 386722"/>
                    <a:gd name="connsiteY5" fmla="*/ 403493 h 688195"/>
                    <a:gd name="connsiteX6" fmla="*/ 386699 w 386722"/>
                    <a:gd name="connsiteY6" fmla="*/ 490169 h 6881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386722" h="688195">
                      <a:moveTo>
                        <a:pt x="386699" y="490169"/>
                      </a:moveTo>
                      <a:cubicBezTo>
                        <a:pt x="388967" y="637591"/>
                        <a:pt x="220704" y="786239"/>
                        <a:pt x="128450" y="603816"/>
                      </a:cubicBezTo>
                      <a:cubicBezTo>
                        <a:pt x="89894" y="527622"/>
                        <a:pt x="-6406" y="172031"/>
                        <a:pt x="337" y="123361"/>
                      </a:cubicBezTo>
                      <a:cubicBezTo>
                        <a:pt x="6467" y="80023"/>
                        <a:pt x="133231" y="-16461"/>
                        <a:pt x="185274" y="2419"/>
                      </a:cubicBezTo>
                      <a:cubicBezTo>
                        <a:pt x="185274" y="2419"/>
                        <a:pt x="207034" y="59672"/>
                        <a:pt x="236948" y="132739"/>
                      </a:cubicBezTo>
                      <a:cubicBezTo>
                        <a:pt x="275014" y="225728"/>
                        <a:pt x="326259" y="344524"/>
                        <a:pt x="362303" y="403493"/>
                      </a:cubicBezTo>
                      <a:cubicBezTo>
                        <a:pt x="378050" y="429680"/>
                        <a:pt x="386473" y="459612"/>
                        <a:pt x="386699" y="490169"/>
                      </a:cubicBezTo>
                      <a:close/>
                    </a:path>
                  </a:pathLst>
                </a:custGeom>
                <a:solidFill>
                  <a:srgbClr val="FED81D"/>
                </a:solidFill>
                <a:ln w="61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12" name="任意多边形: 形状 211">
                  <a:extLst>
                    <a:ext uri="{FF2B5EF4-FFF2-40B4-BE49-F238E27FC236}">
                      <a16:creationId xmlns:a16="http://schemas.microsoft.com/office/drawing/2014/main" id="{3139B889-2FBF-01BE-C553-CBB7547AF443}"/>
                    </a:ext>
                  </a:extLst>
                </p:cNvPr>
                <p:cNvSpPr/>
                <p:nvPr/>
              </p:nvSpPr>
              <p:spPr>
                <a:xfrm>
                  <a:off x="3187105" y="5546755"/>
                  <a:ext cx="97125" cy="318566"/>
                </a:xfrm>
                <a:custGeom>
                  <a:avLst/>
                  <a:gdLst>
                    <a:gd name="connsiteX0" fmla="*/ 97126 w 97125"/>
                    <a:gd name="connsiteY0" fmla="*/ 189841 h 318566"/>
                    <a:gd name="connsiteX1" fmla="*/ 31782 w 97125"/>
                    <a:gd name="connsiteY1" fmla="*/ 318567 h 318566"/>
                    <a:gd name="connsiteX2" fmla="*/ 46248 w 97125"/>
                    <a:gd name="connsiteY2" fmla="*/ 211295 h 318566"/>
                    <a:gd name="connsiteX3" fmla="*/ 14373 w 97125"/>
                    <a:gd name="connsiteY3" fmla="*/ 0 h 318566"/>
                    <a:gd name="connsiteX4" fmla="*/ 97126 w 97125"/>
                    <a:gd name="connsiteY4" fmla="*/ 189841 h 3185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7125" h="318566">
                      <a:moveTo>
                        <a:pt x="97126" y="189841"/>
                      </a:moveTo>
                      <a:cubicBezTo>
                        <a:pt x="77143" y="229378"/>
                        <a:pt x="54217" y="274922"/>
                        <a:pt x="31782" y="318567"/>
                      </a:cubicBezTo>
                      <a:cubicBezTo>
                        <a:pt x="16519" y="290676"/>
                        <a:pt x="13760" y="249606"/>
                        <a:pt x="46248" y="211295"/>
                      </a:cubicBezTo>
                      <a:cubicBezTo>
                        <a:pt x="87563" y="162685"/>
                        <a:pt x="-41776" y="77849"/>
                        <a:pt x="14373" y="0"/>
                      </a:cubicBezTo>
                      <a:cubicBezTo>
                        <a:pt x="39015" y="60317"/>
                        <a:pt x="69174" y="131239"/>
                        <a:pt x="97126" y="189841"/>
                      </a:cubicBezTo>
                      <a:close/>
                    </a:path>
                  </a:pathLst>
                </a:custGeom>
                <a:solidFill>
                  <a:srgbClr val="FCC71F"/>
                </a:solidFill>
                <a:ln w="61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13" name="任意多边形: 形状 212">
                  <a:extLst>
                    <a:ext uri="{FF2B5EF4-FFF2-40B4-BE49-F238E27FC236}">
                      <a16:creationId xmlns:a16="http://schemas.microsoft.com/office/drawing/2014/main" id="{0F6C5494-44F9-D876-CA3B-4B187B7C59FE}"/>
                    </a:ext>
                  </a:extLst>
                </p:cNvPr>
                <p:cNvSpPr/>
                <p:nvPr/>
              </p:nvSpPr>
              <p:spPr>
                <a:xfrm>
                  <a:off x="3197861" y="5735063"/>
                  <a:ext cx="87166" cy="171512"/>
                </a:xfrm>
                <a:custGeom>
                  <a:avLst/>
                  <a:gdLst>
                    <a:gd name="connsiteX0" fmla="*/ 87166 w 87166"/>
                    <a:gd name="connsiteY0" fmla="*/ 0 h 171512"/>
                    <a:gd name="connsiteX1" fmla="*/ 86369 w 87166"/>
                    <a:gd name="connsiteY1" fmla="*/ 1532 h 171512"/>
                    <a:gd name="connsiteX2" fmla="*/ 21025 w 87166"/>
                    <a:gd name="connsiteY2" fmla="*/ 130259 h 171512"/>
                    <a:gd name="connsiteX3" fmla="*/ 0 w 87166"/>
                    <a:gd name="connsiteY3" fmla="*/ 171512 h 1715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7166" h="171512">
                      <a:moveTo>
                        <a:pt x="87166" y="0"/>
                      </a:moveTo>
                      <a:cubicBezTo>
                        <a:pt x="87166" y="490"/>
                        <a:pt x="86614" y="981"/>
                        <a:pt x="86369" y="1532"/>
                      </a:cubicBezTo>
                      <a:cubicBezTo>
                        <a:pt x="66386" y="41070"/>
                        <a:pt x="43460" y="86614"/>
                        <a:pt x="21025" y="130259"/>
                      </a:cubicBezTo>
                      <a:lnTo>
                        <a:pt x="0" y="171512"/>
                      </a:lnTo>
                    </a:path>
                  </a:pathLst>
                </a:custGeom>
                <a:noFill/>
                <a:ln w="4590" cap="rnd">
                  <a:solidFill>
                    <a:srgbClr val="F7AD2B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214" name="图形 16">
                <a:extLst>
                  <a:ext uri="{FF2B5EF4-FFF2-40B4-BE49-F238E27FC236}">
                    <a16:creationId xmlns:a16="http://schemas.microsoft.com/office/drawing/2014/main" id="{99890D66-B239-E051-615C-8B9DD93B7621}"/>
                  </a:ext>
                </a:extLst>
              </p:cNvPr>
              <p:cNvGrpSpPr/>
              <p:nvPr/>
            </p:nvGrpSpPr>
            <p:grpSpPr>
              <a:xfrm>
                <a:off x="3531923" y="4829359"/>
                <a:ext cx="526865" cy="903232"/>
                <a:chOff x="3531923" y="4829359"/>
                <a:chExt cx="526865" cy="903232"/>
              </a:xfrm>
            </p:grpSpPr>
            <p:sp>
              <p:nvSpPr>
                <p:cNvPr id="215" name="任意多边形: 形状 214">
                  <a:extLst>
                    <a:ext uri="{FF2B5EF4-FFF2-40B4-BE49-F238E27FC236}">
                      <a16:creationId xmlns:a16="http://schemas.microsoft.com/office/drawing/2014/main" id="{4D408B5D-4A5D-6553-C4C9-9C9D78C391DF}"/>
                    </a:ext>
                  </a:extLst>
                </p:cNvPr>
                <p:cNvSpPr/>
                <p:nvPr/>
              </p:nvSpPr>
              <p:spPr>
                <a:xfrm>
                  <a:off x="3631740" y="4848427"/>
                  <a:ext cx="257680" cy="352667"/>
                </a:xfrm>
                <a:custGeom>
                  <a:avLst/>
                  <a:gdLst>
                    <a:gd name="connsiteX0" fmla="*/ 21873 w 257680"/>
                    <a:gd name="connsiteY0" fmla="*/ 169079 h 352667"/>
                    <a:gd name="connsiteX1" fmla="*/ 152684 w 257680"/>
                    <a:gd name="connsiteY1" fmla="*/ 352667 h 352667"/>
                    <a:gd name="connsiteX2" fmla="*/ 256155 w 257680"/>
                    <a:gd name="connsiteY2" fmla="*/ 22025 h 352667"/>
                    <a:gd name="connsiteX3" fmla="*/ 56997 w 257680"/>
                    <a:gd name="connsiteY3" fmla="*/ 103368 h 352667"/>
                    <a:gd name="connsiteX4" fmla="*/ 19237 w 257680"/>
                    <a:gd name="connsiteY4" fmla="*/ 120960 h 352667"/>
                    <a:gd name="connsiteX5" fmla="*/ 21873 w 257680"/>
                    <a:gd name="connsiteY5" fmla="*/ 169079 h 3526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57680" h="352667">
                      <a:moveTo>
                        <a:pt x="21873" y="169079"/>
                      </a:moveTo>
                      <a:cubicBezTo>
                        <a:pt x="-8776" y="279723"/>
                        <a:pt x="-36054" y="340285"/>
                        <a:pt x="152684" y="352667"/>
                      </a:cubicBezTo>
                      <a:cubicBezTo>
                        <a:pt x="152684" y="352667"/>
                        <a:pt x="272460" y="217811"/>
                        <a:pt x="256155" y="22025"/>
                      </a:cubicBezTo>
                      <a:cubicBezTo>
                        <a:pt x="256155" y="22025"/>
                        <a:pt x="149435" y="-63793"/>
                        <a:pt x="56997" y="103368"/>
                      </a:cubicBezTo>
                      <a:cubicBezTo>
                        <a:pt x="56997" y="103368"/>
                        <a:pt x="23099" y="116363"/>
                        <a:pt x="19237" y="120960"/>
                      </a:cubicBezTo>
                      <a:cubicBezTo>
                        <a:pt x="15376" y="125558"/>
                        <a:pt x="17950" y="154123"/>
                        <a:pt x="21873" y="169079"/>
                      </a:cubicBezTo>
                      <a:close/>
                    </a:path>
                  </a:pathLst>
                </a:custGeom>
                <a:solidFill>
                  <a:srgbClr val="FEBD9D"/>
                </a:solidFill>
                <a:ln w="61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16" name="任意多边形: 形状 215">
                  <a:extLst>
                    <a:ext uri="{FF2B5EF4-FFF2-40B4-BE49-F238E27FC236}">
                      <a16:creationId xmlns:a16="http://schemas.microsoft.com/office/drawing/2014/main" id="{5E9C7A66-0F07-25E5-7F72-09C361D4CEF6}"/>
                    </a:ext>
                  </a:extLst>
                </p:cNvPr>
                <p:cNvSpPr/>
                <p:nvPr/>
              </p:nvSpPr>
              <p:spPr>
                <a:xfrm>
                  <a:off x="3649070" y="4951795"/>
                  <a:ext cx="39667" cy="65711"/>
                </a:xfrm>
                <a:custGeom>
                  <a:avLst/>
                  <a:gdLst>
                    <a:gd name="connsiteX0" fmla="*/ 39667 w 39667"/>
                    <a:gd name="connsiteY0" fmla="*/ 0 h 65711"/>
                    <a:gd name="connsiteX1" fmla="*/ 1908 w 39667"/>
                    <a:gd name="connsiteY1" fmla="*/ 17593 h 65711"/>
                    <a:gd name="connsiteX2" fmla="*/ 4544 w 39667"/>
                    <a:gd name="connsiteY2" fmla="*/ 65712 h 657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39667" h="65711">
                      <a:moveTo>
                        <a:pt x="39667" y="0"/>
                      </a:moveTo>
                      <a:cubicBezTo>
                        <a:pt x="39667" y="0"/>
                        <a:pt x="5769" y="12995"/>
                        <a:pt x="1908" y="17593"/>
                      </a:cubicBezTo>
                      <a:cubicBezTo>
                        <a:pt x="-1954" y="22190"/>
                        <a:pt x="620" y="50755"/>
                        <a:pt x="4544" y="65712"/>
                      </a:cubicBezTo>
                    </a:path>
                  </a:pathLst>
                </a:custGeom>
                <a:noFill/>
                <a:ln w="4590" cap="rnd">
                  <a:solidFill>
                    <a:srgbClr val="EF8A66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17" name="任意多边形: 形状 216">
                  <a:extLst>
                    <a:ext uri="{FF2B5EF4-FFF2-40B4-BE49-F238E27FC236}">
                      <a16:creationId xmlns:a16="http://schemas.microsoft.com/office/drawing/2014/main" id="{A445ED96-A3B6-39AC-4882-1310BC75E93B}"/>
                    </a:ext>
                  </a:extLst>
                </p:cNvPr>
                <p:cNvSpPr/>
                <p:nvPr/>
              </p:nvSpPr>
              <p:spPr>
                <a:xfrm>
                  <a:off x="3706575" y="4959580"/>
                  <a:ext cx="15937" cy="15937"/>
                </a:xfrm>
                <a:custGeom>
                  <a:avLst/>
                  <a:gdLst>
                    <a:gd name="connsiteX0" fmla="*/ 15938 w 15937"/>
                    <a:gd name="connsiteY0" fmla="*/ 7969 h 15937"/>
                    <a:gd name="connsiteX1" fmla="*/ 7969 w 15937"/>
                    <a:gd name="connsiteY1" fmla="*/ 15937 h 15937"/>
                    <a:gd name="connsiteX2" fmla="*/ 0 w 15937"/>
                    <a:gd name="connsiteY2" fmla="*/ 7969 h 15937"/>
                    <a:gd name="connsiteX3" fmla="*/ 7969 w 15937"/>
                    <a:gd name="connsiteY3" fmla="*/ 0 h 15937"/>
                    <a:gd name="connsiteX4" fmla="*/ 15938 w 15937"/>
                    <a:gd name="connsiteY4" fmla="*/ 7969 h 159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5937" h="15937">
                      <a:moveTo>
                        <a:pt x="15938" y="7969"/>
                      </a:moveTo>
                      <a:cubicBezTo>
                        <a:pt x="15938" y="12370"/>
                        <a:pt x="12370" y="15937"/>
                        <a:pt x="7969" y="15937"/>
                      </a:cubicBezTo>
                      <a:cubicBezTo>
                        <a:pt x="3568" y="15937"/>
                        <a:pt x="0" y="12370"/>
                        <a:pt x="0" y="7969"/>
                      </a:cubicBezTo>
                      <a:cubicBezTo>
                        <a:pt x="0" y="3568"/>
                        <a:pt x="3568" y="0"/>
                        <a:pt x="7969" y="0"/>
                      </a:cubicBezTo>
                      <a:cubicBezTo>
                        <a:pt x="12370" y="0"/>
                        <a:pt x="15938" y="3568"/>
                        <a:pt x="15938" y="7969"/>
                      </a:cubicBezTo>
                      <a:close/>
                    </a:path>
                  </a:pathLst>
                </a:custGeom>
                <a:solidFill>
                  <a:srgbClr val="5C1A55"/>
                </a:solidFill>
                <a:ln w="61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18" name="任意多边形: 形状 217">
                  <a:extLst>
                    <a:ext uri="{FF2B5EF4-FFF2-40B4-BE49-F238E27FC236}">
                      <a16:creationId xmlns:a16="http://schemas.microsoft.com/office/drawing/2014/main" id="{32AB4410-FBA6-6D81-CFB7-5A98CEA13D0E}"/>
                    </a:ext>
                  </a:extLst>
                </p:cNvPr>
                <p:cNvSpPr/>
                <p:nvPr/>
              </p:nvSpPr>
              <p:spPr>
                <a:xfrm>
                  <a:off x="3715728" y="4901795"/>
                  <a:ext cx="36258" cy="53923"/>
                </a:xfrm>
                <a:custGeom>
                  <a:avLst/>
                  <a:gdLst>
                    <a:gd name="connsiteX0" fmla="*/ 5743 w 36258"/>
                    <a:gd name="connsiteY0" fmla="*/ 1268 h 53923"/>
                    <a:gd name="connsiteX1" fmla="*/ 29220 w 36258"/>
                    <a:gd name="connsiteY1" fmla="*/ 53923 h 53923"/>
                    <a:gd name="connsiteX2" fmla="*/ 5743 w 36258"/>
                    <a:gd name="connsiteY2" fmla="*/ 1268 h 539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36258" h="53923">
                      <a:moveTo>
                        <a:pt x="5743" y="1268"/>
                      </a:moveTo>
                      <a:cubicBezTo>
                        <a:pt x="21558" y="-9705"/>
                        <a:pt x="49326" y="54168"/>
                        <a:pt x="29220" y="53923"/>
                      </a:cubicBezTo>
                      <a:cubicBezTo>
                        <a:pt x="21129" y="53923"/>
                        <a:pt x="-13505" y="14631"/>
                        <a:pt x="5743" y="1268"/>
                      </a:cubicBezTo>
                      <a:close/>
                    </a:path>
                  </a:pathLst>
                </a:custGeom>
                <a:solidFill>
                  <a:srgbClr val="BF8228"/>
                </a:solidFill>
                <a:ln w="61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19" name="任意多边形: 形状 218">
                  <a:extLst>
                    <a:ext uri="{FF2B5EF4-FFF2-40B4-BE49-F238E27FC236}">
                      <a16:creationId xmlns:a16="http://schemas.microsoft.com/office/drawing/2014/main" id="{79F8A4DE-0B4E-92CF-95AB-BA2670BC5413}"/>
                    </a:ext>
                  </a:extLst>
                </p:cNvPr>
                <p:cNvSpPr/>
                <p:nvPr/>
              </p:nvSpPr>
              <p:spPr>
                <a:xfrm>
                  <a:off x="3531923" y="4829359"/>
                  <a:ext cx="526865" cy="903232"/>
                </a:xfrm>
                <a:custGeom>
                  <a:avLst/>
                  <a:gdLst>
                    <a:gd name="connsiteX0" fmla="*/ 526014 w 526865"/>
                    <a:gd name="connsiteY0" fmla="*/ 613986 h 903232"/>
                    <a:gd name="connsiteX1" fmla="*/ 480837 w 526865"/>
                    <a:gd name="connsiteY1" fmla="*/ 771890 h 903232"/>
                    <a:gd name="connsiteX2" fmla="*/ 510750 w 526865"/>
                    <a:gd name="connsiteY2" fmla="*/ 795919 h 903232"/>
                    <a:gd name="connsiteX3" fmla="*/ 428917 w 526865"/>
                    <a:gd name="connsiteY3" fmla="*/ 825403 h 903232"/>
                    <a:gd name="connsiteX4" fmla="*/ 318581 w 526865"/>
                    <a:gd name="connsiteY4" fmla="*/ 849923 h 903232"/>
                    <a:gd name="connsiteX5" fmla="*/ 164967 w 526865"/>
                    <a:gd name="connsiteY5" fmla="*/ 838889 h 903232"/>
                    <a:gd name="connsiteX6" fmla="*/ 224488 w 526865"/>
                    <a:gd name="connsiteY6" fmla="*/ 823197 h 903232"/>
                    <a:gd name="connsiteX7" fmla="*/ 227185 w 526865"/>
                    <a:gd name="connsiteY7" fmla="*/ 732598 h 903232"/>
                    <a:gd name="connsiteX8" fmla="*/ 171649 w 526865"/>
                    <a:gd name="connsiteY8" fmla="*/ 650274 h 903232"/>
                    <a:gd name="connsiteX9" fmla="*/ 237422 w 526865"/>
                    <a:gd name="connsiteY9" fmla="*/ 498255 h 903232"/>
                    <a:gd name="connsiteX10" fmla="*/ 65358 w 526865"/>
                    <a:gd name="connsiteY10" fmla="*/ 590202 h 903232"/>
                    <a:gd name="connsiteX11" fmla="*/ 33360 w 526865"/>
                    <a:gd name="connsiteY11" fmla="*/ 602462 h 903232"/>
                    <a:gd name="connsiteX12" fmla="*/ 14 w 526865"/>
                    <a:gd name="connsiteY12" fmla="*/ 530865 h 903232"/>
                    <a:gd name="connsiteX13" fmla="*/ 105937 w 526865"/>
                    <a:gd name="connsiteY13" fmla="*/ 436282 h 903232"/>
                    <a:gd name="connsiteX14" fmla="*/ 228533 w 526865"/>
                    <a:gd name="connsiteY14" fmla="*/ 246564 h 903232"/>
                    <a:gd name="connsiteX15" fmla="*/ 294858 w 526865"/>
                    <a:gd name="connsiteY15" fmla="*/ 223700 h 903232"/>
                    <a:gd name="connsiteX16" fmla="*/ 233560 w 526865"/>
                    <a:gd name="connsiteY16" fmla="*/ 182692 h 903232"/>
                    <a:gd name="connsiteX17" fmla="*/ 277633 w 526865"/>
                    <a:gd name="connsiteY17" fmla="*/ 71803 h 903232"/>
                    <a:gd name="connsiteX18" fmla="*/ 255566 w 526865"/>
                    <a:gd name="connsiteY18" fmla="*/ 16635 h 903232"/>
                    <a:gd name="connsiteX19" fmla="*/ 362838 w 526865"/>
                    <a:gd name="connsiteY19" fmla="*/ 5417 h 903232"/>
                    <a:gd name="connsiteX20" fmla="*/ 389503 w 526865"/>
                    <a:gd name="connsiteY20" fmla="*/ 12773 h 903232"/>
                    <a:gd name="connsiteX21" fmla="*/ 449943 w 526865"/>
                    <a:gd name="connsiteY21" fmla="*/ 57582 h 903232"/>
                    <a:gd name="connsiteX22" fmla="*/ 467474 w 526865"/>
                    <a:gd name="connsiteY22" fmla="*/ 99081 h 903232"/>
                    <a:gd name="connsiteX23" fmla="*/ 486599 w 526865"/>
                    <a:gd name="connsiteY23" fmla="*/ 95648 h 903232"/>
                    <a:gd name="connsiteX24" fmla="*/ 521784 w 526865"/>
                    <a:gd name="connsiteY24" fmla="*/ 134511 h 903232"/>
                    <a:gd name="connsiteX25" fmla="*/ 478875 w 526865"/>
                    <a:gd name="connsiteY25" fmla="*/ 212299 h 903232"/>
                    <a:gd name="connsiteX26" fmla="*/ 460976 w 526865"/>
                    <a:gd name="connsiteY26" fmla="*/ 219103 h 903232"/>
                    <a:gd name="connsiteX27" fmla="*/ 467106 w 526865"/>
                    <a:gd name="connsiteY27" fmla="*/ 262563 h 903232"/>
                    <a:gd name="connsiteX28" fmla="*/ 467106 w 526865"/>
                    <a:gd name="connsiteY28" fmla="*/ 262563 h 903232"/>
                    <a:gd name="connsiteX29" fmla="*/ 463244 w 526865"/>
                    <a:gd name="connsiteY29" fmla="*/ 291067 h 903232"/>
                    <a:gd name="connsiteX30" fmla="*/ 443874 w 526865"/>
                    <a:gd name="connsiteY30" fmla="*/ 429356 h 903232"/>
                    <a:gd name="connsiteX31" fmla="*/ 448287 w 526865"/>
                    <a:gd name="connsiteY31" fmla="*/ 444312 h 903232"/>
                    <a:gd name="connsiteX32" fmla="*/ 526014 w 526865"/>
                    <a:gd name="connsiteY32" fmla="*/ 613986 h 9032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</a:cxnLst>
                  <a:rect l="l" t="t" r="r" b="b"/>
                  <a:pathLst>
                    <a:path w="526865" h="903232">
                      <a:moveTo>
                        <a:pt x="526014" y="613986"/>
                      </a:moveTo>
                      <a:cubicBezTo>
                        <a:pt x="516696" y="704952"/>
                        <a:pt x="472194" y="741180"/>
                        <a:pt x="480837" y="771890"/>
                      </a:cubicBezTo>
                      <a:cubicBezTo>
                        <a:pt x="489480" y="802600"/>
                        <a:pt x="510750" y="795919"/>
                        <a:pt x="510750" y="795919"/>
                      </a:cubicBezTo>
                      <a:cubicBezTo>
                        <a:pt x="510750" y="795919"/>
                        <a:pt x="493832" y="844958"/>
                        <a:pt x="428917" y="825403"/>
                      </a:cubicBezTo>
                      <a:cubicBezTo>
                        <a:pt x="428917" y="825403"/>
                        <a:pt x="372155" y="912079"/>
                        <a:pt x="318581" y="849923"/>
                      </a:cubicBezTo>
                      <a:cubicBezTo>
                        <a:pt x="270155" y="916063"/>
                        <a:pt x="168093" y="929610"/>
                        <a:pt x="164967" y="838889"/>
                      </a:cubicBezTo>
                      <a:cubicBezTo>
                        <a:pt x="164967" y="838889"/>
                        <a:pt x="204382" y="848758"/>
                        <a:pt x="224488" y="823197"/>
                      </a:cubicBezTo>
                      <a:cubicBezTo>
                        <a:pt x="244594" y="797635"/>
                        <a:pt x="249007" y="755033"/>
                        <a:pt x="227185" y="732598"/>
                      </a:cubicBezTo>
                      <a:cubicBezTo>
                        <a:pt x="205363" y="710163"/>
                        <a:pt x="173671" y="687727"/>
                        <a:pt x="171649" y="650274"/>
                      </a:cubicBezTo>
                      <a:cubicBezTo>
                        <a:pt x="169626" y="612821"/>
                        <a:pt x="197271" y="547110"/>
                        <a:pt x="237422" y="498255"/>
                      </a:cubicBezTo>
                      <a:cubicBezTo>
                        <a:pt x="237422" y="498255"/>
                        <a:pt x="77188" y="453078"/>
                        <a:pt x="65358" y="590202"/>
                      </a:cubicBezTo>
                      <a:lnTo>
                        <a:pt x="33360" y="602462"/>
                      </a:lnTo>
                      <a:cubicBezTo>
                        <a:pt x="33360" y="602462"/>
                        <a:pt x="-783" y="585973"/>
                        <a:pt x="14" y="530865"/>
                      </a:cubicBezTo>
                      <a:cubicBezTo>
                        <a:pt x="811" y="475758"/>
                        <a:pt x="51136" y="435302"/>
                        <a:pt x="105937" y="436282"/>
                      </a:cubicBezTo>
                      <a:cubicBezTo>
                        <a:pt x="160738" y="437263"/>
                        <a:pt x="292958" y="413479"/>
                        <a:pt x="228533" y="246564"/>
                      </a:cubicBezTo>
                      <a:cubicBezTo>
                        <a:pt x="228533" y="246564"/>
                        <a:pt x="281127" y="265812"/>
                        <a:pt x="294858" y="223700"/>
                      </a:cubicBezTo>
                      <a:cubicBezTo>
                        <a:pt x="308589" y="181588"/>
                        <a:pt x="260960" y="159153"/>
                        <a:pt x="233560" y="182692"/>
                      </a:cubicBezTo>
                      <a:cubicBezTo>
                        <a:pt x="233560" y="182692"/>
                        <a:pt x="211125" y="148058"/>
                        <a:pt x="277633" y="71803"/>
                      </a:cubicBezTo>
                      <a:cubicBezTo>
                        <a:pt x="270216" y="47652"/>
                        <a:pt x="244532" y="41154"/>
                        <a:pt x="255566" y="16635"/>
                      </a:cubicBezTo>
                      <a:cubicBezTo>
                        <a:pt x="264515" y="-3103"/>
                        <a:pt x="320665" y="-3103"/>
                        <a:pt x="362838" y="5417"/>
                      </a:cubicBezTo>
                      <a:cubicBezTo>
                        <a:pt x="371892" y="7213"/>
                        <a:pt x="380804" y="9671"/>
                        <a:pt x="389503" y="12773"/>
                      </a:cubicBezTo>
                      <a:cubicBezTo>
                        <a:pt x="413660" y="21355"/>
                        <a:pt x="434710" y="36961"/>
                        <a:pt x="449943" y="57582"/>
                      </a:cubicBezTo>
                      <a:cubicBezTo>
                        <a:pt x="459076" y="69780"/>
                        <a:pt x="465095" y="84026"/>
                        <a:pt x="467474" y="99081"/>
                      </a:cubicBezTo>
                      <a:cubicBezTo>
                        <a:pt x="473530" y="96592"/>
                        <a:pt x="480052" y="95421"/>
                        <a:pt x="486599" y="95648"/>
                      </a:cubicBezTo>
                      <a:cubicBezTo>
                        <a:pt x="499839" y="96139"/>
                        <a:pt x="516022" y="103556"/>
                        <a:pt x="521784" y="134511"/>
                      </a:cubicBezTo>
                      <a:cubicBezTo>
                        <a:pt x="530182" y="179320"/>
                        <a:pt x="499472" y="201939"/>
                        <a:pt x="478875" y="212299"/>
                      </a:cubicBezTo>
                      <a:cubicBezTo>
                        <a:pt x="473144" y="215143"/>
                        <a:pt x="467149" y="217423"/>
                        <a:pt x="460976" y="219103"/>
                      </a:cubicBezTo>
                      <a:cubicBezTo>
                        <a:pt x="465482" y="233134"/>
                        <a:pt x="467553" y="247833"/>
                        <a:pt x="467106" y="262563"/>
                      </a:cubicBezTo>
                      <a:lnTo>
                        <a:pt x="467106" y="262563"/>
                      </a:lnTo>
                      <a:cubicBezTo>
                        <a:pt x="466843" y="272175"/>
                        <a:pt x="465549" y="281731"/>
                        <a:pt x="463244" y="291067"/>
                      </a:cubicBezTo>
                      <a:cubicBezTo>
                        <a:pt x="454479" y="326068"/>
                        <a:pt x="435476" y="386999"/>
                        <a:pt x="443874" y="429356"/>
                      </a:cubicBezTo>
                      <a:cubicBezTo>
                        <a:pt x="444800" y="434486"/>
                        <a:pt x="446277" y="439500"/>
                        <a:pt x="448287" y="444312"/>
                      </a:cubicBezTo>
                      <a:cubicBezTo>
                        <a:pt x="465512" y="486363"/>
                        <a:pt x="535331" y="523019"/>
                        <a:pt x="526014" y="613986"/>
                      </a:cubicBezTo>
                      <a:close/>
                    </a:path>
                  </a:pathLst>
                </a:custGeom>
                <a:solidFill>
                  <a:srgbClr val="BF8228"/>
                </a:solidFill>
                <a:ln w="61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20" name="任意多边形: 形状 219">
                  <a:extLst>
                    <a:ext uri="{FF2B5EF4-FFF2-40B4-BE49-F238E27FC236}">
                      <a16:creationId xmlns:a16="http://schemas.microsoft.com/office/drawing/2014/main" id="{F15954D6-B9EB-883E-5629-B3C27FD9AE90}"/>
                    </a:ext>
                  </a:extLst>
                </p:cNvPr>
                <p:cNvSpPr/>
                <p:nvPr/>
              </p:nvSpPr>
              <p:spPr>
                <a:xfrm>
                  <a:off x="3950466" y="4925286"/>
                  <a:ext cx="68055" cy="123812"/>
                </a:xfrm>
                <a:custGeom>
                  <a:avLst/>
                  <a:gdLst>
                    <a:gd name="connsiteX0" fmla="*/ 60087 w 68055"/>
                    <a:gd name="connsiteY0" fmla="*/ 116678 h 123812"/>
                    <a:gd name="connsiteX1" fmla="*/ 42188 w 68055"/>
                    <a:gd name="connsiteY1" fmla="*/ 123482 h 123812"/>
                    <a:gd name="connsiteX2" fmla="*/ 2038 w 68055"/>
                    <a:gd name="connsiteY2" fmla="*/ 80206 h 123812"/>
                    <a:gd name="connsiteX3" fmla="*/ 48931 w 68055"/>
                    <a:gd name="connsiteY3" fmla="*/ 3460 h 123812"/>
                    <a:gd name="connsiteX4" fmla="*/ 68056 w 68055"/>
                    <a:gd name="connsiteY4" fmla="*/ 28 h 123812"/>
                    <a:gd name="connsiteX5" fmla="*/ 60087 w 68055"/>
                    <a:gd name="connsiteY5" fmla="*/ 116678 h 1238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68055" h="123812">
                      <a:moveTo>
                        <a:pt x="60087" y="116678"/>
                      </a:moveTo>
                      <a:cubicBezTo>
                        <a:pt x="54355" y="119522"/>
                        <a:pt x="48361" y="121803"/>
                        <a:pt x="42188" y="123482"/>
                      </a:cubicBezTo>
                      <a:cubicBezTo>
                        <a:pt x="42188" y="123482"/>
                        <a:pt x="13439" y="130470"/>
                        <a:pt x="2038" y="80206"/>
                      </a:cubicBezTo>
                      <a:cubicBezTo>
                        <a:pt x="-7096" y="39933"/>
                        <a:pt x="15523" y="12778"/>
                        <a:pt x="48931" y="3460"/>
                      </a:cubicBezTo>
                      <a:cubicBezTo>
                        <a:pt x="54987" y="972"/>
                        <a:pt x="61509" y="-199"/>
                        <a:pt x="68056" y="28"/>
                      </a:cubicBezTo>
                      <a:cubicBezTo>
                        <a:pt x="7616" y="52683"/>
                        <a:pt x="36978" y="95469"/>
                        <a:pt x="60087" y="116678"/>
                      </a:cubicBezTo>
                      <a:close/>
                    </a:path>
                  </a:pathLst>
                </a:custGeom>
                <a:solidFill>
                  <a:srgbClr val="B57724"/>
                </a:solidFill>
                <a:ln w="61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21" name="任意多边形: 形状 220">
                  <a:extLst>
                    <a:ext uri="{FF2B5EF4-FFF2-40B4-BE49-F238E27FC236}">
                      <a16:creationId xmlns:a16="http://schemas.microsoft.com/office/drawing/2014/main" id="{0B39190B-C364-F467-C2B0-D60E340C4084}"/>
                    </a:ext>
                  </a:extLst>
                </p:cNvPr>
                <p:cNvSpPr/>
                <p:nvPr/>
              </p:nvSpPr>
              <p:spPr>
                <a:xfrm>
                  <a:off x="3531923" y="4829359"/>
                  <a:ext cx="526865" cy="903232"/>
                </a:xfrm>
                <a:custGeom>
                  <a:avLst/>
                  <a:gdLst>
                    <a:gd name="connsiteX0" fmla="*/ 526014 w 526865"/>
                    <a:gd name="connsiteY0" fmla="*/ 613986 h 903232"/>
                    <a:gd name="connsiteX1" fmla="*/ 480837 w 526865"/>
                    <a:gd name="connsiteY1" fmla="*/ 771890 h 903232"/>
                    <a:gd name="connsiteX2" fmla="*/ 510750 w 526865"/>
                    <a:gd name="connsiteY2" fmla="*/ 795919 h 903232"/>
                    <a:gd name="connsiteX3" fmla="*/ 428917 w 526865"/>
                    <a:gd name="connsiteY3" fmla="*/ 825403 h 903232"/>
                    <a:gd name="connsiteX4" fmla="*/ 318581 w 526865"/>
                    <a:gd name="connsiteY4" fmla="*/ 849923 h 903232"/>
                    <a:gd name="connsiteX5" fmla="*/ 164967 w 526865"/>
                    <a:gd name="connsiteY5" fmla="*/ 838889 h 903232"/>
                    <a:gd name="connsiteX6" fmla="*/ 224488 w 526865"/>
                    <a:gd name="connsiteY6" fmla="*/ 823197 h 903232"/>
                    <a:gd name="connsiteX7" fmla="*/ 227185 w 526865"/>
                    <a:gd name="connsiteY7" fmla="*/ 732598 h 903232"/>
                    <a:gd name="connsiteX8" fmla="*/ 171649 w 526865"/>
                    <a:gd name="connsiteY8" fmla="*/ 650274 h 903232"/>
                    <a:gd name="connsiteX9" fmla="*/ 237422 w 526865"/>
                    <a:gd name="connsiteY9" fmla="*/ 498255 h 903232"/>
                    <a:gd name="connsiteX10" fmla="*/ 65358 w 526865"/>
                    <a:gd name="connsiteY10" fmla="*/ 590202 h 903232"/>
                    <a:gd name="connsiteX11" fmla="*/ 33360 w 526865"/>
                    <a:gd name="connsiteY11" fmla="*/ 602462 h 903232"/>
                    <a:gd name="connsiteX12" fmla="*/ 14 w 526865"/>
                    <a:gd name="connsiteY12" fmla="*/ 530865 h 903232"/>
                    <a:gd name="connsiteX13" fmla="*/ 105937 w 526865"/>
                    <a:gd name="connsiteY13" fmla="*/ 436282 h 903232"/>
                    <a:gd name="connsiteX14" fmla="*/ 228533 w 526865"/>
                    <a:gd name="connsiteY14" fmla="*/ 246564 h 903232"/>
                    <a:gd name="connsiteX15" fmla="*/ 294858 w 526865"/>
                    <a:gd name="connsiteY15" fmla="*/ 223700 h 903232"/>
                    <a:gd name="connsiteX16" fmla="*/ 233560 w 526865"/>
                    <a:gd name="connsiteY16" fmla="*/ 182692 h 903232"/>
                    <a:gd name="connsiteX17" fmla="*/ 277633 w 526865"/>
                    <a:gd name="connsiteY17" fmla="*/ 71803 h 903232"/>
                    <a:gd name="connsiteX18" fmla="*/ 255566 w 526865"/>
                    <a:gd name="connsiteY18" fmla="*/ 16635 h 903232"/>
                    <a:gd name="connsiteX19" fmla="*/ 362838 w 526865"/>
                    <a:gd name="connsiteY19" fmla="*/ 5417 h 903232"/>
                    <a:gd name="connsiteX20" fmla="*/ 331453 w 526865"/>
                    <a:gd name="connsiteY20" fmla="*/ 92338 h 903232"/>
                    <a:gd name="connsiteX21" fmla="*/ 325752 w 526865"/>
                    <a:gd name="connsiteY21" fmla="*/ 291190 h 903232"/>
                    <a:gd name="connsiteX22" fmla="*/ 286705 w 526865"/>
                    <a:gd name="connsiteY22" fmla="*/ 498255 h 903232"/>
                    <a:gd name="connsiteX23" fmla="*/ 285786 w 526865"/>
                    <a:gd name="connsiteY23" fmla="*/ 680127 h 903232"/>
                    <a:gd name="connsiteX24" fmla="*/ 475075 w 526865"/>
                    <a:gd name="connsiteY24" fmla="*/ 619564 h 903232"/>
                    <a:gd name="connsiteX25" fmla="*/ 443384 w 526865"/>
                    <a:gd name="connsiteY25" fmla="*/ 429539 h 903232"/>
                    <a:gd name="connsiteX26" fmla="*/ 447797 w 526865"/>
                    <a:gd name="connsiteY26" fmla="*/ 444496 h 903232"/>
                    <a:gd name="connsiteX27" fmla="*/ 526014 w 526865"/>
                    <a:gd name="connsiteY27" fmla="*/ 613986 h 9032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526865" h="903232">
                      <a:moveTo>
                        <a:pt x="526014" y="613986"/>
                      </a:moveTo>
                      <a:cubicBezTo>
                        <a:pt x="516696" y="704952"/>
                        <a:pt x="472194" y="741180"/>
                        <a:pt x="480837" y="771890"/>
                      </a:cubicBezTo>
                      <a:cubicBezTo>
                        <a:pt x="489480" y="802600"/>
                        <a:pt x="510750" y="795919"/>
                        <a:pt x="510750" y="795919"/>
                      </a:cubicBezTo>
                      <a:cubicBezTo>
                        <a:pt x="510750" y="795919"/>
                        <a:pt x="493832" y="844958"/>
                        <a:pt x="428917" y="825403"/>
                      </a:cubicBezTo>
                      <a:cubicBezTo>
                        <a:pt x="428917" y="825403"/>
                        <a:pt x="372155" y="912079"/>
                        <a:pt x="318581" y="849923"/>
                      </a:cubicBezTo>
                      <a:cubicBezTo>
                        <a:pt x="270155" y="916063"/>
                        <a:pt x="168093" y="929610"/>
                        <a:pt x="164967" y="838889"/>
                      </a:cubicBezTo>
                      <a:cubicBezTo>
                        <a:pt x="164967" y="838889"/>
                        <a:pt x="204382" y="848758"/>
                        <a:pt x="224488" y="823197"/>
                      </a:cubicBezTo>
                      <a:cubicBezTo>
                        <a:pt x="244594" y="797635"/>
                        <a:pt x="249007" y="755033"/>
                        <a:pt x="227185" y="732598"/>
                      </a:cubicBezTo>
                      <a:cubicBezTo>
                        <a:pt x="205363" y="710163"/>
                        <a:pt x="173671" y="687727"/>
                        <a:pt x="171649" y="650274"/>
                      </a:cubicBezTo>
                      <a:cubicBezTo>
                        <a:pt x="169626" y="612821"/>
                        <a:pt x="197271" y="547110"/>
                        <a:pt x="237422" y="498255"/>
                      </a:cubicBezTo>
                      <a:cubicBezTo>
                        <a:pt x="237422" y="498255"/>
                        <a:pt x="77188" y="453078"/>
                        <a:pt x="65358" y="590202"/>
                      </a:cubicBezTo>
                      <a:lnTo>
                        <a:pt x="33360" y="602462"/>
                      </a:lnTo>
                      <a:cubicBezTo>
                        <a:pt x="33360" y="602462"/>
                        <a:pt x="-783" y="585973"/>
                        <a:pt x="14" y="530865"/>
                      </a:cubicBezTo>
                      <a:cubicBezTo>
                        <a:pt x="811" y="475758"/>
                        <a:pt x="51136" y="435302"/>
                        <a:pt x="105937" y="436282"/>
                      </a:cubicBezTo>
                      <a:cubicBezTo>
                        <a:pt x="160738" y="437263"/>
                        <a:pt x="292958" y="413479"/>
                        <a:pt x="228533" y="246564"/>
                      </a:cubicBezTo>
                      <a:cubicBezTo>
                        <a:pt x="228533" y="246564"/>
                        <a:pt x="281127" y="265812"/>
                        <a:pt x="294858" y="223700"/>
                      </a:cubicBezTo>
                      <a:cubicBezTo>
                        <a:pt x="308589" y="181588"/>
                        <a:pt x="260960" y="159153"/>
                        <a:pt x="233560" y="182692"/>
                      </a:cubicBezTo>
                      <a:cubicBezTo>
                        <a:pt x="233560" y="182692"/>
                        <a:pt x="211125" y="148058"/>
                        <a:pt x="277633" y="71803"/>
                      </a:cubicBezTo>
                      <a:cubicBezTo>
                        <a:pt x="270216" y="47652"/>
                        <a:pt x="244532" y="41154"/>
                        <a:pt x="255566" y="16635"/>
                      </a:cubicBezTo>
                      <a:cubicBezTo>
                        <a:pt x="264515" y="-3103"/>
                        <a:pt x="320665" y="-3103"/>
                        <a:pt x="362838" y="5417"/>
                      </a:cubicBezTo>
                      <a:cubicBezTo>
                        <a:pt x="334641" y="22703"/>
                        <a:pt x="315761" y="49858"/>
                        <a:pt x="331453" y="92338"/>
                      </a:cubicBezTo>
                      <a:cubicBezTo>
                        <a:pt x="370010" y="196545"/>
                        <a:pt x="359160" y="246687"/>
                        <a:pt x="325752" y="291190"/>
                      </a:cubicBezTo>
                      <a:cubicBezTo>
                        <a:pt x="292345" y="335692"/>
                        <a:pt x="254585" y="426046"/>
                        <a:pt x="286705" y="498255"/>
                      </a:cubicBezTo>
                      <a:cubicBezTo>
                        <a:pt x="318826" y="570464"/>
                        <a:pt x="271626" y="537240"/>
                        <a:pt x="285786" y="680127"/>
                      </a:cubicBezTo>
                      <a:cubicBezTo>
                        <a:pt x="299946" y="823013"/>
                        <a:pt x="480714" y="735969"/>
                        <a:pt x="475075" y="619564"/>
                      </a:cubicBezTo>
                      <a:cubicBezTo>
                        <a:pt x="469987" y="514376"/>
                        <a:pt x="406175" y="479007"/>
                        <a:pt x="443384" y="429539"/>
                      </a:cubicBezTo>
                      <a:cubicBezTo>
                        <a:pt x="444309" y="434670"/>
                        <a:pt x="445787" y="439684"/>
                        <a:pt x="447797" y="444496"/>
                      </a:cubicBezTo>
                      <a:cubicBezTo>
                        <a:pt x="465512" y="486363"/>
                        <a:pt x="535331" y="523019"/>
                        <a:pt x="526014" y="613986"/>
                      </a:cubicBezTo>
                      <a:close/>
                    </a:path>
                  </a:pathLst>
                </a:custGeom>
                <a:solidFill>
                  <a:srgbClr val="B57724"/>
                </a:solidFill>
                <a:ln w="61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22" name="任意多边形: 形状 221">
                  <a:extLst>
                    <a:ext uri="{FF2B5EF4-FFF2-40B4-BE49-F238E27FC236}">
                      <a16:creationId xmlns:a16="http://schemas.microsoft.com/office/drawing/2014/main" id="{5A1C2A19-6615-087B-EA84-15947EE5EE85}"/>
                    </a:ext>
                  </a:extLst>
                </p:cNvPr>
                <p:cNvSpPr/>
                <p:nvPr/>
              </p:nvSpPr>
              <p:spPr>
                <a:xfrm>
                  <a:off x="3764563" y="5029032"/>
                  <a:ext cx="43766" cy="8212"/>
                </a:xfrm>
                <a:custGeom>
                  <a:avLst/>
                  <a:gdLst>
                    <a:gd name="connsiteX0" fmla="*/ 0 w 43766"/>
                    <a:gd name="connsiteY0" fmla="*/ 8213 h 8212"/>
                    <a:gd name="connsiteX1" fmla="*/ 43767 w 43766"/>
                    <a:gd name="connsiteY1" fmla="*/ 5209 h 82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3766" h="8212">
                      <a:moveTo>
                        <a:pt x="0" y="8213"/>
                      </a:moveTo>
                      <a:cubicBezTo>
                        <a:pt x="17531" y="-2698"/>
                        <a:pt x="34143" y="-1718"/>
                        <a:pt x="43767" y="5209"/>
                      </a:cubicBezTo>
                    </a:path>
                  </a:pathLst>
                </a:custGeom>
                <a:noFill/>
                <a:ln w="4590" cap="rnd">
                  <a:solidFill>
                    <a:srgbClr val="EF8A66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23" name="任意多边形: 形状 222">
                  <a:extLst>
                    <a:ext uri="{FF2B5EF4-FFF2-40B4-BE49-F238E27FC236}">
                      <a16:creationId xmlns:a16="http://schemas.microsoft.com/office/drawing/2014/main" id="{938CF1F9-91B9-A7EE-4073-9D519341C602}"/>
                    </a:ext>
                  </a:extLst>
                </p:cNvPr>
                <p:cNvSpPr/>
                <p:nvPr/>
              </p:nvSpPr>
              <p:spPr>
                <a:xfrm>
                  <a:off x="3766096" y="5031789"/>
                  <a:ext cx="22778" cy="24824"/>
                </a:xfrm>
                <a:custGeom>
                  <a:avLst/>
                  <a:gdLst>
                    <a:gd name="connsiteX0" fmla="*/ 0 w 22778"/>
                    <a:gd name="connsiteY0" fmla="*/ 22558 h 24824"/>
                    <a:gd name="connsiteX1" fmla="*/ 9563 w 22778"/>
                    <a:gd name="connsiteY1" fmla="*/ 0 h 2482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2778" h="24824">
                      <a:moveTo>
                        <a:pt x="0" y="22558"/>
                      </a:moveTo>
                      <a:cubicBezTo>
                        <a:pt x="25806" y="33653"/>
                        <a:pt x="30649" y="429"/>
                        <a:pt x="9563" y="0"/>
                      </a:cubicBezTo>
                    </a:path>
                  </a:pathLst>
                </a:custGeom>
                <a:noFill/>
                <a:ln w="4590" cap="rnd">
                  <a:solidFill>
                    <a:srgbClr val="EF8A66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24" name="任意多边形: 形状 223">
                  <a:extLst>
                    <a:ext uri="{FF2B5EF4-FFF2-40B4-BE49-F238E27FC236}">
                      <a16:creationId xmlns:a16="http://schemas.microsoft.com/office/drawing/2014/main" id="{9A6411E9-2043-4926-A7F7-4FC64742190A}"/>
                    </a:ext>
                  </a:extLst>
                </p:cNvPr>
                <p:cNvSpPr/>
                <p:nvPr/>
              </p:nvSpPr>
              <p:spPr>
                <a:xfrm>
                  <a:off x="3899235" y="4888596"/>
                  <a:ext cx="70554" cy="53268"/>
                </a:xfrm>
                <a:custGeom>
                  <a:avLst/>
                  <a:gdLst>
                    <a:gd name="connsiteX0" fmla="*/ 0 w 70554"/>
                    <a:gd name="connsiteY0" fmla="*/ 0 h 53268"/>
                    <a:gd name="connsiteX1" fmla="*/ 70554 w 70554"/>
                    <a:gd name="connsiteY1" fmla="*/ 53268 h 532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70554" h="53268">
                      <a:moveTo>
                        <a:pt x="0" y="0"/>
                      </a:moveTo>
                      <a:cubicBezTo>
                        <a:pt x="28258" y="8827"/>
                        <a:pt x="70554" y="53268"/>
                        <a:pt x="70554" y="53268"/>
                      </a:cubicBezTo>
                    </a:path>
                  </a:pathLst>
                </a:custGeom>
                <a:noFill/>
                <a:ln w="4590" cap="rnd">
                  <a:solidFill>
                    <a:srgbClr val="9B621F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25" name="任意多边形: 形状 224">
                  <a:extLst>
                    <a:ext uri="{FF2B5EF4-FFF2-40B4-BE49-F238E27FC236}">
                      <a16:creationId xmlns:a16="http://schemas.microsoft.com/office/drawing/2014/main" id="{BB260761-6C7A-A61A-1EA3-B516A3113DC2}"/>
                    </a:ext>
                  </a:extLst>
                </p:cNvPr>
                <p:cNvSpPr/>
                <p:nvPr/>
              </p:nvSpPr>
              <p:spPr>
                <a:xfrm>
                  <a:off x="3950466" y="4928747"/>
                  <a:ext cx="48930" cy="120352"/>
                </a:xfrm>
                <a:custGeom>
                  <a:avLst/>
                  <a:gdLst>
                    <a:gd name="connsiteX0" fmla="*/ 48931 w 48930"/>
                    <a:gd name="connsiteY0" fmla="*/ 0 h 120352"/>
                    <a:gd name="connsiteX1" fmla="*/ 2038 w 48930"/>
                    <a:gd name="connsiteY1" fmla="*/ 76745 h 120352"/>
                    <a:gd name="connsiteX2" fmla="*/ 42188 w 48930"/>
                    <a:gd name="connsiteY2" fmla="*/ 120022 h 1203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48930" h="120352">
                      <a:moveTo>
                        <a:pt x="48931" y="0"/>
                      </a:moveTo>
                      <a:cubicBezTo>
                        <a:pt x="15523" y="9256"/>
                        <a:pt x="-7096" y="36472"/>
                        <a:pt x="2038" y="76745"/>
                      </a:cubicBezTo>
                      <a:cubicBezTo>
                        <a:pt x="13439" y="127010"/>
                        <a:pt x="42188" y="120022"/>
                        <a:pt x="42188" y="120022"/>
                      </a:cubicBezTo>
                    </a:path>
                  </a:pathLst>
                </a:custGeom>
                <a:noFill/>
                <a:ln w="4590" cap="rnd">
                  <a:solidFill>
                    <a:srgbClr val="9B621F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26" name="任意多边形: 形状 225">
                  <a:extLst>
                    <a:ext uri="{FF2B5EF4-FFF2-40B4-BE49-F238E27FC236}">
                      <a16:creationId xmlns:a16="http://schemas.microsoft.com/office/drawing/2014/main" id="{36E055B5-129F-F91C-8A82-9AC518D30C5C}"/>
                    </a:ext>
                  </a:extLst>
                </p:cNvPr>
                <p:cNvSpPr/>
                <p:nvPr/>
              </p:nvSpPr>
              <p:spPr>
                <a:xfrm>
                  <a:off x="3962618" y="4944261"/>
                  <a:ext cx="72301" cy="102362"/>
                </a:xfrm>
                <a:custGeom>
                  <a:avLst/>
                  <a:gdLst>
                    <a:gd name="connsiteX0" fmla="*/ 0 w 72301"/>
                    <a:gd name="connsiteY0" fmla="*/ 7595 h 102362"/>
                    <a:gd name="connsiteX1" fmla="*/ 68531 w 72301"/>
                    <a:gd name="connsiteY1" fmla="*/ 25556 h 102362"/>
                    <a:gd name="connsiteX2" fmla="*/ 36779 w 72301"/>
                    <a:gd name="connsiteY2" fmla="*/ 102362 h 1023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72301" h="102362">
                      <a:moveTo>
                        <a:pt x="0" y="7595"/>
                      </a:moveTo>
                      <a:cubicBezTo>
                        <a:pt x="25868" y="-2764"/>
                        <a:pt x="56762" y="-7177"/>
                        <a:pt x="68531" y="25556"/>
                      </a:cubicBezTo>
                      <a:cubicBezTo>
                        <a:pt x="80301" y="58289"/>
                        <a:pt x="63076" y="83667"/>
                        <a:pt x="36779" y="102362"/>
                      </a:cubicBezTo>
                    </a:path>
                  </a:pathLst>
                </a:custGeom>
                <a:noFill/>
                <a:ln w="4590" cap="rnd">
                  <a:solidFill>
                    <a:srgbClr val="9B621F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27" name="任意多边形: 形状 226">
                  <a:extLst>
                    <a:ext uri="{FF2B5EF4-FFF2-40B4-BE49-F238E27FC236}">
                      <a16:creationId xmlns:a16="http://schemas.microsoft.com/office/drawing/2014/main" id="{F941958C-FB21-D0F2-03C9-3609E372CAE0}"/>
                    </a:ext>
                  </a:extLst>
                </p:cNvPr>
                <p:cNvSpPr/>
                <p:nvPr/>
              </p:nvSpPr>
              <p:spPr>
                <a:xfrm>
                  <a:off x="3832482" y="4971839"/>
                  <a:ext cx="119470" cy="12143"/>
                </a:xfrm>
                <a:custGeom>
                  <a:avLst/>
                  <a:gdLst>
                    <a:gd name="connsiteX0" fmla="*/ 0 w 119470"/>
                    <a:gd name="connsiteY0" fmla="*/ 0 h 12143"/>
                    <a:gd name="connsiteX1" fmla="*/ 119470 w 119470"/>
                    <a:gd name="connsiteY1" fmla="*/ 11647 h 121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19470" h="12143">
                      <a:moveTo>
                        <a:pt x="0" y="0"/>
                      </a:moveTo>
                      <a:cubicBezTo>
                        <a:pt x="52716" y="15815"/>
                        <a:pt x="119470" y="11647"/>
                        <a:pt x="119470" y="11647"/>
                      </a:cubicBezTo>
                    </a:path>
                  </a:pathLst>
                </a:custGeom>
                <a:noFill/>
                <a:ln w="4590" cap="rnd">
                  <a:solidFill>
                    <a:srgbClr val="9B621F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28" name="任意多边形: 形状 227">
                  <a:extLst>
                    <a:ext uri="{FF2B5EF4-FFF2-40B4-BE49-F238E27FC236}">
                      <a16:creationId xmlns:a16="http://schemas.microsoft.com/office/drawing/2014/main" id="{A523649B-67F0-865F-189E-4659F8A8245F}"/>
                    </a:ext>
                  </a:extLst>
                </p:cNvPr>
                <p:cNvSpPr/>
                <p:nvPr/>
              </p:nvSpPr>
              <p:spPr>
                <a:xfrm>
                  <a:off x="3847009" y="5027989"/>
                  <a:ext cx="113401" cy="37617"/>
                </a:xfrm>
                <a:custGeom>
                  <a:avLst/>
                  <a:gdLst>
                    <a:gd name="connsiteX0" fmla="*/ 0 w 113401"/>
                    <a:gd name="connsiteY0" fmla="*/ 35308 h 37617"/>
                    <a:gd name="connsiteX1" fmla="*/ 113402 w 113401"/>
                    <a:gd name="connsiteY1" fmla="*/ 0 h 376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13401" h="37617">
                      <a:moveTo>
                        <a:pt x="0" y="35308"/>
                      </a:moveTo>
                      <a:cubicBezTo>
                        <a:pt x="46035" y="46648"/>
                        <a:pt x="104207" y="13240"/>
                        <a:pt x="113402" y="0"/>
                      </a:cubicBezTo>
                    </a:path>
                  </a:pathLst>
                </a:custGeom>
                <a:noFill/>
                <a:ln w="4590" cap="rnd">
                  <a:solidFill>
                    <a:srgbClr val="9B621F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29" name="任意多边形: 形状 228">
                  <a:extLst>
                    <a:ext uri="{FF2B5EF4-FFF2-40B4-BE49-F238E27FC236}">
                      <a16:creationId xmlns:a16="http://schemas.microsoft.com/office/drawing/2014/main" id="{A3B6DAC9-7547-D0C0-68A5-E977BA92414F}"/>
                    </a:ext>
                  </a:extLst>
                </p:cNvPr>
                <p:cNvSpPr/>
                <p:nvPr/>
              </p:nvSpPr>
              <p:spPr>
                <a:xfrm>
                  <a:off x="3950971" y="4972749"/>
                  <a:ext cx="49452" cy="39064"/>
                </a:xfrm>
                <a:custGeom>
                  <a:avLst/>
                  <a:gdLst>
                    <a:gd name="connsiteX0" fmla="*/ 0 w 49452"/>
                    <a:gd name="connsiteY0" fmla="*/ 23855 h 39064"/>
                    <a:gd name="connsiteX1" fmla="*/ 44318 w 49452"/>
                    <a:gd name="connsiteY1" fmla="*/ 10062 h 39064"/>
                    <a:gd name="connsiteX2" fmla="*/ 17408 w 49452"/>
                    <a:gd name="connsiteY2" fmla="*/ 29494 h 390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49452" h="39064">
                      <a:moveTo>
                        <a:pt x="0" y="23855"/>
                      </a:moveTo>
                      <a:cubicBezTo>
                        <a:pt x="7478" y="3258"/>
                        <a:pt x="28626" y="-10289"/>
                        <a:pt x="44318" y="10062"/>
                      </a:cubicBezTo>
                      <a:cubicBezTo>
                        <a:pt x="60011" y="30413"/>
                        <a:pt x="36473" y="51990"/>
                        <a:pt x="17408" y="29494"/>
                      </a:cubicBezTo>
                    </a:path>
                  </a:pathLst>
                </a:custGeom>
                <a:noFill/>
                <a:ln w="4590" cap="rnd">
                  <a:solidFill>
                    <a:srgbClr val="9B621F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30" name="任意多边形: 形状 229">
                  <a:extLst>
                    <a:ext uri="{FF2B5EF4-FFF2-40B4-BE49-F238E27FC236}">
                      <a16:creationId xmlns:a16="http://schemas.microsoft.com/office/drawing/2014/main" id="{E4B423BB-B990-0797-C453-0F772DB08D12}"/>
                    </a:ext>
                  </a:extLst>
                </p:cNvPr>
                <p:cNvSpPr/>
                <p:nvPr/>
              </p:nvSpPr>
              <p:spPr>
                <a:xfrm>
                  <a:off x="3769406" y="5157205"/>
                  <a:ext cx="68239" cy="170715"/>
                </a:xfrm>
                <a:custGeom>
                  <a:avLst/>
                  <a:gdLst>
                    <a:gd name="connsiteX0" fmla="*/ 0 w 68239"/>
                    <a:gd name="connsiteY0" fmla="*/ 170716 h 170715"/>
                    <a:gd name="connsiteX1" fmla="*/ 63137 w 68239"/>
                    <a:gd name="connsiteY1" fmla="*/ 0 h 1707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68239" h="170715">
                      <a:moveTo>
                        <a:pt x="0" y="170716"/>
                      </a:moveTo>
                      <a:cubicBezTo>
                        <a:pt x="44625" y="118060"/>
                        <a:pt x="82262" y="76010"/>
                        <a:pt x="63137" y="0"/>
                      </a:cubicBezTo>
                    </a:path>
                  </a:pathLst>
                </a:custGeom>
                <a:noFill/>
                <a:ln w="4590" cap="rnd">
                  <a:solidFill>
                    <a:srgbClr val="9B621F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31" name="任意多边形: 形状 230">
                  <a:extLst>
                    <a:ext uri="{FF2B5EF4-FFF2-40B4-BE49-F238E27FC236}">
                      <a16:creationId xmlns:a16="http://schemas.microsoft.com/office/drawing/2014/main" id="{20B22ED8-192F-AF80-F5C1-144EE227EA39}"/>
                    </a:ext>
                  </a:extLst>
                </p:cNvPr>
                <p:cNvSpPr/>
                <p:nvPr/>
              </p:nvSpPr>
              <p:spPr>
                <a:xfrm>
                  <a:off x="3826622" y="5392835"/>
                  <a:ext cx="45641" cy="286752"/>
                </a:xfrm>
                <a:custGeom>
                  <a:avLst/>
                  <a:gdLst>
                    <a:gd name="connsiteX0" fmla="*/ 24249 w 45641"/>
                    <a:gd name="connsiteY0" fmla="*/ 286753 h 286752"/>
                    <a:gd name="connsiteX1" fmla="*/ 3162 w 45641"/>
                    <a:gd name="connsiteY1" fmla="*/ 144725 h 286752"/>
                    <a:gd name="connsiteX2" fmla="*/ 45642 w 45641"/>
                    <a:gd name="connsiteY2" fmla="*/ 0 h 2867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45641" h="286752">
                      <a:moveTo>
                        <a:pt x="24249" y="286753"/>
                      </a:moveTo>
                      <a:cubicBezTo>
                        <a:pt x="51281" y="245438"/>
                        <a:pt x="9537" y="184753"/>
                        <a:pt x="3162" y="144725"/>
                      </a:cubicBezTo>
                      <a:cubicBezTo>
                        <a:pt x="-3213" y="104697"/>
                        <a:pt x="-4623" y="54494"/>
                        <a:pt x="45642" y="0"/>
                      </a:cubicBezTo>
                    </a:path>
                  </a:pathLst>
                </a:custGeom>
                <a:noFill/>
                <a:ln w="4590" cap="rnd">
                  <a:solidFill>
                    <a:srgbClr val="9B621F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32" name="任意多边形: 形状 231">
                  <a:extLst>
                    <a:ext uri="{FF2B5EF4-FFF2-40B4-BE49-F238E27FC236}">
                      <a16:creationId xmlns:a16="http://schemas.microsoft.com/office/drawing/2014/main" id="{88508619-6147-BF23-2899-9E17DA796530}"/>
                    </a:ext>
                  </a:extLst>
                </p:cNvPr>
                <p:cNvSpPr/>
                <p:nvPr/>
              </p:nvSpPr>
              <p:spPr>
                <a:xfrm>
                  <a:off x="3918728" y="5212557"/>
                  <a:ext cx="48477" cy="442205"/>
                </a:xfrm>
                <a:custGeom>
                  <a:avLst/>
                  <a:gdLst>
                    <a:gd name="connsiteX0" fmla="*/ 0 w 48477"/>
                    <a:gd name="connsiteY0" fmla="*/ 0 h 442205"/>
                    <a:gd name="connsiteX1" fmla="*/ 23048 w 48477"/>
                    <a:gd name="connsiteY1" fmla="*/ 182301 h 442205"/>
                    <a:gd name="connsiteX2" fmla="*/ 23048 w 48477"/>
                    <a:gd name="connsiteY2" fmla="*/ 340205 h 442205"/>
                    <a:gd name="connsiteX3" fmla="*/ 42050 w 48477"/>
                    <a:gd name="connsiteY3" fmla="*/ 442205 h 4422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8477" h="442205">
                      <a:moveTo>
                        <a:pt x="0" y="0"/>
                      </a:moveTo>
                      <a:cubicBezTo>
                        <a:pt x="37514" y="95441"/>
                        <a:pt x="43399" y="110827"/>
                        <a:pt x="23048" y="182301"/>
                      </a:cubicBezTo>
                      <a:cubicBezTo>
                        <a:pt x="2697" y="253775"/>
                        <a:pt x="-9563" y="289205"/>
                        <a:pt x="23048" y="340205"/>
                      </a:cubicBezTo>
                      <a:cubicBezTo>
                        <a:pt x="59275" y="396722"/>
                        <a:pt x="47935" y="417196"/>
                        <a:pt x="42050" y="442205"/>
                      </a:cubicBezTo>
                    </a:path>
                  </a:pathLst>
                </a:custGeom>
                <a:noFill/>
                <a:ln w="4590" cap="rnd">
                  <a:solidFill>
                    <a:srgbClr val="9B621F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33" name="任意多边形: 形状 232">
                  <a:extLst>
                    <a:ext uri="{FF2B5EF4-FFF2-40B4-BE49-F238E27FC236}">
                      <a16:creationId xmlns:a16="http://schemas.microsoft.com/office/drawing/2014/main" id="{BB757ADB-DFAD-B24F-9BA5-B91112497D7E}"/>
                    </a:ext>
                  </a:extLst>
                </p:cNvPr>
                <p:cNvSpPr/>
                <p:nvPr/>
              </p:nvSpPr>
              <p:spPr>
                <a:xfrm>
                  <a:off x="3688075" y="4990872"/>
                  <a:ext cx="64583" cy="48549"/>
                </a:xfrm>
                <a:custGeom>
                  <a:avLst/>
                  <a:gdLst>
                    <a:gd name="connsiteX0" fmla="*/ 64290 w 64583"/>
                    <a:gd name="connsiteY0" fmla="*/ 18482 h 48549"/>
                    <a:gd name="connsiteX1" fmla="*/ 36583 w 64583"/>
                    <a:gd name="connsiteY1" fmla="*/ 47844 h 48549"/>
                    <a:gd name="connsiteX2" fmla="*/ 294 w 64583"/>
                    <a:gd name="connsiteY2" fmla="*/ 30067 h 48549"/>
                    <a:gd name="connsiteX3" fmla="*/ 28001 w 64583"/>
                    <a:gd name="connsiteY3" fmla="*/ 706 h 48549"/>
                    <a:gd name="connsiteX4" fmla="*/ 64290 w 64583"/>
                    <a:gd name="connsiteY4" fmla="*/ 18482 h 485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4583" h="48549">
                      <a:moveTo>
                        <a:pt x="64290" y="18482"/>
                      </a:moveTo>
                      <a:cubicBezTo>
                        <a:pt x="66680" y="31477"/>
                        <a:pt x="54237" y="44656"/>
                        <a:pt x="36583" y="47844"/>
                      </a:cubicBezTo>
                      <a:cubicBezTo>
                        <a:pt x="18929" y="51031"/>
                        <a:pt x="2685" y="43124"/>
                        <a:pt x="294" y="30067"/>
                      </a:cubicBezTo>
                      <a:cubicBezTo>
                        <a:pt x="-2096" y="17011"/>
                        <a:pt x="10347" y="3893"/>
                        <a:pt x="28001" y="706"/>
                      </a:cubicBezTo>
                      <a:cubicBezTo>
                        <a:pt x="45655" y="-2482"/>
                        <a:pt x="61899" y="5425"/>
                        <a:pt x="64290" y="18482"/>
                      </a:cubicBezTo>
                      <a:close/>
                    </a:path>
                  </a:pathLst>
                </a:custGeom>
                <a:solidFill>
                  <a:srgbClr val="F4AF90"/>
                </a:solidFill>
                <a:ln w="61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234" name="任意多边形: 形状 233">
                <a:extLst>
                  <a:ext uri="{FF2B5EF4-FFF2-40B4-BE49-F238E27FC236}">
                    <a16:creationId xmlns:a16="http://schemas.microsoft.com/office/drawing/2014/main" id="{41A20A3A-5122-BFE9-9153-9B7D8296F1F5}"/>
                  </a:ext>
                </a:extLst>
              </p:cNvPr>
              <p:cNvSpPr/>
              <p:nvPr/>
            </p:nvSpPr>
            <p:spPr>
              <a:xfrm>
                <a:off x="2929804" y="5242593"/>
                <a:ext cx="1304793" cy="761323"/>
              </a:xfrm>
              <a:custGeom>
                <a:avLst/>
                <a:gdLst>
                  <a:gd name="connsiteX0" fmla="*/ 1304793 w 1304793"/>
                  <a:gd name="connsiteY0" fmla="*/ 0 h 761323"/>
                  <a:gd name="connsiteX1" fmla="*/ 1304793 w 1304793"/>
                  <a:gd name="connsiteY1" fmla="*/ 761324 h 761323"/>
                  <a:gd name="connsiteX2" fmla="*/ 0 w 1304793"/>
                  <a:gd name="connsiteY2" fmla="*/ 761324 h 7613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04793" h="761323">
                    <a:moveTo>
                      <a:pt x="1304793" y="0"/>
                    </a:moveTo>
                    <a:lnTo>
                      <a:pt x="1304793" y="761324"/>
                    </a:lnTo>
                    <a:lnTo>
                      <a:pt x="0" y="761324"/>
                    </a:lnTo>
                  </a:path>
                </a:pathLst>
              </a:custGeom>
              <a:noFill/>
              <a:ln w="12240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546" name="组合 545">
            <a:extLst>
              <a:ext uri="{FF2B5EF4-FFF2-40B4-BE49-F238E27FC236}">
                <a16:creationId xmlns:a16="http://schemas.microsoft.com/office/drawing/2014/main" id="{E6E25962-701F-DFFE-A992-F3B15965E1B0}"/>
              </a:ext>
            </a:extLst>
          </p:cNvPr>
          <p:cNvGrpSpPr>
            <a:grpSpLocks noChangeAspect="1"/>
          </p:cNvGrpSpPr>
          <p:nvPr/>
        </p:nvGrpSpPr>
        <p:grpSpPr>
          <a:xfrm>
            <a:off x="7310171" y="3224018"/>
            <a:ext cx="3034328" cy="2160000"/>
            <a:chOff x="6738135" y="3154017"/>
            <a:chExt cx="4010739" cy="2855063"/>
          </a:xfrm>
        </p:grpSpPr>
        <p:grpSp>
          <p:nvGrpSpPr>
            <p:cNvPr id="239" name="图形 236">
              <a:extLst>
                <a:ext uri="{FF2B5EF4-FFF2-40B4-BE49-F238E27FC236}">
                  <a16:creationId xmlns:a16="http://schemas.microsoft.com/office/drawing/2014/main" id="{9FA3A7FA-A774-85F8-FC9A-C0A26FB0AB6D}"/>
                </a:ext>
              </a:extLst>
            </p:cNvPr>
            <p:cNvGrpSpPr/>
            <p:nvPr/>
          </p:nvGrpSpPr>
          <p:grpSpPr>
            <a:xfrm>
              <a:off x="6738135" y="3154017"/>
              <a:ext cx="4010739" cy="2855063"/>
              <a:chOff x="6738135" y="3154017"/>
              <a:chExt cx="4010739" cy="2855063"/>
            </a:xfrm>
          </p:grpSpPr>
          <p:sp>
            <p:nvSpPr>
              <p:cNvPr id="240" name="任意多边形: 形状 239">
                <a:extLst>
                  <a:ext uri="{FF2B5EF4-FFF2-40B4-BE49-F238E27FC236}">
                    <a16:creationId xmlns:a16="http://schemas.microsoft.com/office/drawing/2014/main" id="{5F6A5CEA-7FC3-6176-74C5-83B2C400BB49}"/>
                  </a:ext>
                </a:extLst>
              </p:cNvPr>
              <p:cNvSpPr/>
              <p:nvPr/>
            </p:nvSpPr>
            <p:spPr>
              <a:xfrm>
                <a:off x="8190779" y="5675232"/>
                <a:ext cx="702013" cy="144361"/>
              </a:xfrm>
              <a:custGeom>
                <a:avLst/>
                <a:gdLst>
                  <a:gd name="connsiteX0" fmla="*/ 0 w 702013"/>
                  <a:gd name="connsiteY0" fmla="*/ 10830 h 144361"/>
                  <a:gd name="connsiteX1" fmla="*/ 0 w 702013"/>
                  <a:gd name="connsiteY1" fmla="*/ 27293 h 144361"/>
                  <a:gd name="connsiteX2" fmla="*/ 309628 w 702013"/>
                  <a:gd name="connsiteY2" fmla="*/ 68973 h 144361"/>
                  <a:gd name="connsiteX3" fmla="*/ 696469 w 702013"/>
                  <a:gd name="connsiteY3" fmla="*/ 144361 h 144361"/>
                  <a:gd name="connsiteX4" fmla="*/ 678182 w 702013"/>
                  <a:gd name="connsiteY4" fmla="*/ 97889 h 144361"/>
                  <a:gd name="connsiteX5" fmla="*/ 312442 w 702013"/>
                  <a:gd name="connsiteY5" fmla="*/ 51468 h 144361"/>
                  <a:gd name="connsiteX6" fmla="*/ 0 w 702013"/>
                  <a:gd name="connsiteY6" fmla="*/ 10830 h 1443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02013" h="144361">
                    <a:moveTo>
                      <a:pt x="0" y="10830"/>
                    </a:moveTo>
                    <a:lnTo>
                      <a:pt x="0" y="27293"/>
                    </a:lnTo>
                    <a:lnTo>
                      <a:pt x="309628" y="68973"/>
                    </a:lnTo>
                    <a:lnTo>
                      <a:pt x="696469" y="144361"/>
                    </a:lnTo>
                    <a:cubicBezTo>
                      <a:pt x="696469" y="144361"/>
                      <a:pt x="717309" y="127377"/>
                      <a:pt x="678182" y="97889"/>
                    </a:cubicBezTo>
                    <a:cubicBezTo>
                      <a:pt x="639055" y="68400"/>
                      <a:pt x="422476" y="30524"/>
                      <a:pt x="312442" y="51468"/>
                    </a:cubicBezTo>
                    <a:cubicBezTo>
                      <a:pt x="312442" y="51155"/>
                      <a:pt x="200584" y="-28297"/>
                      <a:pt x="0" y="10830"/>
                    </a:cubicBezTo>
                    <a:close/>
                  </a:path>
                </a:pathLst>
              </a:custGeom>
              <a:solidFill>
                <a:srgbClr val="EDEDED"/>
              </a:solidFill>
              <a:ln w="5203" cap="rnd">
                <a:solidFill>
                  <a:srgbClr val="DDDDDD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1" name="任意多边形: 形状 240">
                <a:extLst>
                  <a:ext uri="{FF2B5EF4-FFF2-40B4-BE49-F238E27FC236}">
                    <a16:creationId xmlns:a16="http://schemas.microsoft.com/office/drawing/2014/main" id="{0039A7E6-CD24-7116-8BFA-80478C3CD36D}"/>
                  </a:ext>
                </a:extLst>
              </p:cNvPr>
              <p:cNvSpPr/>
              <p:nvPr/>
            </p:nvSpPr>
            <p:spPr>
              <a:xfrm>
                <a:off x="8155403" y="5569327"/>
                <a:ext cx="937534" cy="258133"/>
              </a:xfrm>
              <a:custGeom>
                <a:avLst/>
                <a:gdLst>
                  <a:gd name="connsiteX0" fmla="*/ 0 w 937534"/>
                  <a:gd name="connsiteY0" fmla="*/ 121424 h 258133"/>
                  <a:gd name="connsiteX1" fmla="*/ 316766 w 937534"/>
                  <a:gd name="connsiteY1" fmla="*/ 168939 h 258133"/>
                  <a:gd name="connsiteX2" fmla="*/ 407159 w 937534"/>
                  <a:gd name="connsiteY2" fmla="*/ 174149 h 258133"/>
                  <a:gd name="connsiteX3" fmla="*/ 740597 w 937534"/>
                  <a:gd name="connsiteY3" fmla="*/ 258133 h 258133"/>
                  <a:gd name="connsiteX4" fmla="*/ 937534 w 937534"/>
                  <a:gd name="connsiteY4" fmla="*/ 100011 h 258133"/>
                  <a:gd name="connsiteX5" fmla="*/ 610713 w 937534"/>
                  <a:gd name="connsiteY5" fmla="*/ 48276 h 258133"/>
                  <a:gd name="connsiteX6" fmla="*/ 322080 w 937534"/>
                  <a:gd name="connsiteY6" fmla="*/ 10764 h 258133"/>
                  <a:gd name="connsiteX7" fmla="*/ 0 w 937534"/>
                  <a:gd name="connsiteY7" fmla="*/ 121424 h 2581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937534" h="258133">
                    <a:moveTo>
                      <a:pt x="0" y="121424"/>
                    </a:moveTo>
                    <a:cubicBezTo>
                      <a:pt x="0" y="121424"/>
                      <a:pt x="242993" y="109701"/>
                      <a:pt x="316766" y="168939"/>
                    </a:cubicBezTo>
                    <a:cubicBezTo>
                      <a:pt x="348026" y="193946"/>
                      <a:pt x="371679" y="174982"/>
                      <a:pt x="407159" y="174149"/>
                    </a:cubicBezTo>
                    <a:cubicBezTo>
                      <a:pt x="442639" y="173315"/>
                      <a:pt x="634210" y="151902"/>
                      <a:pt x="740597" y="258133"/>
                    </a:cubicBezTo>
                    <a:lnTo>
                      <a:pt x="937534" y="100011"/>
                    </a:lnTo>
                    <a:cubicBezTo>
                      <a:pt x="937534" y="100011"/>
                      <a:pt x="819632" y="-28780"/>
                      <a:pt x="610713" y="48276"/>
                    </a:cubicBezTo>
                    <a:cubicBezTo>
                      <a:pt x="610713" y="48276"/>
                      <a:pt x="548193" y="-27425"/>
                      <a:pt x="322080" y="10764"/>
                    </a:cubicBezTo>
                    <a:cubicBezTo>
                      <a:pt x="320100" y="13577"/>
                      <a:pt x="0" y="121424"/>
                      <a:pt x="0" y="121424"/>
                    </a:cubicBezTo>
                    <a:close/>
                  </a:path>
                </a:pathLst>
              </a:custGeom>
              <a:solidFill>
                <a:schemeClr val="bg1"/>
              </a:solidFill>
              <a:ln w="5203" cap="rnd">
                <a:solidFill>
                  <a:srgbClr val="EDEDED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2" name="任意多边形: 形状 241">
                <a:extLst>
                  <a:ext uri="{FF2B5EF4-FFF2-40B4-BE49-F238E27FC236}">
                    <a16:creationId xmlns:a16="http://schemas.microsoft.com/office/drawing/2014/main" id="{16CF3DAE-21ED-68D6-6AD8-5565314F9172}"/>
                  </a:ext>
                </a:extLst>
              </p:cNvPr>
              <p:cNvSpPr/>
              <p:nvPr/>
            </p:nvSpPr>
            <p:spPr>
              <a:xfrm>
                <a:off x="8494937" y="5617759"/>
                <a:ext cx="271231" cy="108627"/>
              </a:xfrm>
              <a:custGeom>
                <a:avLst/>
                <a:gdLst>
                  <a:gd name="connsiteX0" fmla="*/ 271231 w 271231"/>
                  <a:gd name="connsiteY0" fmla="*/ 0 h 108627"/>
                  <a:gd name="connsiteX1" fmla="*/ 0 w 271231"/>
                  <a:gd name="connsiteY1" fmla="*/ 108628 h 1086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71231" h="108627">
                    <a:moveTo>
                      <a:pt x="271231" y="0"/>
                    </a:moveTo>
                    <a:lnTo>
                      <a:pt x="0" y="108628"/>
                    </a:lnTo>
                  </a:path>
                </a:pathLst>
              </a:custGeom>
              <a:ln w="5203" cap="rnd">
                <a:solidFill>
                  <a:srgbClr val="EDEDED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3" name="任意多边形: 形状 242">
                <a:extLst>
                  <a:ext uri="{FF2B5EF4-FFF2-40B4-BE49-F238E27FC236}">
                    <a16:creationId xmlns:a16="http://schemas.microsoft.com/office/drawing/2014/main" id="{996C46BF-7FD5-E9B8-FE53-E2D81189EF30}"/>
                  </a:ext>
                </a:extLst>
              </p:cNvPr>
              <p:cNvSpPr/>
              <p:nvPr/>
            </p:nvSpPr>
            <p:spPr>
              <a:xfrm>
                <a:off x="9431533" y="4158864"/>
                <a:ext cx="1015944" cy="1546162"/>
              </a:xfrm>
              <a:custGeom>
                <a:avLst/>
                <a:gdLst>
                  <a:gd name="connsiteX0" fmla="*/ 1015944 w 1015944"/>
                  <a:gd name="connsiteY0" fmla="*/ 0 h 1546162"/>
                  <a:gd name="connsiteX1" fmla="*/ 1015944 w 1015944"/>
                  <a:gd name="connsiteY1" fmla="*/ 1546163 h 1546162"/>
                  <a:gd name="connsiteX2" fmla="*/ 0 w 1015944"/>
                  <a:gd name="connsiteY2" fmla="*/ 1387728 h 1546162"/>
                  <a:gd name="connsiteX3" fmla="*/ 0 w 1015944"/>
                  <a:gd name="connsiteY3" fmla="*/ 0 h 15461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15944" h="1546162">
                    <a:moveTo>
                      <a:pt x="1015944" y="0"/>
                    </a:moveTo>
                    <a:lnTo>
                      <a:pt x="1015944" y="1546163"/>
                    </a:lnTo>
                    <a:cubicBezTo>
                      <a:pt x="749037" y="1468482"/>
                      <a:pt x="390748" y="1417737"/>
                      <a:pt x="0" y="1387728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/>
              </a:solidFill>
              <a:ln w="5203" cap="rnd">
                <a:solidFill>
                  <a:srgbClr val="DDDDDD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4" name="任意多边形: 形状 243">
                <a:extLst>
                  <a:ext uri="{FF2B5EF4-FFF2-40B4-BE49-F238E27FC236}">
                    <a16:creationId xmlns:a16="http://schemas.microsoft.com/office/drawing/2014/main" id="{375B7028-E7C8-80F3-CD24-F3240CA6816C}"/>
                  </a:ext>
                </a:extLst>
              </p:cNvPr>
              <p:cNvSpPr/>
              <p:nvPr/>
            </p:nvSpPr>
            <p:spPr>
              <a:xfrm>
                <a:off x="10373236" y="4581444"/>
                <a:ext cx="74242" cy="263520"/>
              </a:xfrm>
              <a:custGeom>
                <a:avLst/>
                <a:gdLst>
                  <a:gd name="connsiteX0" fmla="*/ 74242 w 74242"/>
                  <a:gd name="connsiteY0" fmla="*/ 0 h 263520"/>
                  <a:gd name="connsiteX1" fmla="*/ 0 w 74242"/>
                  <a:gd name="connsiteY1" fmla="*/ 0 h 263520"/>
                  <a:gd name="connsiteX2" fmla="*/ 0 w 74242"/>
                  <a:gd name="connsiteY2" fmla="*/ 263520 h 2635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4242" h="263520">
                    <a:moveTo>
                      <a:pt x="74242" y="0"/>
                    </a:moveTo>
                    <a:lnTo>
                      <a:pt x="0" y="0"/>
                    </a:lnTo>
                    <a:lnTo>
                      <a:pt x="0" y="263520"/>
                    </a:lnTo>
                  </a:path>
                </a:pathLst>
              </a:custGeom>
              <a:noFill/>
              <a:ln w="5203" cap="rnd">
                <a:solidFill>
                  <a:srgbClr val="EDEDED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5" name="任意多边形: 形状 244">
                <a:extLst>
                  <a:ext uri="{FF2B5EF4-FFF2-40B4-BE49-F238E27FC236}">
                    <a16:creationId xmlns:a16="http://schemas.microsoft.com/office/drawing/2014/main" id="{2A2CED05-E1C1-6C2A-33E1-B350F578385C}"/>
                  </a:ext>
                </a:extLst>
              </p:cNvPr>
              <p:cNvSpPr/>
              <p:nvPr/>
            </p:nvSpPr>
            <p:spPr>
              <a:xfrm>
                <a:off x="9889490" y="4565033"/>
                <a:ext cx="66270" cy="274305"/>
              </a:xfrm>
              <a:custGeom>
                <a:avLst/>
                <a:gdLst>
                  <a:gd name="connsiteX0" fmla="*/ 66271 w 66270"/>
                  <a:gd name="connsiteY0" fmla="*/ 262843 h 274305"/>
                  <a:gd name="connsiteX1" fmla="*/ 66271 w 66270"/>
                  <a:gd name="connsiteY1" fmla="*/ 0 h 274305"/>
                  <a:gd name="connsiteX2" fmla="*/ 0 w 66270"/>
                  <a:gd name="connsiteY2" fmla="*/ 3907 h 274305"/>
                  <a:gd name="connsiteX3" fmla="*/ 0 w 66270"/>
                  <a:gd name="connsiteY3" fmla="*/ 274305 h 2743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6270" h="274305">
                    <a:moveTo>
                      <a:pt x="66271" y="262843"/>
                    </a:moveTo>
                    <a:lnTo>
                      <a:pt x="66271" y="0"/>
                    </a:lnTo>
                    <a:lnTo>
                      <a:pt x="0" y="3907"/>
                    </a:lnTo>
                    <a:lnTo>
                      <a:pt x="0" y="274305"/>
                    </a:lnTo>
                  </a:path>
                </a:pathLst>
              </a:custGeom>
              <a:noFill/>
              <a:ln w="5203" cap="rnd">
                <a:solidFill>
                  <a:srgbClr val="EDEDED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6" name="任意多边形: 形状 245">
                <a:extLst>
                  <a:ext uri="{FF2B5EF4-FFF2-40B4-BE49-F238E27FC236}">
                    <a16:creationId xmlns:a16="http://schemas.microsoft.com/office/drawing/2014/main" id="{CE7CAA77-9E18-A60D-50D0-B14862D4B732}"/>
                  </a:ext>
                </a:extLst>
              </p:cNvPr>
              <p:cNvSpPr/>
              <p:nvPr/>
            </p:nvSpPr>
            <p:spPr>
              <a:xfrm>
                <a:off x="9817540" y="4585560"/>
                <a:ext cx="71949" cy="271752"/>
              </a:xfrm>
              <a:custGeom>
                <a:avLst/>
                <a:gdLst>
                  <a:gd name="connsiteX0" fmla="*/ 0 w 71949"/>
                  <a:gd name="connsiteY0" fmla="*/ 271752 h 271752"/>
                  <a:gd name="connsiteX1" fmla="*/ 0 w 71949"/>
                  <a:gd name="connsiteY1" fmla="*/ 2657 h 271752"/>
                  <a:gd name="connsiteX2" fmla="*/ 71950 w 71949"/>
                  <a:gd name="connsiteY2" fmla="*/ 0 h 2717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1949" h="271752">
                    <a:moveTo>
                      <a:pt x="0" y="271752"/>
                    </a:moveTo>
                    <a:lnTo>
                      <a:pt x="0" y="2657"/>
                    </a:lnTo>
                    <a:lnTo>
                      <a:pt x="71950" y="0"/>
                    </a:lnTo>
                  </a:path>
                </a:pathLst>
              </a:custGeom>
              <a:noFill/>
              <a:ln w="5203" cap="rnd">
                <a:solidFill>
                  <a:srgbClr val="EDEDED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7" name="任意多边形: 形状 246">
                <a:extLst>
                  <a:ext uri="{FF2B5EF4-FFF2-40B4-BE49-F238E27FC236}">
                    <a16:creationId xmlns:a16="http://schemas.microsoft.com/office/drawing/2014/main" id="{7371A87A-04FF-16DA-3F40-E825681A5514}"/>
                  </a:ext>
                </a:extLst>
              </p:cNvPr>
              <p:cNvSpPr/>
              <p:nvPr/>
            </p:nvSpPr>
            <p:spPr>
              <a:xfrm>
                <a:off x="9757938" y="4615517"/>
                <a:ext cx="59602" cy="241794"/>
              </a:xfrm>
              <a:custGeom>
                <a:avLst/>
                <a:gdLst>
                  <a:gd name="connsiteX0" fmla="*/ 3803 w 59602"/>
                  <a:gd name="connsiteY0" fmla="*/ 241795 h 241794"/>
                  <a:gd name="connsiteX1" fmla="*/ 0 w 59602"/>
                  <a:gd name="connsiteY1" fmla="*/ 0 h 241794"/>
                  <a:gd name="connsiteX2" fmla="*/ 59602 w 59602"/>
                  <a:gd name="connsiteY2" fmla="*/ 0 h 241794"/>
                  <a:gd name="connsiteX3" fmla="*/ 59602 w 59602"/>
                  <a:gd name="connsiteY3" fmla="*/ 241795 h 2417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9602" h="241794">
                    <a:moveTo>
                      <a:pt x="3803" y="241795"/>
                    </a:moveTo>
                    <a:lnTo>
                      <a:pt x="0" y="0"/>
                    </a:lnTo>
                    <a:lnTo>
                      <a:pt x="59602" y="0"/>
                    </a:lnTo>
                    <a:lnTo>
                      <a:pt x="59602" y="241795"/>
                    </a:lnTo>
                  </a:path>
                </a:pathLst>
              </a:custGeom>
              <a:solidFill>
                <a:srgbClr val="EDEDED"/>
              </a:solidFill>
              <a:ln w="5203" cap="rnd">
                <a:solidFill>
                  <a:srgbClr val="DDDDDD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8" name="任意多边形: 形状 247">
                <a:extLst>
                  <a:ext uri="{FF2B5EF4-FFF2-40B4-BE49-F238E27FC236}">
                    <a16:creationId xmlns:a16="http://schemas.microsoft.com/office/drawing/2014/main" id="{DC56DD7E-1311-803A-3496-B97C07517319}"/>
                  </a:ext>
                </a:extLst>
              </p:cNvPr>
              <p:cNvSpPr/>
              <p:nvPr/>
            </p:nvSpPr>
            <p:spPr>
              <a:xfrm>
                <a:off x="9431377" y="4609109"/>
                <a:ext cx="70022" cy="248202"/>
              </a:xfrm>
              <a:custGeom>
                <a:avLst/>
                <a:gdLst>
                  <a:gd name="connsiteX0" fmla="*/ 70022 w 70022"/>
                  <a:gd name="connsiteY0" fmla="*/ 248203 h 248202"/>
                  <a:gd name="connsiteX1" fmla="*/ 0 w 70022"/>
                  <a:gd name="connsiteY1" fmla="*/ 12608 h 248202"/>
                  <a:gd name="connsiteX2" fmla="*/ 54236 w 70022"/>
                  <a:gd name="connsiteY2" fmla="*/ 0 h 2482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0022" h="248202">
                    <a:moveTo>
                      <a:pt x="70022" y="248203"/>
                    </a:moveTo>
                    <a:lnTo>
                      <a:pt x="0" y="12608"/>
                    </a:lnTo>
                    <a:lnTo>
                      <a:pt x="54236" y="0"/>
                    </a:lnTo>
                  </a:path>
                </a:pathLst>
              </a:custGeom>
              <a:noFill/>
              <a:ln w="3902" cap="rnd">
                <a:solidFill>
                  <a:srgbClr val="DDDDDD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9" name="任意多边形: 形状 248">
                <a:extLst>
                  <a:ext uri="{FF2B5EF4-FFF2-40B4-BE49-F238E27FC236}">
                    <a16:creationId xmlns:a16="http://schemas.microsoft.com/office/drawing/2014/main" id="{0F420512-E625-BDB8-822E-A61800BF795C}"/>
                  </a:ext>
                </a:extLst>
              </p:cNvPr>
              <p:cNvSpPr/>
              <p:nvPr/>
            </p:nvSpPr>
            <p:spPr>
              <a:xfrm>
                <a:off x="9477902" y="4577641"/>
                <a:ext cx="148588" cy="279671"/>
              </a:xfrm>
              <a:custGeom>
                <a:avLst/>
                <a:gdLst>
                  <a:gd name="connsiteX0" fmla="*/ 79452 w 148588"/>
                  <a:gd name="connsiteY0" fmla="*/ 278629 h 279671"/>
                  <a:gd name="connsiteX1" fmla="*/ 0 w 148588"/>
                  <a:gd name="connsiteY1" fmla="*/ 4585 h 279671"/>
                  <a:gd name="connsiteX2" fmla="*/ 63822 w 148588"/>
                  <a:gd name="connsiteY2" fmla="*/ 0 h 279671"/>
                  <a:gd name="connsiteX3" fmla="*/ 148588 w 148588"/>
                  <a:gd name="connsiteY3" fmla="*/ 279671 h 2796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8588" h="279671">
                    <a:moveTo>
                      <a:pt x="79452" y="278629"/>
                    </a:moveTo>
                    <a:cubicBezTo>
                      <a:pt x="78827" y="279671"/>
                      <a:pt x="0" y="4585"/>
                      <a:pt x="0" y="4585"/>
                    </a:cubicBezTo>
                    <a:lnTo>
                      <a:pt x="63822" y="0"/>
                    </a:lnTo>
                    <a:lnTo>
                      <a:pt x="148588" y="279671"/>
                    </a:lnTo>
                  </a:path>
                </a:pathLst>
              </a:custGeom>
              <a:solidFill>
                <a:srgbClr val="EDEDED"/>
              </a:solidFill>
              <a:ln w="5203" cap="rnd">
                <a:solidFill>
                  <a:srgbClr val="DDDDDD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0" name="任意多边形: 形状 249">
                <a:extLst>
                  <a:ext uri="{FF2B5EF4-FFF2-40B4-BE49-F238E27FC236}">
                    <a16:creationId xmlns:a16="http://schemas.microsoft.com/office/drawing/2014/main" id="{0A501761-28F4-7DE0-265A-A61A77FC1828}"/>
                  </a:ext>
                </a:extLst>
              </p:cNvPr>
              <p:cNvSpPr/>
              <p:nvPr/>
            </p:nvSpPr>
            <p:spPr>
              <a:xfrm>
                <a:off x="9563762" y="4641046"/>
                <a:ext cx="173804" cy="216265"/>
              </a:xfrm>
              <a:custGeom>
                <a:avLst/>
                <a:gdLst>
                  <a:gd name="connsiteX0" fmla="*/ 0 w 173804"/>
                  <a:gd name="connsiteY0" fmla="*/ 9222 h 216265"/>
                  <a:gd name="connsiteX1" fmla="*/ 81223 w 173804"/>
                  <a:gd name="connsiteY1" fmla="*/ 0 h 216265"/>
                  <a:gd name="connsiteX2" fmla="*/ 173805 w 173804"/>
                  <a:gd name="connsiteY2" fmla="*/ 216266 h 2162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73804" h="216265">
                    <a:moveTo>
                      <a:pt x="0" y="9222"/>
                    </a:moveTo>
                    <a:lnTo>
                      <a:pt x="81223" y="0"/>
                    </a:lnTo>
                    <a:lnTo>
                      <a:pt x="173805" y="216266"/>
                    </a:lnTo>
                  </a:path>
                </a:pathLst>
              </a:custGeom>
              <a:noFill/>
              <a:ln w="3902" cap="rnd">
                <a:solidFill>
                  <a:srgbClr val="DDDDDD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1" name="任意多边形: 形状 250">
                <a:extLst>
                  <a:ext uri="{FF2B5EF4-FFF2-40B4-BE49-F238E27FC236}">
                    <a16:creationId xmlns:a16="http://schemas.microsoft.com/office/drawing/2014/main" id="{8B88D082-D3BE-91F1-2CC4-0F67BD55D700}"/>
                  </a:ext>
                </a:extLst>
              </p:cNvPr>
              <p:cNvSpPr/>
              <p:nvPr/>
            </p:nvSpPr>
            <p:spPr>
              <a:xfrm>
                <a:off x="9803525" y="4202940"/>
                <a:ext cx="116963" cy="262061"/>
              </a:xfrm>
              <a:custGeom>
                <a:avLst/>
                <a:gdLst>
                  <a:gd name="connsiteX0" fmla="*/ 0 w 116963"/>
                  <a:gd name="connsiteY0" fmla="*/ 262062 h 262061"/>
                  <a:gd name="connsiteX1" fmla="*/ 70074 w 116963"/>
                  <a:gd name="connsiteY1" fmla="*/ 0 h 262061"/>
                  <a:gd name="connsiteX2" fmla="*/ 116964 w 116963"/>
                  <a:gd name="connsiteY2" fmla="*/ 6565 h 262061"/>
                  <a:gd name="connsiteX3" fmla="*/ 51371 w 116963"/>
                  <a:gd name="connsiteY3" fmla="*/ 261853 h 2620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6963" h="262061">
                    <a:moveTo>
                      <a:pt x="0" y="262062"/>
                    </a:moveTo>
                    <a:cubicBezTo>
                      <a:pt x="729" y="262062"/>
                      <a:pt x="70074" y="0"/>
                      <a:pt x="70074" y="0"/>
                    </a:cubicBezTo>
                    <a:lnTo>
                      <a:pt x="116964" y="6565"/>
                    </a:lnTo>
                    <a:lnTo>
                      <a:pt x="51371" y="261853"/>
                    </a:lnTo>
                  </a:path>
                </a:pathLst>
              </a:custGeom>
              <a:solidFill>
                <a:srgbClr val="DDDDDD"/>
              </a:solidFill>
              <a:ln w="5203" cap="flat">
                <a:solidFill>
                  <a:srgbClr val="DDDDDD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2" name="任意多边形: 形状 251">
                <a:extLst>
                  <a:ext uri="{FF2B5EF4-FFF2-40B4-BE49-F238E27FC236}">
                    <a16:creationId xmlns:a16="http://schemas.microsoft.com/office/drawing/2014/main" id="{CE5149C5-A1E6-2081-6B58-D94291950035}"/>
                  </a:ext>
                </a:extLst>
              </p:cNvPr>
              <p:cNvSpPr/>
              <p:nvPr/>
            </p:nvSpPr>
            <p:spPr>
              <a:xfrm>
                <a:off x="9928877" y="4184497"/>
                <a:ext cx="82369" cy="274148"/>
              </a:xfrm>
              <a:custGeom>
                <a:avLst/>
                <a:gdLst>
                  <a:gd name="connsiteX0" fmla="*/ 1928 w 82369"/>
                  <a:gd name="connsiteY0" fmla="*/ 274149 h 274148"/>
                  <a:gd name="connsiteX1" fmla="*/ 0 w 82369"/>
                  <a:gd name="connsiteY1" fmla="*/ 0 h 274148"/>
                  <a:gd name="connsiteX2" fmla="*/ 82370 w 82369"/>
                  <a:gd name="connsiteY2" fmla="*/ 0 h 274148"/>
                  <a:gd name="connsiteX3" fmla="*/ 78671 w 82369"/>
                  <a:gd name="connsiteY3" fmla="*/ 264354 h 2741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2369" h="274148">
                    <a:moveTo>
                      <a:pt x="1928" y="274149"/>
                    </a:moveTo>
                    <a:lnTo>
                      <a:pt x="0" y="0"/>
                    </a:lnTo>
                    <a:lnTo>
                      <a:pt x="82370" y="0"/>
                    </a:lnTo>
                    <a:lnTo>
                      <a:pt x="78671" y="264354"/>
                    </a:lnTo>
                  </a:path>
                </a:pathLst>
              </a:custGeom>
              <a:solidFill>
                <a:srgbClr val="F9F9F9"/>
              </a:solidFill>
              <a:ln w="3902" cap="rnd">
                <a:solidFill>
                  <a:srgbClr val="DDDDDD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3" name="任意多边形: 形状 252">
                <a:extLst>
                  <a:ext uri="{FF2B5EF4-FFF2-40B4-BE49-F238E27FC236}">
                    <a16:creationId xmlns:a16="http://schemas.microsoft.com/office/drawing/2014/main" id="{52AE1BA8-EF64-9490-6E78-247DCAC2E3B4}"/>
                  </a:ext>
                </a:extLst>
              </p:cNvPr>
              <p:cNvSpPr/>
              <p:nvPr/>
            </p:nvSpPr>
            <p:spPr>
              <a:xfrm>
                <a:off x="10010986" y="4202940"/>
                <a:ext cx="95186" cy="248619"/>
              </a:xfrm>
              <a:custGeom>
                <a:avLst/>
                <a:gdLst>
                  <a:gd name="connsiteX0" fmla="*/ 0 w 95186"/>
                  <a:gd name="connsiteY0" fmla="*/ 0 h 248619"/>
                  <a:gd name="connsiteX1" fmla="*/ 95186 w 95186"/>
                  <a:gd name="connsiteY1" fmla="*/ 0 h 248619"/>
                  <a:gd name="connsiteX2" fmla="*/ 88517 w 95186"/>
                  <a:gd name="connsiteY2" fmla="*/ 248620 h 2486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5186" h="248619">
                    <a:moveTo>
                      <a:pt x="0" y="0"/>
                    </a:moveTo>
                    <a:lnTo>
                      <a:pt x="95186" y="0"/>
                    </a:lnTo>
                    <a:lnTo>
                      <a:pt x="88517" y="248620"/>
                    </a:lnTo>
                  </a:path>
                </a:pathLst>
              </a:custGeom>
              <a:solidFill>
                <a:srgbClr val="F9F9F9"/>
              </a:solidFill>
              <a:ln w="3902" cap="rnd">
                <a:solidFill>
                  <a:srgbClr val="DDDDDD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4" name="任意多边形: 形状 253">
                <a:extLst>
                  <a:ext uri="{FF2B5EF4-FFF2-40B4-BE49-F238E27FC236}">
                    <a16:creationId xmlns:a16="http://schemas.microsoft.com/office/drawing/2014/main" id="{5F17D24D-23E7-DBC2-87EE-7DCE1516B42E}"/>
                  </a:ext>
                </a:extLst>
              </p:cNvPr>
              <p:cNvSpPr/>
              <p:nvPr/>
            </p:nvSpPr>
            <p:spPr>
              <a:xfrm>
                <a:off x="10254187" y="4178714"/>
                <a:ext cx="130978" cy="286287"/>
              </a:xfrm>
              <a:custGeom>
                <a:avLst/>
                <a:gdLst>
                  <a:gd name="connsiteX0" fmla="*/ 62937 w 130978"/>
                  <a:gd name="connsiteY0" fmla="*/ 0 h 286287"/>
                  <a:gd name="connsiteX1" fmla="*/ 130979 w 130978"/>
                  <a:gd name="connsiteY1" fmla="*/ 5783 h 286287"/>
                  <a:gd name="connsiteX2" fmla="*/ 55955 w 130978"/>
                  <a:gd name="connsiteY2" fmla="*/ 286288 h 286287"/>
                  <a:gd name="connsiteX3" fmla="*/ 0 w 130978"/>
                  <a:gd name="connsiteY3" fmla="*/ 267011 h 286287"/>
                  <a:gd name="connsiteX4" fmla="*/ 62937 w 130978"/>
                  <a:gd name="connsiteY4" fmla="*/ 0 h 286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0978" h="286287">
                    <a:moveTo>
                      <a:pt x="62937" y="0"/>
                    </a:moveTo>
                    <a:lnTo>
                      <a:pt x="130979" y="5783"/>
                    </a:lnTo>
                    <a:lnTo>
                      <a:pt x="55955" y="286288"/>
                    </a:lnTo>
                    <a:lnTo>
                      <a:pt x="0" y="267011"/>
                    </a:lnTo>
                    <a:lnTo>
                      <a:pt x="62937" y="0"/>
                    </a:lnTo>
                    <a:close/>
                  </a:path>
                </a:pathLst>
              </a:custGeom>
              <a:noFill/>
              <a:ln w="5203" cap="rnd">
                <a:solidFill>
                  <a:srgbClr val="EDEDED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5" name="任意多边形: 形状 254">
                <a:extLst>
                  <a:ext uri="{FF2B5EF4-FFF2-40B4-BE49-F238E27FC236}">
                    <a16:creationId xmlns:a16="http://schemas.microsoft.com/office/drawing/2014/main" id="{91BD8F81-E501-5226-C378-866C3C2A4B77}"/>
                  </a:ext>
                </a:extLst>
              </p:cNvPr>
              <p:cNvSpPr/>
              <p:nvPr/>
            </p:nvSpPr>
            <p:spPr>
              <a:xfrm>
                <a:off x="10310143" y="4202940"/>
                <a:ext cx="137335" cy="262061"/>
              </a:xfrm>
              <a:custGeom>
                <a:avLst/>
                <a:gdLst>
                  <a:gd name="connsiteX0" fmla="*/ 70074 w 137335"/>
                  <a:gd name="connsiteY0" fmla="*/ 259404 h 262061"/>
                  <a:gd name="connsiteX1" fmla="*/ 137335 w 137335"/>
                  <a:gd name="connsiteY1" fmla="*/ 13338 h 262061"/>
                  <a:gd name="connsiteX2" fmla="*/ 70074 w 137335"/>
                  <a:gd name="connsiteY2" fmla="*/ 0 h 262061"/>
                  <a:gd name="connsiteX3" fmla="*/ 0 w 137335"/>
                  <a:gd name="connsiteY3" fmla="*/ 262062 h 2620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7335" h="262061">
                    <a:moveTo>
                      <a:pt x="70074" y="259404"/>
                    </a:moveTo>
                    <a:lnTo>
                      <a:pt x="137335" y="13338"/>
                    </a:lnTo>
                    <a:lnTo>
                      <a:pt x="70074" y="0"/>
                    </a:lnTo>
                    <a:lnTo>
                      <a:pt x="0" y="262062"/>
                    </a:lnTo>
                  </a:path>
                </a:pathLst>
              </a:custGeom>
              <a:solidFill>
                <a:srgbClr val="EDEDED"/>
              </a:solidFill>
              <a:ln w="5203" cap="rnd">
                <a:solidFill>
                  <a:srgbClr val="DDDDDD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6" name="任意多边形: 形状 255">
                <a:extLst>
                  <a:ext uri="{FF2B5EF4-FFF2-40B4-BE49-F238E27FC236}">
                    <a16:creationId xmlns:a16="http://schemas.microsoft.com/office/drawing/2014/main" id="{E0965378-728D-0C1B-A728-1361FD49F88E}"/>
                  </a:ext>
                </a:extLst>
              </p:cNvPr>
              <p:cNvSpPr/>
              <p:nvPr/>
            </p:nvSpPr>
            <p:spPr>
              <a:xfrm>
                <a:off x="9728085" y="4394198"/>
                <a:ext cx="38710" cy="70803"/>
              </a:xfrm>
              <a:custGeom>
                <a:avLst/>
                <a:gdLst>
                  <a:gd name="connsiteX0" fmla="*/ 0 w 38710"/>
                  <a:gd name="connsiteY0" fmla="*/ 0 h 70803"/>
                  <a:gd name="connsiteX1" fmla="*/ 38710 w 38710"/>
                  <a:gd name="connsiteY1" fmla="*/ 0 h 70803"/>
                  <a:gd name="connsiteX2" fmla="*/ 38710 w 38710"/>
                  <a:gd name="connsiteY2" fmla="*/ 70803 h 708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8710" h="70803">
                    <a:moveTo>
                      <a:pt x="0" y="0"/>
                    </a:moveTo>
                    <a:lnTo>
                      <a:pt x="38710" y="0"/>
                    </a:lnTo>
                    <a:lnTo>
                      <a:pt x="38710" y="70803"/>
                    </a:lnTo>
                  </a:path>
                </a:pathLst>
              </a:custGeom>
              <a:noFill/>
              <a:ln w="5203" cap="rnd">
                <a:solidFill>
                  <a:srgbClr val="EDEDED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7" name="任意多边形: 形状 256">
                <a:extLst>
                  <a:ext uri="{FF2B5EF4-FFF2-40B4-BE49-F238E27FC236}">
                    <a16:creationId xmlns:a16="http://schemas.microsoft.com/office/drawing/2014/main" id="{19D2C879-24F3-4C75-E980-5B0946F228D2}"/>
                  </a:ext>
                </a:extLst>
              </p:cNvPr>
              <p:cNvSpPr/>
              <p:nvPr/>
            </p:nvSpPr>
            <p:spPr>
              <a:xfrm>
                <a:off x="9494001" y="4399095"/>
                <a:ext cx="1719" cy="65906"/>
              </a:xfrm>
              <a:custGeom>
                <a:avLst/>
                <a:gdLst>
                  <a:gd name="connsiteX0" fmla="*/ 0 w 1719"/>
                  <a:gd name="connsiteY0" fmla="*/ 0 h 65906"/>
                  <a:gd name="connsiteX1" fmla="*/ 1719 w 1719"/>
                  <a:gd name="connsiteY1" fmla="*/ 65906 h 659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719" h="65906">
                    <a:moveTo>
                      <a:pt x="0" y="0"/>
                    </a:moveTo>
                    <a:lnTo>
                      <a:pt x="1719" y="65906"/>
                    </a:lnTo>
                  </a:path>
                </a:pathLst>
              </a:custGeom>
              <a:ln w="5203" cap="rnd">
                <a:solidFill>
                  <a:srgbClr val="EDEDED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8" name="任意多边形: 形状 257">
                <a:extLst>
                  <a:ext uri="{FF2B5EF4-FFF2-40B4-BE49-F238E27FC236}">
                    <a16:creationId xmlns:a16="http://schemas.microsoft.com/office/drawing/2014/main" id="{A4DD425D-7719-C5BA-655B-A8F81B45F82C}"/>
                  </a:ext>
                </a:extLst>
              </p:cNvPr>
              <p:cNvSpPr/>
              <p:nvPr/>
            </p:nvSpPr>
            <p:spPr>
              <a:xfrm>
                <a:off x="9495720" y="4305055"/>
                <a:ext cx="281546" cy="44962"/>
              </a:xfrm>
              <a:custGeom>
                <a:avLst/>
                <a:gdLst>
                  <a:gd name="connsiteX0" fmla="*/ 0 w 281546"/>
                  <a:gd name="connsiteY0" fmla="*/ 0 h 44962"/>
                  <a:gd name="connsiteX1" fmla="*/ 281547 w 281546"/>
                  <a:gd name="connsiteY1" fmla="*/ 0 h 44962"/>
                  <a:gd name="connsiteX2" fmla="*/ 281547 w 281546"/>
                  <a:gd name="connsiteY2" fmla="*/ 44962 h 44962"/>
                  <a:gd name="connsiteX3" fmla="*/ 0 w 281546"/>
                  <a:gd name="connsiteY3" fmla="*/ 44962 h 449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81546" h="44962">
                    <a:moveTo>
                      <a:pt x="0" y="0"/>
                    </a:moveTo>
                    <a:lnTo>
                      <a:pt x="281547" y="0"/>
                    </a:lnTo>
                    <a:lnTo>
                      <a:pt x="281547" y="44962"/>
                    </a:lnTo>
                    <a:lnTo>
                      <a:pt x="0" y="44962"/>
                    </a:lnTo>
                    <a:close/>
                  </a:path>
                </a:pathLst>
              </a:custGeom>
              <a:noFill/>
              <a:ln w="5203" cap="rnd">
                <a:solidFill>
                  <a:srgbClr val="EDEDED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9" name="任意多边形: 形状 258">
                <a:extLst>
                  <a:ext uri="{FF2B5EF4-FFF2-40B4-BE49-F238E27FC236}">
                    <a16:creationId xmlns:a16="http://schemas.microsoft.com/office/drawing/2014/main" id="{683D427E-A0AD-09F1-EE3C-ED41FDAE54D8}"/>
                  </a:ext>
                </a:extLst>
              </p:cNvPr>
              <p:cNvSpPr/>
              <p:nvPr/>
            </p:nvSpPr>
            <p:spPr>
              <a:xfrm>
                <a:off x="9460032" y="4350017"/>
                <a:ext cx="268053" cy="49755"/>
              </a:xfrm>
              <a:custGeom>
                <a:avLst/>
                <a:gdLst>
                  <a:gd name="connsiteX0" fmla="*/ 35688 w 268053"/>
                  <a:gd name="connsiteY0" fmla="*/ 0 h 49755"/>
                  <a:gd name="connsiteX1" fmla="*/ 0 w 268053"/>
                  <a:gd name="connsiteY1" fmla="*/ 0 h 49755"/>
                  <a:gd name="connsiteX2" fmla="*/ 0 w 268053"/>
                  <a:gd name="connsiteY2" fmla="*/ 49755 h 49755"/>
                  <a:gd name="connsiteX3" fmla="*/ 268053 w 268053"/>
                  <a:gd name="connsiteY3" fmla="*/ 44181 h 49755"/>
                  <a:gd name="connsiteX4" fmla="*/ 268053 w 268053"/>
                  <a:gd name="connsiteY4" fmla="*/ 0 h 497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8053" h="49755">
                    <a:moveTo>
                      <a:pt x="35688" y="0"/>
                    </a:moveTo>
                    <a:lnTo>
                      <a:pt x="0" y="0"/>
                    </a:lnTo>
                    <a:lnTo>
                      <a:pt x="0" y="49755"/>
                    </a:lnTo>
                    <a:lnTo>
                      <a:pt x="268053" y="44181"/>
                    </a:lnTo>
                    <a:lnTo>
                      <a:pt x="268053" y="0"/>
                    </a:lnTo>
                  </a:path>
                </a:pathLst>
              </a:custGeom>
              <a:solidFill>
                <a:srgbClr val="EDEDED"/>
              </a:solidFill>
              <a:ln w="5203" cap="rnd">
                <a:solidFill>
                  <a:srgbClr val="DDDDDD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0" name="任意多边形: 形状 259">
                <a:extLst>
                  <a:ext uri="{FF2B5EF4-FFF2-40B4-BE49-F238E27FC236}">
                    <a16:creationId xmlns:a16="http://schemas.microsoft.com/office/drawing/2014/main" id="{E6B67156-F585-B4CB-0BA9-47BDBB6D9512}"/>
                  </a:ext>
                </a:extLst>
              </p:cNvPr>
              <p:cNvSpPr/>
              <p:nvPr/>
            </p:nvSpPr>
            <p:spPr>
              <a:xfrm>
                <a:off x="9431377" y="4465001"/>
                <a:ext cx="1016100" cy="68875"/>
              </a:xfrm>
              <a:custGeom>
                <a:avLst/>
                <a:gdLst>
                  <a:gd name="connsiteX0" fmla="*/ 0 w 1016100"/>
                  <a:gd name="connsiteY0" fmla="*/ 0 h 68875"/>
                  <a:gd name="connsiteX1" fmla="*/ 1016101 w 1016100"/>
                  <a:gd name="connsiteY1" fmla="*/ 0 h 68875"/>
                  <a:gd name="connsiteX2" fmla="*/ 1016101 w 1016100"/>
                  <a:gd name="connsiteY2" fmla="*/ 68876 h 68875"/>
                  <a:gd name="connsiteX3" fmla="*/ 0 w 1016100"/>
                  <a:gd name="connsiteY3" fmla="*/ 68876 h 688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16100" h="68875">
                    <a:moveTo>
                      <a:pt x="0" y="0"/>
                    </a:moveTo>
                    <a:lnTo>
                      <a:pt x="1016101" y="0"/>
                    </a:lnTo>
                    <a:lnTo>
                      <a:pt x="1016101" y="68876"/>
                    </a:lnTo>
                    <a:lnTo>
                      <a:pt x="0" y="68876"/>
                    </a:lnTo>
                    <a:close/>
                  </a:path>
                </a:pathLst>
              </a:custGeom>
              <a:noFill/>
              <a:ln w="5203" cap="rnd">
                <a:solidFill>
                  <a:srgbClr val="DDDDDD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1" name="任意多边形: 形状 260">
                <a:extLst>
                  <a:ext uri="{FF2B5EF4-FFF2-40B4-BE49-F238E27FC236}">
                    <a16:creationId xmlns:a16="http://schemas.microsoft.com/office/drawing/2014/main" id="{343817DB-9E88-42F6-EFD5-F9CD717F0474}"/>
                  </a:ext>
                </a:extLst>
              </p:cNvPr>
              <p:cNvSpPr/>
              <p:nvPr/>
            </p:nvSpPr>
            <p:spPr>
              <a:xfrm>
                <a:off x="9431377" y="4857312"/>
                <a:ext cx="1016100" cy="68875"/>
              </a:xfrm>
              <a:custGeom>
                <a:avLst/>
                <a:gdLst>
                  <a:gd name="connsiteX0" fmla="*/ 0 w 1016100"/>
                  <a:gd name="connsiteY0" fmla="*/ 0 h 68875"/>
                  <a:gd name="connsiteX1" fmla="*/ 1016101 w 1016100"/>
                  <a:gd name="connsiteY1" fmla="*/ 0 h 68875"/>
                  <a:gd name="connsiteX2" fmla="*/ 1016101 w 1016100"/>
                  <a:gd name="connsiteY2" fmla="*/ 68876 h 68875"/>
                  <a:gd name="connsiteX3" fmla="*/ 0 w 1016100"/>
                  <a:gd name="connsiteY3" fmla="*/ 68876 h 688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16100" h="68875">
                    <a:moveTo>
                      <a:pt x="0" y="0"/>
                    </a:moveTo>
                    <a:lnTo>
                      <a:pt x="1016101" y="0"/>
                    </a:lnTo>
                    <a:lnTo>
                      <a:pt x="1016101" y="68876"/>
                    </a:lnTo>
                    <a:lnTo>
                      <a:pt x="0" y="68876"/>
                    </a:lnTo>
                    <a:close/>
                  </a:path>
                </a:pathLst>
              </a:custGeom>
              <a:noFill/>
              <a:ln w="5203" cap="rnd">
                <a:solidFill>
                  <a:srgbClr val="DDDDDD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2" name="任意多边形: 形状 261">
                <a:extLst>
                  <a:ext uri="{FF2B5EF4-FFF2-40B4-BE49-F238E27FC236}">
                    <a16:creationId xmlns:a16="http://schemas.microsoft.com/office/drawing/2014/main" id="{6BD3D431-16AC-5AA2-8689-D79DE1175860}"/>
                  </a:ext>
                </a:extLst>
              </p:cNvPr>
              <p:cNvSpPr/>
              <p:nvPr/>
            </p:nvSpPr>
            <p:spPr>
              <a:xfrm>
                <a:off x="9356822" y="4068158"/>
                <a:ext cx="1165366" cy="1660104"/>
              </a:xfrm>
              <a:custGeom>
                <a:avLst/>
                <a:gdLst>
                  <a:gd name="connsiteX0" fmla="*/ 1165366 w 1165366"/>
                  <a:gd name="connsiteY0" fmla="*/ 0 h 1660104"/>
                  <a:gd name="connsiteX1" fmla="*/ 1165366 w 1165366"/>
                  <a:gd name="connsiteY1" fmla="*/ 1660105 h 1660104"/>
                  <a:gd name="connsiteX2" fmla="*/ 1090655 w 1165366"/>
                  <a:gd name="connsiteY2" fmla="*/ 1636868 h 1660104"/>
                  <a:gd name="connsiteX3" fmla="*/ 74711 w 1165366"/>
                  <a:gd name="connsiteY3" fmla="*/ 1478433 h 1660104"/>
                  <a:gd name="connsiteX4" fmla="*/ 0 w 1165366"/>
                  <a:gd name="connsiteY4" fmla="*/ 1472963 h 1660104"/>
                  <a:gd name="connsiteX5" fmla="*/ 0 w 1165366"/>
                  <a:gd name="connsiteY5" fmla="*/ 0 h 16601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165366" h="1660104">
                    <a:moveTo>
                      <a:pt x="1165366" y="0"/>
                    </a:moveTo>
                    <a:lnTo>
                      <a:pt x="1165366" y="1660105"/>
                    </a:lnTo>
                    <a:cubicBezTo>
                      <a:pt x="1141331" y="1652082"/>
                      <a:pt x="1116427" y="1644336"/>
                      <a:pt x="1090655" y="1636868"/>
                    </a:cubicBezTo>
                    <a:cubicBezTo>
                      <a:pt x="823748" y="1559188"/>
                      <a:pt x="465459" y="1508443"/>
                      <a:pt x="74711" y="1478433"/>
                    </a:cubicBezTo>
                    <a:cubicBezTo>
                      <a:pt x="49981" y="1476488"/>
                      <a:pt x="25077" y="1474665"/>
                      <a:pt x="0" y="1472963"/>
                    </a:cubicBezTo>
                    <a:lnTo>
                      <a:pt x="0" y="0"/>
                    </a:lnTo>
                    <a:close/>
                  </a:path>
                </a:pathLst>
              </a:custGeom>
              <a:noFill/>
              <a:ln w="10406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3" name="任意多边形: 形状 262">
                <a:extLst>
                  <a:ext uri="{FF2B5EF4-FFF2-40B4-BE49-F238E27FC236}">
                    <a16:creationId xmlns:a16="http://schemas.microsoft.com/office/drawing/2014/main" id="{BF476183-6C36-5272-EB4B-AD095A7EB17A}"/>
                  </a:ext>
                </a:extLst>
              </p:cNvPr>
              <p:cNvSpPr/>
              <p:nvPr/>
            </p:nvSpPr>
            <p:spPr>
              <a:xfrm>
                <a:off x="6738135" y="5511331"/>
                <a:ext cx="4010739" cy="316285"/>
              </a:xfrm>
              <a:custGeom>
                <a:avLst/>
                <a:gdLst>
                  <a:gd name="connsiteX0" fmla="*/ 0 w 4010739"/>
                  <a:gd name="connsiteY0" fmla="*/ 118463 h 316285"/>
                  <a:gd name="connsiteX1" fmla="*/ 381318 w 4010739"/>
                  <a:gd name="connsiteY1" fmla="*/ 60424 h 316285"/>
                  <a:gd name="connsiteX2" fmla="*/ 582058 w 4010739"/>
                  <a:gd name="connsiteY2" fmla="*/ 41721 h 316285"/>
                  <a:gd name="connsiteX3" fmla="*/ 666980 w 4010739"/>
                  <a:gd name="connsiteY3" fmla="*/ 35156 h 316285"/>
                  <a:gd name="connsiteX4" fmla="*/ 728979 w 4010739"/>
                  <a:gd name="connsiteY4" fmla="*/ 30884 h 316285"/>
                  <a:gd name="connsiteX5" fmla="*/ 912787 w 4010739"/>
                  <a:gd name="connsiteY5" fmla="*/ 19891 h 316285"/>
                  <a:gd name="connsiteX6" fmla="*/ 1861314 w 4010739"/>
                  <a:gd name="connsiteY6" fmla="*/ 874 h 316285"/>
                  <a:gd name="connsiteX7" fmla="*/ 1923313 w 4010739"/>
                  <a:gd name="connsiteY7" fmla="*/ 1708 h 316285"/>
                  <a:gd name="connsiteX8" fmla="*/ 2047935 w 4010739"/>
                  <a:gd name="connsiteY8" fmla="*/ 4052 h 316285"/>
                  <a:gd name="connsiteX9" fmla="*/ 2176517 w 4010739"/>
                  <a:gd name="connsiteY9" fmla="*/ 7647 h 316285"/>
                  <a:gd name="connsiteX10" fmla="*/ 2618531 w 4010739"/>
                  <a:gd name="connsiteY10" fmla="*/ 29790 h 316285"/>
                  <a:gd name="connsiteX11" fmla="*/ 2693242 w 4010739"/>
                  <a:gd name="connsiteY11" fmla="*/ 35260 h 316285"/>
                  <a:gd name="connsiteX12" fmla="*/ 2710539 w 4010739"/>
                  <a:gd name="connsiteY12" fmla="*/ 36615 h 316285"/>
                  <a:gd name="connsiteX13" fmla="*/ 3100974 w 4010739"/>
                  <a:gd name="connsiteY13" fmla="*/ 76158 h 316285"/>
                  <a:gd name="connsiteX14" fmla="*/ 3653231 w 4010739"/>
                  <a:gd name="connsiteY14" fmla="*/ 178066 h 316285"/>
                  <a:gd name="connsiteX15" fmla="*/ 3709551 w 4010739"/>
                  <a:gd name="connsiteY15" fmla="*/ 193695 h 316285"/>
                  <a:gd name="connsiteX16" fmla="*/ 3784262 w 4010739"/>
                  <a:gd name="connsiteY16" fmla="*/ 216932 h 316285"/>
                  <a:gd name="connsiteX17" fmla="*/ 4010739 w 4010739"/>
                  <a:gd name="connsiteY17" fmla="*/ 316286 h 3162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4010739" h="316285">
                    <a:moveTo>
                      <a:pt x="0" y="118463"/>
                    </a:moveTo>
                    <a:cubicBezTo>
                      <a:pt x="90914" y="97155"/>
                      <a:pt x="221736" y="77409"/>
                      <a:pt x="381318" y="60424"/>
                    </a:cubicBezTo>
                    <a:cubicBezTo>
                      <a:pt x="443837" y="53756"/>
                      <a:pt x="511098" y="47504"/>
                      <a:pt x="582058" y="41721"/>
                    </a:cubicBezTo>
                    <a:cubicBezTo>
                      <a:pt x="609844" y="39498"/>
                      <a:pt x="638152" y="37309"/>
                      <a:pt x="666980" y="35156"/>
                    </a:cubicBezTo>
                    <a:cubicBezTo>
                      <a:pt x="687369" y="33697"/>
                      <a:pt x="708035" y="32273"/>
                      <a:pt x="728979" y="30884"/>
                    </a:cubicBezTo>
                    <a:cubicBezTo>
                      <a:pt x="788303" y="26890"/>
                      <a:pt x="849572" y="23225"/>
                      <a:pt x="912787" y="19891"/>
                    </a:cubicBezTo>
                    <a:cubicBezTo>
                      <a:pt x="1203034" y="4730"/>
                      <a:pt x="1529647" y="-2668"/>
                      <a:pt x="1861314" y="874"/>
                    </a:cubicBezTo>
                    <a:cubicBezTo>
                      <a:pt x="1881945" y="1083"/>
                      <a:pt x="1902612" y="1361"/>
                      <a:pt x="1923313" y="1708"/>
                    </a:cubicBezTo>
                    <a:cubicBezTo>
                      <a:pt x="1964992" y="2264"/>
                      <a:pt x="2006533" y="3045"/>
                      <a:pt x="2047935" y="4052"/>
                    </a:cubicBezTo>
                    <a:cubicBezTo>
                      <a:pt x="2090831" y="5094"/>
                      <a:pt x="2133691" y="6293"/>
                      <a:pt x="2176517" y="7647"/>
                    </a:cubicBezTo>
                    <a:cubicBezTo>
                      <a:pt x="2325835" y="12492"/>
                      <a:pt x="2474163" y="19734"/>
                      <a:pt x="2618531" y="29790"/>
                    </a:cubicBezTo>
                    <a:cubicBezTo>
                      <a:pt x="2643574" y="31492"/>
                      <a:pt x="2668477" y="33315"/>
                      <a:pt x="2693242" y="35260"/>
                    </a:cubicBezTo>
                    <a:lnTo>
                      <a:pt x="2710539" y="36615"/>
                    </a:lnTo>
                    <a:cubicBezTo>
                      <a:pt x="2845581" y="47035"/>
                      <a:pt x="2976248" y="60268"/>
                      <a:pt x="3100974" y="76158"/>
                    </a:cubicBezTo>
                    <a:cubicBezTo>
                      <a:pt x="3306143" y="102208"/>
                      <a:pt x="3493754" y="135865"/>
                      <a:pt x="3653231" y="178066"/>
                    </a:cubicBezTo>
                    <a:cubicBezTo>
                      <a:pt x="3672404" y="183171"/>
                      <a:pt x="3691177" y="188381"/>
                      <a:pt x="3709551" y="193695"/>
                    </a:cubicBezTo>
                    <a:cubicBezTo>
                      <a:pt x="3735323" y="201198"/>
                      <a:pt x="3760227" y="208943"/>
                      <a:pt x="3784262" y="216932"/>
                    </a:cubicBezTo>
                    <a:cubicBezTo>
                      <a:pt x="3872831" y="246472"/>
                      <a:pt x="3949314" y="279451"/>
                      <a:pt x="4010739" y="316286"/>
                    </a:cubicBezTo>
                  </a:path>
                </a:pathLst>
              </a:custGeom>
              <a:noFill/>
              <a:ln w="10406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4" name="任意多边形: 形状 263">
                <a:extLst>
                  <a:ext uri="{FF2B5EF4-FFF2-40B4-BE49-F238E27FC236}">
                    <a16:creationId xmlns:a16="http://schemas.microsoft.com/office/drawing/2014/main" id="{2CD11F6B-C1BC-46B3-0D5B-C6FA677F9F87}"/>
                  </a:ext>
                </a:extLst>
              </p:cNvPr>
              <p:cNvSpPr/>
              <p:nvPr/>
            </p:nvSpPr>
            <p:spPr>
              <a:xfrm>
                <a:off x="7467114" y="3770252"/>
                <a:ext cx="1132334" cy="1771962"/>
              </a:xfrm>
              <a:custGeom>
                <a:avLst/>
                <a:gdLst>
                  <a:gd name="connsiteX0" fmla="*/ 1132335 w 1132334"/>
                  <a:gd name="connsiteY0" fmla="*/ 0 h 1771962"/>
                  <a:gd name="connsiteX1" fmla="*/ 1132335 w 1132334"/>
                  <a:gd name="connsiteY1" fmla="*/ 1741954 h 1771962"/>
                  <a:gd name="connsiteX2" fmla="*/ 0 w 1132334"/>
                  <a:gd name="connsiteY2" fmla="*/ 1771963 h 1771962"/>
                  <a:gd name="connsiteX3" fmla="*/ 0 w 1132334"/>
                  <a:gd name="connsiteY3" fmla="*/ 0 h 17719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32334" h="1771962">
                    <a:moveTo>
                      <a:pt x="1132335" y="0"/>
                    </a:moveTo>
                    <a:lnTo>
                      <a:pt x="1132335" y="1741954"/>
                    </a:lnTo>
                    <a:cubicBezTo>
                      <a:pt x="728614" y="1737681"/>
                      <a:pt x="332240" y="1749612"/>
                      <a:pt x="0" y="1771963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/>
              </a:solidFill>
              <a:ln w="5203" cap="rnd">
                <a:solidFill>
                  <a:srgbClr val="DDDDDD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5" name="任意多边形: 形状 264">
                <a:extLst>
                  <a:ext uri="{FF2B5EF4-FFF2-40B4-BE49-F238E27FC236}">
                    <a16:creationId xmlns:a16="http://schemas.microsoft.com/office/drawing/2014/main" id="{E4CDD7BD-2A21-2261-F6E2-C54357DA5943}"/>
                  </a:ext>
                </a:extLst>
              </p:cNvPr>
              <p:cNvSpPr/>
              <p:nvPr/>
            </p:nvSpPr>
            <p:spPr>
              <a:xfrm>
                <a:off x="8237773" y="5143183"/>
                <a:ext cx="135875" cy="262530"/>
              </a:xfrm>
              <a:custGeom>
                <a:avLst/>
                <a:gdLst>
                  <a:gd name="connsiteX0" fmla="*/ 0 w 135875"/>
                  <a:gd name="connsiteY0" fmla="*/ 262530 h 262530"/>
                  <a:gd name="connsiteX1" fmla="*/ 86121 w 135875"/>
                  <a:gd name="connsiteY1" fmla="*/ 0 h 262530"/>
                  <a:gd name="connsiteX2" fmla="*/ 135876 w 135875"/>
                  <a:gd name="connsiteY2" fmla="*/ 4897 h 262530"/>
                  <a:gd name="connsiteX3" fmla="*/ 60227 w 135875"/>
                  <a:gd name="connsiteY3" fmla="*/ 262062 h 2625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5875" h="262530">
                    <a:moveTo>
                      <a:pt x="0" y="262530"/>
                    </a:moveTo>
                    <a:lnTo>
                      <a:pt x="86121" y="0"/>
                    </a:lnTo>
                    <a:lnTo>
                      <a:pt x="135876" y="4897"/>
                    </a:lnTo>
                    <a:lnTo>
                      <a:pt x="60227" y="262062"/>
                    </a:lnTo>
                  </a:path>
                </a:pathLst>
              </a:custGeom>
              <a:noFill/>
              <a:ln w="5203" cap="rnd">
                <a:solidFill>
                  <a:srgbClr val="EDEDED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6" name="任意多边形: 形状 265">
                <a:extLst>
                  <a:ext uri="{FF2B5EF4-FFF2-40B4-BE49-F238E27FC236}">
                    <a16:creationId xmlns:a16="http://schemas.microsoft.com/office/drawing/2014/main" id="{7B969984-295B-5EED-FA4E-B9C3CCE9A81D}"/>
                  </a:ext>
                </a:extLst>
              </p:cNvPr>
              <p:cNvSpPr/>
              <p:nvPr/>
            </p:nvSpPr>
            <p:spPr>
              <a:xfrm>
                <a:off x="8365990" y="5085457"/>
                <a:ext cx="87423" cy="319787"/>
              </a:xfrm>
              <a:custGeom>
                <a:avLst/>
                <a:gdLst>
                  <a:gd name="connsiteX0" fmla="*/ 0 w 87423"/>
                  <a:gd name="connsiteY0" fmla="*/ 319788 h 319787"/>
                  <a:gd name="connsiteX1" fmla="*/ 87423 w 87423"/>
                  <a:gd name="connsiteY1" fmla="*/ 0 h 319787"/>
                  <a:gd name="connsiteX2" fmla="*/ 26571 w 87423"/>
                  <a:gd name="connsiteY2" fmla="*/ 0 h 319787"/>
                  <a:gd name="connsiteX3" fmla="*/ 7659 w 87423"/>
                  <a:gd name="connsiteY3" fmla="*/ 62624 h 3197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7423" h="319787">
                    <a:moveTo>
                      <a:pt x="0" y="319788"/>
                    </a:moveTo>
                    <a:lnTo>
                      <a:pt x="87423" y="0"/>
                    </a:lnTo>
                    <a:lnTo>
                      <a:pt x="26571" y="0"/>
                    </a:lnTo>
                    <a:lnTo>
                      <a:pt x="7659" y="62624"/>
                    </a:lnTo>
                  </a:path>
                </a:pathLst>
              </a:custGeom>
              <a:noFill/>
              <a:ln w="5203" cap="rnd">
                <a:solidFill>
                  <a:srgbClr val="EDEDED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7" name="任意多边形: 形状 266">
                <a:extLst>
                  <a:ext uri="{FF2B5EF4-FFF2-40B4-BE49-F238E27FC236}">
                    <a16:creationId xmlns:a16="http://schemas.microsoft.com/office/drawing/2014/main" id="{65EEE6EC-4C9E-9C76-0454-6180C59C5B38}"/>
                  </a:ext>
                </a:extLst>
              </p:cNvPr>
              <p:cNvSpPr/>
              <p:nvPr/>
            </p:nvSpPr>
            <p:spPr>
              <a:xfrm>
                <a:off x="8365990" y="5133076"/>
                <a:ext cx="123997" cy="272168"/>
              </a:xfrm>
              <a:custGeom>
                <a:avLst/>
                <a:gdLst>
                  <a:gd name="connsiteX0" fmla="*/ 59915 w 123997"/>
                  <a:gd name="connsiteY0" fmla="*/ 272169 h 272168"/>
                  <a:gd name="connsiteX1" fmla="*/ 123997 w 123997"/>
                  <a:gd name="connsiteY1" fmla="*/ 3074 h 272168"/>
                  <a:gd name="connsiteX2" fmla="*/ 74398 w 123997"/>
                  <a:gd name="connsiteY2" fmla="*/ 0 h 272168"/>
                  <a:gd name="connsiteX3" fmla="*/ 0 w 123997"/>
                  <a:gd name="connsiteY3" fmla="*/ 272169 h 2721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3997" h="272168">
                    <a:moveTo>
                      <a:pt x="59915" y="272169"/>
                    </a:moveTo>
                    <a:lnTo>
                      <a:pt x="123997" y="3074"/>
                    </a:lnTo>
                    <a:lnTo>
                      <a:pt x="74398" y="0"/>
                    </a:lnTo>
                    <a:lnTo>
                      <a:pt x="0" y="272169"/>
                    </a:lnTo>
                  </a:path>
                </a:pathLst>
              </a:custGeom>
              <a:solidFill>
                <a:srgbClr val="EDEDED"/>
              </a:solidFill>
              <a:ln w="5203" cap="rnd">
                <a:solidFill>
                  <a:srgbClr val="DDDDDD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8" name="任意多边形: 形状 267">
                <a:extLst>
                  <a:ext uri="{FF2B5EF4-FFF2-40B4-BE49-F238E27FC236}">
                    <a16:creationId xmlns:a16="http://schemas.microsoft.com/office/drawing/2014/main" id="{FC16B542-A4BD-0FC5-A7BB-91E158B47571}"/>
                  </a:ext>
                </a:extLst>
              </p:cNvPr>
              <p:cNvSpPr/>
              <p:nvPr/>
            </p:nvSpPr>
            <p:spPr>
              <a:xfrm>
                <a:off x="8501606" y="5077121"/>
                <a:ext cx="97843" cy="325518"/>
              </a:xfrm>
              <a:custGeom>
                <a:avLst/>
                <a:gdLst>
                  <a:gd name="connsiteX0" fmla="*/ 97843 w 97843"/>
                  <a:gd name="connsiteY0" fmla="*/ 0 h 325518"/>
                  <a:gd name="connsiteX1" fmla="*/ 0 w 97843"/>
                  <a:gd name="connsiteY1" fmla="*/ 0 h 325518"/>
                  <a:gd name="connsiteX2" fmla="*/ 3595 w 97843"/>
                  <a:gd name="connsiteY2" fmla="*/ 325519 h 3255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7843" h="325518">
                    <a:moveTo>
                      <a:pt x="97843" y="0"/>
                    </a:moveTo>
                    <a:cubicBezTo>
                      <a:pt x="97843" y="1250"/>
                      <a:pt x="0" y="0"/>
                      <a:pt x="0" y="0"/>
                    </a:cubicBezTo>
                    <a:lnTo>
                      <a:pt x="3595" y="325519"/>
                    </a:lnTo>
                  </a:path>
                </a:pathLst>
              </a:custGeom>
              <a:noFill/>
              <a:ln w="5203" cap="rnd">
                <a:solidFill>
                  <a:srgbClr val="EDEDED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9" name="任意多边形: 形状 268">
                <a:extLst>
                  <a:ext uri="{FF2B5EF4-FFF2-40B4-BE49-F238E27FC236}">
                    <a16:creationId xmlns:a16="http://schemas.microsoft.com/office/drawing/2014/main" id="{BDC36EE3-57AE-C01E-2593-8751D52FB3A2}"/>
                  </a:ext>
                </a:extLst>
              </p:cNvPr>
              <p:cNvSpPr/>
              <p:nvPr/>
            </p:nvSpPr>
            <p:spPr>
              <a:xfrm>
                <a:off x="8203439" y="4715445"/>
                <a:ext cx="133896" cy="251381"/>
              </a:xfrm>
              <a:custGeom>
                <a:avLst/>
                <a:gdLst>
                  <a:gd name="connsiteX0" fmla="*/ 0 w 133896"/>
                  <a:gd name="connsiteY0" fmla="*/ 0 h 251381"/>
                  <a:gd name="connsiteX1" fmla="*/ 74346 w 133896"/>
                  <a:gd name="connsiteY1" fmla="*/ 0 h 251381"/>
                  <a:gd name="connsiteX2" fmla="*/ 133896 w 133896"/>
                  <a:gd name="connsiteY2" fmla="*/ 251381 h 251381"/>
                  <a:gd name="connsiteX3" fmla="*/ 67104 w 133896"/>
                  <a:gd name="connsiteY3" fmla="*/ 251381 h 2513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3896" h="251381">
                    <a:moveTo>
                      <a:pt x="0" y="0"/>
                    </a:moveTo>
                    <a:lnTo>
                      <a:pt x="74346" y="0"/>
                    </a:lnTo>
                    <a:lnTo>
                      <a:pt x="133896" y="251381"/>
                    </a:lnTo>
                    <a:lnTo>
                      <a:pt x="67104" y="251381"/>
                    </a:lnTo>
                  </a:path>
                </a:pathLst>
              </a:custGeom>
              <a:solidFill>
                <a:srgbClr val="EDEDED"/>
              </a:solidFill>
              <a:ln w="5203" cap="rnd">
                <a:solidFill>
                  <a:srgbClr val="DDDDDD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0" name="任意多边形: 形状 269">
                <a:extLst>
                  <a:ext uri="{FF2B5EF4-FFF2-40B4-BE49-F238E27FC236}">
                    <a16:creationId xmlns:a16="http://schemas.microsoft.com/office/drawing/2014/main" id="{46AB5EBA-E1EA-99EE-0D4E-A449B5469403}"/>
                  </a:ext>
                </a:extLst>
              </p:cNvPr>
              <p:cNvSpPr/>
              <p:nvPr/>
            </p:nvSpPr>
            <p:spPr>
              <a:xfrm>
                <a:off x="8337335" y="4689343"/>
                <a:ext cx="67417" cy="277743"/>
              </a:xfrm>
              <a:custGeom>
                <a:avLst/>
                <a:gdLst>
                  <a:gd name="connsiteX0" fmla="*/ 59550 w 67417"/>
                  <a:gd name="connsiteY0" fmla="*/ 0 h 277743"/>
                  <a:gd name="connsiteX1" fmla="*/ 0 w 67417"/>
                  <a:gd name="connsiteY1" fmla="*/ 0 h 277743"/>
                  <a:gd name="connsiteX2" fmla="*/ 10107 w 67417"/>
                  <a:gd name="connsiteY2" fmla="*/ 277744 h 277743"/>
                  <a:gd name="connsiteX3" fmla="*/ 67417 w 67417"/>
                  <a:gd name="connsiteY3" fmla="*/ 277744 h 2777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7417" h="277743">
                    <a:moveTo>
                      <a:pt x="59550" y="0"/>
                    </a:moveTo>
                    <a:lnTo>
                      <a:pt x="0" y="0"/>
                    </a:lnTo>
                    <a:cubicBezTo>
                      <a:pt x="0" y="0"/>
                      <a:pt x="4897" y="277744"/>
                      <a:pt x="10107" y="277744"/>
                    </a:cubicBezTo>
                    <a:lnTo>
                      <a:pt x="67417" y="277744"/>
                    </a:lnTo>
                  </a:path>
                </a:pathLst>
              </a:custGeom>
              <a:solidFill>
                <a:srgbClr val="F9F9F9"/>
              </a:solidFill>
              <a:ln w="5203" cap="rnd">
                <a:solidFill>
                  <a:srgbClr val="DDDDDD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1" name="任意多边形: 形状 270">
                <a:extLst>
                  <a:ext uri="{FF2B5EF4-FFF2-40B4-BE49-F238E27FC236}">
                    <a16:creationId xmlns:a16="http://schemas.microsoft.com/office/drawing/2014/main" id="{A3A63FF6-A026-9F8C-099E-4160B0621DBA}"/>
                  </a:ext>
                </a:extLst>
              </p:cNvPr>
              <p:cNvSpPr/>
              <p:nvPr/>
            </p:nvSpPr>
            <p:spPr>
              <a:xfrm>
                <a:off x="8396781" y="4642713"/>
                <a:ext cx="71637" cy="324372"/>
              </a:xfrm>
              <a:custGeom>
                <a:avLst/>
                <a:gdLst>
                  <a:gd name="connsiteX0" fmla="*/ 7971 w 71637"/>
                  <a:gd name="connsiteY0" fmla="*/ 324373 h 324372"/>
                  <a:gd name="connsiteX1" fmla="*/ 0 w 71637"/>
                  <a:gd name="connsiteY1" fmla="*/ 0 h 324372"/>
                  <a:gd name="connsiteX2" fmla="*/ 71637 w 71637"/>
                  <a:gd name="connsiteY2" fmla="*/ 0 h 324372"/>
                  <a:gd name="connsiteX3" fmla="*/ 71637 w 71637"/>
                  <a:gd name="connsiteY3" fmla="*/ 324373 h 324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1637" h="324372">
                    <a:moveTo>
                      <a:pt x="7971" y="324373"/>
                    </a:moveTo>
                    <a:cubicBezTo>
                      <a:pt x="4376" y="319996"/>
                      <a:pt x="0" y="0"/>
                      <a:pt x="0" y="0"/>
                    </a:cubicBezTo>
                    <a:lnTo>
                      <a:pt x="71637" y="0"/>
                    </a:lnTo>
                    <a:lnTo>
                      <a:pt x="71637" y="324373"/>
                    </a:lnTo>
                  </a:path>
                </a:pathLst>
              </a:custGeom>
              <a:solidFill>
                <a:srgbClr val="F9F9F9"/>
              </a:solidFill>
              <a:ln w="5203" cap="rnd">
                <a:solidFill>
                  <a:srgbClr val="DDDDDD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2" name="任意多边形: 形状 271">
                <a:extLst>
                  <a:ext uri="{FF2B5EF4-FFF2-40B4-BE49-F238E27FC236}">
                    <a16:creationId xmlns:a16="http://schemas.microsoft.com/office/drawing/2014/main" id="{F2AC156A-48E6-D850-0CE6-B1453B0175DB}"/>
                  </a:ext>
                </a:extLst>
              </p:cNvPr>
              <p:cNvSpPr/>
              <p:nvPr/>
            </p:nvSpPr>
            <p:spPr>
              <a:xfrm>
                <a:off x="8468262" y="4677256"/>
                <a:ext cx="124049" cy="289830"/>
              </a:xfrm>
              <a:custGeom>
                <a:avLst/>
                <a:gdLst>
                  <a:gd name="connsiteX0" fmla="*/ 51110 w 124049"/>
                  <a:gd name="connsiteY0" fmla="*/ 289831 h 289830"/>
                  <a:gd name="connsiteX1" fmla="*/ 124049 w 124049"/>
                  <a:gd name="connsiteY1" fmla="*/ 17922 h 289830"/>
                  <a:gd name="connsiteX2" fmla="*/ 71950 w 124049"/>
                  <a:gd name="connsiteY2" fmla="*/ 0 h 289830"/>
                  <a:gd name="connsiteX3" fmla="*/ 0 w 124049"/>
                  <a:gd name="connsiteY3" fmla="*/ 248985 h 289830"/>
                  <a:gd name="connsiteX4" fmla="*/ 0 w 124049"/>
                  <a:gd name="connsiteY4" fmla="*/ 289831 h 2898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4049" h="289830">
                    <a:moveTo>
                      <a:pt x="51110" y="289831"/>
                    </a:moveTo>
                    <a:lnTo>
                      <a:pt x="124049" y="17922"/>
                    </a:lnTo>
                    <a:lnTo>
                      <a:pt x="71950" y="0"/>
                    </a:lnTo>
                    <a:cubicBezTo>
                      <a:pt x="71950" y="0"/>
                      <a:pt x="0" y="246953"/>
                      <a:pt x="0" y="248985"/>
                    </a:cubicBezTo>
                    <a:lnTo>
                      <a:pt x="0" y="289831"/>
                    </a:lnTo>
                  </a:path>
                </a:pathLst>
              </a:custGeom>
              <a:solidFill>
                <a:srgbClr val="EDEDED"/>
              </a:solidFill>
              <a:ln w="5203" cap="rnd">
                <a:solidFill>
                  <a:srgbClr val="DDDDDD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3" name="任意多边形: 形状 272">
                <a:extLst>
                  <a:ext uri="{FF2B5EF4-FFF2-40B4-BE49-F238E27FC236}">
                    <a16:creationId xmlns:a16="http://schemas.microsoft.com/office/drawing/2014/main" id="{F60C0C10-A8C5-D370-94BC-E5658433B1BC}"/>
                  </a:ext>
                </a:extLst>
              </p:cNvPr>
              <p:cNvSpPr/>
              <p:nvPr/>
            </p:nvSpPr>
            <p:spPr>
              <a:xfrm>
                <a:off x="8136283" y="4672098"/>
                <a:ext cx="134260" cy="294728"/>
              </a:xfrm>
              <a:custGeom>
                <a:avLst/>
                <a:gdLst>
                  <a:gd name="connsiteX0" fmla="*/ 77785 w 134260"/>
                  <a:gd name="connsiteY0" fmla="*/ 294728 h 294728"/>
                  <a:gd name="connsiteX1" fmla="*/ 0 w 134260"/>
                  <a:gd name="connsiteY1" fmla="*/ 9378 h 294728"/>
                  <a:gd name="connsiteX2" fmla="*/ 57726 w 134260"/>
                  <a:gd name="connsiteY2" fmla="*/ 0 h 294728"/>
                  <a:gd name="connsiteX3" fmla="*/ 134261 w 134260"/>
                  <a:gd name="connsiteY3" fmla="*/ 294728 h 2947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4260" h="294728">
                    <a:moveTo>
                      <a:pt x="77785" y="294728"/>
                    </a:moveTo>
                    <a:lnTo>
                      <a:pt x="0" y="9378"/>
                    </a:lnTo>
                    <a:lnTo>
                      <a:pt x="57726" y="0"/>
                    </a:lnTo>
                    <a:lnTo>
                      <a:pt x="134261" y="294728"/>
                    </a:lnTo>
                  </a:path>
                </a:pathLst>
              </a:custGeom>
              <a:solidFill>
                <a:srgbClr val="F9F9F9"/>
              </a:solidFill>
              <a:ln w="5203" cap="rnd">
                <a:solidFill>
                  <a:srgbClr val="DDDDDD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4" name="任意多边形: 形状 273">
                <a:extLst>
                  <a:ext uri="{FF2B5EF4-FFF2-40B4-BE49-F238E27FC236}">
                    <a16:creationId xmlns:a16="http://schemas.microsoft.com/office/drawing/2014/main" id="{2C8BE42B-691C-D18D-3ECF-CCA0F928F95E}"/>
                  </a:ext>
                </a:extLst>
              </p:cNvPr>
              <p:cNvSpPr/>
              <p:nvPr/>
            </p:nvSpPr>
            <p:spPr>
              <a:xfrm>
                <a:off x="7862811" y="4829022"/>
                <a:ext cx="23653" cy="26779"/>
              </a:xfrm>
              <a:custGeom>
                <a:avLst/>
                <a:gdLst>
                  <a:gd name="connsiteX0" fmla="*/ 23653 w 23653"/>
                  <a:gd name="connsiteY0" fmla="*/ 1771 h 26779"/>
                  <a:gd name="connsiteX1" fmla="*/ 0 w 23653"/>
                  <a:gd name="connsiteY1" fmla="*/ 0 h 26779"/>
                  <a:gd name="connsiteX2" fmla="*/ 0 w 23653"/>
                  <a:gd name="connsiteY2" fmla="*/ 26779 h 267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3653" h="26779">
                    <a:moveTo>
                      <a:pt x="23653" y="1771"/>
                    </a:moveTo>
                    <a:lnTo>
                      <a:pt x="0" y="0"/>
                    </a:lnTo>
                    <a:lnTo>
                      <a:pt x="0" y="26779"/>
                    </a:lnTo>
                  </a:path>
                </a:pathLst>
              </a:custGeom>
              <a:noFill/>
              <a:ln w="5203" cap="rnd">
                <a:solidFill>
                  <a:srgbClr val="EDEDED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5" name="任意多边形: 形状 274">
                <a:extLst>
                  <a:ext uri="{FF2B5EF4-FFF2-40B4-BE49-F238E27FC236}">
                    <a16:creationId xmlns:a16="http://schemas.microsoft.com/office/drawing/2014/main" id="{242287C5-6549-CCF6-AC66-D5DA9967F96F}"/>
                  </a:ext>
                </a:extLst>
              </p:cNvPr>
              <p:cNvSpPr/>
              <p:nvPr/>
            </p:nvSpPr>
            <p:spPr>
              <a:xfrm>
                <a:off x="8126592" y="4842412"/>
                <a:ext cx="2136" cy="42409"/>
              </a:xfrm>
              <a:custGeom>
                <a:avLst/>
                <a:gdLst>
                  <a:gd name="connsiteX0" fmla="*/ 2136 w 2136"/>
                  <a:gd name="connsiteY0" fmla="*/ 0 h 42409"/>
                  <a:gd name="connsiteX1" fmla="*/ 0 w 2136"/>
                  <a:gd name="connsiteY1" fmla="*/ 42409 h 424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136" h="42409">
                    <a:moveTo>
                      <a:pt x="2136" y="0"/>
                    </a:moveTo>
                    <a:lnTo>
                      <a:pt x="0" y="42409"/>
                    </a:lnTo>
                  </a:path>
                </a:pathLst>
              </a:custGeom>
              <a:ln w="5203" cap="rnd">
                <a:solidFill>
                  <a:srgbClr val="EDEDED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6" name="任意多边形: 形状 275">
                <a:extLst>
                  <a:ext uri="{FF2B5EF4-FFF2-40B4-BE49-F238E27FC236}">
                    <a16:creationId xmlns:a16="http://schemas.microsoft.com/office/drawing/2014/main" id="{ED53218A-F3B3-0449-3B6F-7761AAC0D623}"/>
                  </a:ext>
                </a:extLst>
              </p:cNvPr>
              <p:cNvSpPr/>
              <p:nvPr/>
            </p:nvSpPr>
            <p:spPr>
              <a:xfrm>
                <a:off x="7893863" y="4727949"/>
                <a:ext cx="237522" cy="48713"/>
              </a:xfrm>
              <a:custGeom>
                <a:avLst/>
                <a:gdLst>
                  <a:gd name="connsiteX0" fmla="*/ 6044 w 237522"/>
                  <a:gd name="connsiteY0" fmla="*/ 48713 h 48713"/>
                  <a:gd name="connsiteX1" fmla="*/ 0 w 237522"/>
                  <a:gd name="connsiteY1" fmla="*/ 0 h 48713"/>
                  <a:gd name="connsiteX2" fmla="*/ 237523 w 237522"/>
                  <a:gd name="connsiteY2" fmla="*/ 0 h 48713"/>
                  <a:gd name="connsiteX3" fmla="*/ 237523 w 237522"/>
                  <a:gd name="connsiteY3" fmla="*/ 48713 h 487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37522" h="48713">
                    <a:moveTo>
                      <a:pt x="6044" y="48713"/>
                    </a:moveTo>
                    <a:lnTo>
                      <a:pt x="0" y="0"/>
                    </a:lnTo>
                    <a:lnTo>
                      <a:pt x="237523" y="0"/>
                    </a:lnTo>
                    <a:lnTo>
                      <a:pt x="237523" y="48713"/>
                    </a:lnTo>
                  </a:path>
                </a:pathLst>
              </a:custGeom>
              <a:noFill/>
              <a:ln w="5203" cap="rnd">
                <a:solidFill>
                  <a:srgbClr val="EDEDED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7" name="任意多边形: 形状 276">
                <a:extLst>
                  <a:ext uri="{FF2B5EF4-FFF2-40B4-BE49-F238E27FC236}">
                    <a16:creationId xmlns:a16="http://schemas.microsoft.com/office/drawing/2014/main" id="{1DC1FCF0-990E-4E92-98DF-96FC0334792A}"/>
                  </a:ext>
                </a:extLst>
              </p:cNvPr>
              <p:cNvSpPr/>
              <p:nvPr/>
            </p:nvSpPr>
            <p:spPr>
              <a:xfrm>
                <a:off x="7882557" y="4776662"/>
                <a:ext cx="269720" cy="66270"/>
              </a:xfrm>
              <a:custGeom>
                <a:avLst/>
                <a:gdLst>
                  <a:gd name="connsiteX0" fmla="*/ 3907 w 269720"/>
                  <a:gd name="connsiteY0" fmla="*/ 54132 h 66270"/>
                  <a:gd name="connsiteX1" fmla="*/ 0 w 269720"/>
                  <a:gd name="connsiteY1" fmla="*/ 0 h 66270"/>
                  <a:gd name="connsiteX2" fmla="*/ 266646 w 269720"/>
                  <a:gd name="connsiteY2" fmla="*/ 0 h 66270"/>
                  <a:gd name="connsiteX3" fmla="*/ 269720 w 269720"/>
                  <a:gd name="connsiteY3" fmla="*/ 66271 h 66270"/>
                  <a:gd name="connsiteX4" fmla="*/ 3907 w 269720"/>
                  <a:gd name="connsiteY4" fmla="*/ 54132 h 662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9720" h="66270">
                    <a:moveTo>
                      <a:pt x="3907" y="54132"/>
                    </a:moveTo>
                    <a:lnTo>
                      <a:pt x="0" y="0"/>
                    </a:lnTo>
                    <a:lnTo>
                      <a:pt x="266646" y="0"/>
                    </a:lnTo>
                    <a:lnTo>
                      <a:pt x="269720" y="66271"/>
                    </a:lnTo>
                    <a:lnTo>
                      <a:pt x="3907" y="54132"/>
                    </a:lnTo>
                    <a:close/>
                  </a:path>
                </a:pathLst>
              </a:custGeom>
              <a:solidFill>
                <a:srgbClr val="DDDDDD"/>
              </a:solidFill>
              <a:ln w="5203" cap="flat">
                <a:solidFill>
                  <a:srgbClr val="DDDDDD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8" name="任意多边形: 形状 277">
                <a:extLst>
                  <a:ext uri="{FF2B5EF4-FFF2-40B4-BE49-F238E27FC236}">
                    <a16:creationId xmlns:a16="http://schemas.microsoft.com/office/drawing/2014/main" id="{3283A9B8-4686-5004-4F56-9ADA06494614}"/>
                  </a:ext>
                </a:extLst>
              </p:cNvPr>
              <p:cNvSpPr/>
              <p:nvPr/>
            </p:nvSpPr>
            <p:spPr>
              <a:xfrm>
                <a:off x="7882557" y="4878204"/>
                <a:ext cx="258675" cy="88621"/>
              </a:xfrm>
              <a:custGeom>
                <a:avLst/>
                <a:gdLst>
                  <a:gd name="connsiteX0" fmla="*/ 0 w 258675"/>
                  <a:gd name="connsiteY0" fmla="*/ 0 h 88621"/>
                  <a:gd name="connsiteX1" fmla="*/ 258675 w 258675"/>
                  <a:gd name="connsiteY1" fmla="*/ 6617 h 88621"/>
                  <a:gd name="connsiteX2" fmla="*/ 258675 w 258675"/>
                  <a:gd name="connsiteY2" fmla="*/ 88622 h 886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58675" h="88621">
                    <a:moveTo>
                      <a:pt x="0" y="0"/>
                    </a:moveTo>
                    <a:lnTo>
                      <a:pt x="258675" y="6617"/>
                    </a:lnTo>
                    <a:lnTo>
                      <a:pt x="258675" y="88622"/>
                    </a:lnTo>
                  </a:path>
                </a:pathLst>
              </a:custGeom>
              <a:noFill/>
              <a:ln w="5203" cap="rnd">
                <a:solidFill>
                  <a:srgbClr val="EDEDED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9" name="任意多边形: 形状 278">
                <a:extLst>
                  <a:ext uri="{FF2B5EF4-FFF2-40B4-BE49-F238E27FC236}">
                    <a16:creationId xmlns:a16="http://schemas.microsoft.com/office/drawing/2014/main" id="{37A136BC-4C72-EE11-91D5-CDDD1A490734}"/>
                  </a:ext>
                </a:extLst>
              </p:cNvPr>
              <p:cNvSpPr/>
              <p:nvPr/>
            </p:nvSpPr>
            <p:spPr>
              <a:xfrm>
                <a:off x="7637011" y="4362313"/>
                <a:ext cx="315151" cy="50484"/>
              </a:xfrm>
              <a:custGeom>
                <a:avLst/>
                <a:gdLst>
                  <a:gd name="connsiteX0" fmla="*/ 0 w 315151"/>
                  <a:gd name="connsiteY0" fmla="*/ 0 h 50484"/>
                  <a:gd name="connsiteX1" fmla="*/ 315151 w 315151"/>
                  <a:gd name="connsiteY1" fmla="*/ 0 h 50484"/>
                  <a:gd name="connsiteX2" fmla="*/ 315151 w 315151"/>
                  <a:gd name="connsiteY2" fmla="*/ 50485 h 50484"/>
                  <a:gd name="connsiteX3" fmla="*/ 0 w 315151"/>
                  <a:gd name="connsiteY3" fmla="*/ 50485 h 504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15151" h="50484">
                    <a:moveTo>
                      <a:pt x="0" y="0"/>
                    </a:moveTo>
                    <a:lnTo>
                      <a:pt x="315151" y="0"/>
                    </a:lnTo>
                    <a:lnTo>
                      <a:pt x="315151" y="50485"/>
                    </a:lnTo>
                    <a:lnTo>
                      <a:pt x="0" y="50485"/>
                    </a:lnTo>
                    <a:close/>
                  </a:path>
                </a:pathLst>
              </a:custGeom>
              <a:noFill/>
              <a:ln w="3902" cap="rnd">
                <a:solidFill>
                  <a:srgbClr val="DDDDDD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0" name="任意多边形: 形状 279">
                <a:extLst>
                  <a:ext uri="{FF2B5EF4-FFF2-40B4-BE49-F238E27FC236}">
                    <a16:creationId xmlns:a16="http://schemas.microsoft.com/office/drawing/2014/main" id="{787367B1-1FA7-F37A-26B7-1BEBB485201A}"/>
                  </a:ext>
                </a:extLst>
              </p:cNvPr>
              <p:cNvSpPr/>
              <p:nvPr/>
            </p:nvSpPr>
            <p:spPr>
              <a:xfrm>
                <a:off x="7681140" y="4453592"/>
                <a:ext cx="257592" cy="74763"/>
              </a:xfrm>
              <a:custGeom>
                <a:avLst/>
                <a:gdLst>
                  <a:gd name="connsiteX0" fmla="*/ 256435 w 257592"/>
                  <a:gd name="connsiteY0" fmla="*/ 73721 h 74763"/>
                  <a:gd name="connsiteX1" fmla="*/ 256435 w 257592"/>
                  <a:gd name="connsiteY1" fmla="*/ 3491 h 74763"/>
                  <a:gd name="connsiteX2" fmla="*/ 0 w 257592"/>
                  <a:gd name="connsiteY2" fmla="*/ 0 h 74763"/>
                  <a:gd name="connsiteX3" fmla="*/ 0 w 257592"/>
                  <a:gd name="connsiteY3" fmla="*/ 74763 h 747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57592" h="74763">
                    <a:moveTo>
                      <a:pt x="256435" y="73721"/>
                    </a:moveTo>
                    <a:cubicBezTo>
                      <a:pt x="259040" y="78514"/>
                      <a:pt x="256435" y="3491"/>
                      <a:pt x="256435" y="3491"/>
                    </a:cubicBezTo>
                    <a:lnTo>
                      <a:pt x="0" y="0"/>
                    </a:lnTo>
                    <a:lnTo>
                      <a:pt x="0" y="74763"/>
                    </a:lnTo>
                  </a:path>
                </a:pathLst>
              </a:custGeom>
              <a:noFill/>
              <a:ln w="3902" cap="rnd">
                <a:solidFill>
                  <a:srgbClr val="DDDDDD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1" name="任意多边形: 形状 280">
                <a:extLst>
                  <a:ext uri="{FF2B5EF4-FFF2-40B4-BE49-F238E27FC236}">
                    <a16:creationId xmlns:a16="http://schemas.microsoft.com/office/drawing/2014/main" id="{EE9DDA8F-6565-AE67-79FF-53E07D947225}"/>
                  </a:ext>
                </a:extLst>
              </p:cNvPr>
              <p:cNvSpPr/>
              <p:nvPr/>
            </p:nvSpPr>
            <p:spPr>
              <a:xfrm>
                <a:off x="7922153" y="4412798"/>
                <a:ext cx="5209" cy="44076"/>
              </a:xfrm>
              <a:custGeom>
                <a:avLst/>
                <a:gdLst>
                  <a:gd name="connsiteX0" fmla="*/ 0 w 5209"/>
                  <a:gd name="connsiteY0" fmla="*/ 0 h 44076"/>
                  <a:gd name="connsiteX1" fmla="*/ 0 w 5209"/>
                  <a:gd name="connsiteY1" fmla="*/ 44076 h 440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5209" h="44076">
                    <a:moveTo>
                      <a:pt x="0" y="0"/>
                    </a:moveTo>
                    <a:lnTo>
                      <a:pt x="0" y="44076"/>
                    </a:lnTo>
                  </a:path>
                </a:pathLst>
              </a:custGeom>
              <a:ln w="3902" cap="rnd">
                <a:solidFill>
                  <a:srgbClr val="DDDDDD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2" name="任意多边形: 形状 281">
                <a:extLst>
                  <a:ext uri="{FF2B5EF4-FFF2-40B4-BE49-F238E27FC236}">
                    <a16:creationId xmlns:a16="http://schemas.microsoft.com/office/drawing/2014/main" id="{62C36840-2054-1490-2EDE-434E644599AC}"/>
                  </a:ext>
                </a:extLst>
              </p:cNvPr>
              <p:cNvSpPr/>
              <p:nvPr/>
            </p:nvSpPr>
            <p:spPr>
              <a:xfrm>
                <a:off x="7981130" y="4181996"/>
                <a:ext cx="92008" cy="346775"/>
              </a:xfrm>
              <a:custGeom>
                <a:avLst/>
                <a:gdLst>
                  <a:gd name="connsiteX0" fmla="*/ 0 w 92008"/>
                  <a:gd name="connsiteY0" fmla="*/ 346776 h 346775"/>
                  <a:gd name="connsiteX1" fmla="*/ 10889 w 92008"/>
                  <a:gd name="connsiteY1" fmla="*/ 0 h 346775"/>
                  <a:gd name="connsiteX2" fmla="*/ 92008 w 92008"/>
                  <a:gd name="connsiteY2" fmla="*/ 4689 h 346775"/>
                  <a:gd name="connsiteX3" fmla="*/ 85027 w 92008"/>
                  <a:gd name="connsiteY3" fmla="*/ 346411 h 346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2008" h="346775">
                    <a:moveTo>
                      <a:pt x="0" y="346776"/>
                    </a:moveTo>
                    <a:lnTo>
                      <a:pt x="10889" y="0"/>
                    </a:lnTo>
                    <a:lnTo>
                      <a:pt x="92008" y="4689"/>
                    </a:lnTo>
                    <a:lnTo>
                      <a:pt x="85027" y="346411"/>
                    </a:lnTo>
                  </a:path>
                </a:pathLst>
              </a:custGeom>
              <a:solidFill>
                <a:srgbClr val="EDEDED"/>
              </a:solidFill>
              <a:ln w="5203" cap="rnd">
                <a:solidFill>
                  <a:srgbClr val="DDDDDD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3" name="任意多边形: 形状 282">
                <a:extLst>
                  <a:ext uri="{FF2B5EF4-FFF2-40B4-BE49-F238E27FC236}">
                    <a16:creationId xmlns:a16="http://schemas.microsoft.com/office/drawing/2014/main" id="{6D2AE166-4EB3-E970-F2A4-DC3952DFD8C0}"/>
                  </a:ext>
                </a:extLst>
              </p:cNvPr>
              <p:cNvSpPr/>
              <p:nvPr/>
            </p:nvSpPr>
            <p:spPr>
              <a:xfrm>
                <a:off x="8072721" y="4206743"/>
                <a:ext cx="67625" cy="321663"/>
              </a:xfrm>
              <a:custGeom>
                <a:avLst/>
                <a:gdLst>
                  <a:gd name="connsiteX0" fmla="*/ 0 w 67625"/>
                  <a:gd name="connsiteY0" fmla="*/ 0 h 321663"/>
                  <a:gd name="connsiteX1" fmla="*/ 67625 w 67625"/>
                  <a:gd name="connsiteY1" fmla="*/ 0 h 321663"/>
                  <a:gd name="connsiteX2" fmla="*/ 61478 w 67625"/>
                  <a:gd name="connsiteY2" fmla="*/ 321664 h 3216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7625" h="321663">
                    <a:moveTo>
                      <a:pt x="0" y="0"/>
                    </a:moveTo>
                    <a:lnTo>
                      <a:pt x="67625" y="0"/>
                    </a:lnTo>
                    <a:lnTo>
                      <a:pt x="61478" y="321664"/>
                    </a:lnTo>
                  </a:path>
                </a:pathLst>
              </a:custGeom>
              <a:noFill/>
              <a:ln w="3902" cap="rnd">
                <a:solidFill>
                  <a:srgbClr val="DDDDDD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4" name="任意多边形: 形状 283">
                <a:extLst>
                  <a:ext uri="{FF2B5EF4-FFF2-40B4-BE49-F238E27FC236}">
                    <a16:creationId xmlns:a16="http://schemas.microsoft.com/office/drawing/2014/main" id="{074784FA-7C80-ED4F-2F42-55185839C0EA}"/>
                  </a:ext>
                </a:extLst>
              </p:cNvPr>
              <p:cNvSpPr/>
              <p:nvPr/>
            </p:nvSpPr>
            <p:spPr>
              <a:xfrm>
                <a:off x="7698958" y="4416236"/>
                <a:ext cx="2604" cy="37615"/>
              </a:xfrm>
              <a:custGeom>
                <a:avLst/>
                <a:gdLst>
                  <a:gd name="connsiteX0" fmla="*/ 0 w 2604"/>
                  <a:gd name="connsiteY0" fmla="*/ 0 h 37615"/>
                  <a:gd name="connsiteX1" fmla="*/ 2605 w 2604"/>
                  <a:gd name="connsiteY1" fmla="*/ 37616 h 376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604" h="37615">
                    <a:moveTo>
                      <a:pt x="0" y="0"/>
                    </a:moveTo>
                    <a:lnTo>
                      <a:pt x="2605" y="37616"/>
                    </a:lnTo>
                  </a:path>
                </a:pathLst>
              </a:custGeom>
              <a:ln w="3902" cap="rnd">
                <a:solidFill>
                  <a:srgbClr val="DDDDDD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5" name="任意多边形: 形状 284">
                <a:extLst>
                  <a:ext uri="{FF2B5EF4-FFF2-40B4-BE49-F238E27FC236}">
                    <a16:creationId xmlns:a16="http://schemas.microsoft.com/office/drawing/2014/main" id="{0C9FD98E-0637-A50D-2E48-6D3368F05416}"/>
                  </a:ext>
                </a:extLst>
              </p:cNvPr>
              <p:cNvSpPr/>
              <p:nvPr/>
            </p:nvSpPr>
            <p:spPr>
              <a:xfrm>
                <a:off x="7467114" y="4239827"/>
                <a:ext cx="85912" cy="288944"/>
              </a:xfrm>
              <a:custGeom>
                <a:avLst/>
                <a:gdLst>
                  <a:gd name="connsiteX0" fmla="*/ 0 w 85912"/>
                  <a:gd name="connsiteY0" fmla="*/ 0 h 288944"/>
                  <a:gd name="connsiteX1" fmla="*/ 73044 w 85912"/>
                  <a:gd name="connsiteY1" fmla="*/ 0 h 288944"/>
                  <a:gd name="connsiteX2" fmla="*/ 85912 w 85912"/>
                  <a:gd name="connsiteY2" fmla="*/ 288945 h 2889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85912" h="288944">
                    <a:moveTo>
                      <a:pt x="0" y="0"/>
                    </a:moveTo>
                    <a:lnTo>
                      <a:pt x="73044" y="0"/>
                    </a:lnTo>
                    <a:lnTo>
                      <a:pt x="85912" y="288945"/>
                    </a:lnTo>
                  </a:path>
                </a:pathLst>
              </a:custGeom>
              <a:noFill/>
              <a:ln w="5203" cap="rnd">
                <a:solidFill>
                  <a:srgbClr val="EDEDED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6" name="任意多边形: 形状 285">
                <a:extLst>
                  <a:ext uri="{FF2B5EF4-FFF2-40B4-BE49-F238E27FC236}">
                    <a16:creationId xmlns:a16="http://schemas.microsoft.com/office/drawing/2014/main" id="{7794F37A-604C-9D0D-DF8F-5CC6182087ED}"/>
                  </a:ext>
                </a:extLst>
              </p:cNvPr>
              <p:cNvSpPr/>
              <p:nvPr/>
            </p:nvSpPr>
            <p:spPr>
              <a:xfrm>
                <a:off x="7541044" y="4259520"/>
                <a:ext cx="72783" cy="267792"/>
              </a:xfrm>
              <a:custGeom>
                <a:avLst/>
                <a:gdLst>
                  <a:gd name="connsiteX0" fmla="*/ 72783 w 72783"/>
                  <a:gd name="connsiteY0" fmla="*/ 267792 h 267792"/>
                  <a:gd name="connsiteX1" fmla="*/ 64291 w 72783"/>
                  <a:gd name="connsiteY1" fmla="*/ 3439 h 267792"/>
                  <a:gd name="connsiteX2" fmla="*/ 0 w 72783"/>
                  <a:gd name="connsiteY2" fmla="*/ 0 h 2677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2783" h="267792">
                    <a:moveTo>
                      <a:pt x="72783" y="267792"/>
                    </a:moveTo>
                    <a:lnTo>
                      <a:pt x="64291" y="3439"/>
                    </a:lnTo>
                    <a:lnTo>
                      <a:pt x="0" y="0"/>
                    </a:lnTo>
                  </a:path>
                </a:pathLst>
              </a:custGeom>
              <a:noFill/>
              <a:ln w="5203" cap="rnd">
                <a:solidFill>
                  <a:srgbClr val="EDEDED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7" name="任意多边形: 形状 286">
                <a:extLst>
                  <a:ext uri="{FF2B5EF4-FFF2-40B4-BE49-F238E27FC236}">
                    <a16:creationId xmlns:a16="http://schemas.microsoft.com/office/drawing/2014/main" id="{4E373F2A-2636-9AC4-2AB3-C42D8E04458E}"/>
                  </a:ext>
                </a:extLst>
              </p:cNvPr>
              <p:cNvSpPr/>
              <p:nvPr/>
            </p:nvSpPr>
            <p:spPr>
              <a:xfrm>
                <a:off x="8140346" y="4231126"/>
                <a:ext cx="147494" cy="297280"/>
              </a:xfrm>
              <a:custGeom>
                <a:avLst/>
                <a:gdLst>
                  <a:gd name="connsiteX0" fmla="*/ 0 w 147494"/>
                  <a:gd name="connsiteY0" fmla="*/ 297281 h 297280"/>
                  <a:gd name="connsiteX1" fmla="*/ 71950 w 147494"/>
                  <a:gd name="connsiteY1" fmla="*/ 0 h 297280"/>
                  <a:gd name="connsiteX2" fmla="*/ 147494 w 147494"/>
                  <a:gd name="connsiteY2" fmla="*/ 17297 h 2972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47494" h="297280">
                    <a:moveTo>
                      <a:pt x="0" y="297281"/>
                    </a:moveTo>
                    <a:lnTo>
                      <a:pt x="71950" y="0"/>
                    </a:lnTo>
                    <a:lnTo>
                      <a:pt x="147494" y="17297"/>
                    </a:lnTo>
                  </a:path>
                </a:pathLst>
              </a:custGeom>
              <a:noFill/>
              <a:ln w="5203" cap="rnd">
                <a:solidFill>
                  <a:srgbClr val="EDEDED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8" name="任意多边形: 形状 287">
                <a:extLst>
                  <a:ext uri="{FF2B5EF4-FFF2-40B4-BE49-F238E27FC236}">
                    <a16:creationId xmlns:a16="http://schemas.microsoft.com/office/drawing/2014/main" id="{DA6FA7D0-C5EB-98E6-731F-8C4BCB55077A}"/>
                  </a:ext>
                </a:extLst>
              </p:cNvPr>
              <p:cNvSpPr/>
              <p:nvPr/>
            </p:nvSpPr>
            <p:spPr>
              <a:xfrm>
                <a:off x="8210890" y="4206743"/>
                <a:ext cx="161977" cy="321663"/>
              </a:xfrm>
              <a:custGeom>
                <a:avLst/>
                <a:gdLst>
                  <a:gd name="connsiteX0" fmla="*/ 0 w 161977"/>
                  <a:gd name="connsiteY0" fmla="*/ 321664 h 321663"/>
                  <a:gd name="connsiteX1" fmla="*/ 87267 w 161977"/>
                  <a:gd name="connsiteY1" fmla="*/ 0 h 321663"/>
                  <a:gd name="connsiteX2" fmla="*/ 161978 w 161977"/>
                  <a:gd name="connsiteY2" fmla="*/ 29280 h 321663"/>
                  <a:gd name="connsiteX3" fmla="*/ 85235 w 161977"/>
                  <a:gd name="connsiteY3" fmla="*/ 321664 h 3216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1977" h="321663">
                    <a:moveTo>
                      <a:pt x="0" y="321664"/>
                    </a:moveTo>
                    <a:lnTo>
                      <a:pt x="87267" y="0"/>
                    </a:lnTo>
                    <a:lnTo>
                      <a:pt x="161978" y="29280"/>
                    </a:lnTo>
                    <a:lnTo>
                      <a:pt x="85235" y="321664"/>
                    </a:lnTo>
                  </a:path>
                </a:pathLst>
              </a:custGeom>
              <a:noFill/>
              <a:ln w="5203" cap="rnd">
                <a:solidFill>
                  <a:srgbClr val="EDEDED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9" name="任意多边形: 形状 288">
                <a:extLst>
                  <a:ext uri="{FF2B5EF4-FFF2-40B4-BE49-F238E27FC236}">
                    <a16:creationId xmlns:a16="http://schemas.microsoft.com/office/drawing/2014/main" id="{775626F6-B5B5-6C79-6EE1-D83EA8DB361C}"/>
                  </a:ext>
                </a:extLst>
              </p:cNvPr>
              <p:cNvSpPr/>
              <p:nvPr/>
            </p:nvSpPr>
            <p:spPr>
              <a:xfrm>
                <a:off x="8373284" y="4178193"/>
                <a:ext cx="105085" cy="350578"/>
              </a:xfrm>
              <a:custGeom>
                <a:avLst/>
                <a:gdLst>
                  <a:gd name="connsiteX0" fmla="*/ 105085 w 105085"/>
                  <a:gd name="connsiteY0" fmla="*/ 350579 h 350578"/>
                  <a:gd name="connsiteX1" fmla="*/ 100605 w 105085"/>
                  <a:gd name="connsiteY1" fmla="*/ 3803 h 350578"/>
                  <a:gd name="connsiteX2" fmla="*/ 0 w 105085"/>
                  <a:gd name="connsiteY2" fmla="*/ 0 h 350578"/>
                  <a:gd name="connsiteX3" fmla="*/ 0 w 105085"/>
                  <a:gd name="connsiteY3" fmla="*/ 350579 h 3505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5085" h="350578">
                    <a:moveTo>
                      <a:pt x="105085" y="350579"/>
                    </a:moveTo>
                    <a:lnTo>
                      <a:pt x="100605" y="3803"/>
                    </a:lnTo>
                    <a:lnTo>
                      <a:pt x="0" y="0"/>
                    </a:lnTo>
                    <a:lnTo>
                      <a:pt x="0" y="350579"/>
                    </a:lnTo>
                  </a:path>
                </a:pathLst>
              </a:custGeom>
              <a:noFill/>
              <a:ln w="5203" cap="rnd">
                <a:solidFill>
                  <a:srgbClr val="EDEDED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0" name="任意多边形: 形状 289">
                <a:extLst>
                  <a:ext uri="{FF2B5EF4-FFF2-40B4-BE49-F238E27FC236}">
                    <a16:creationId xmlns:a16="http://schemas.microsoft.com/office/drawing/2014/main" id="{09A899D7-3602-5AB0-0C8E-37390C92882B}"/>
                  </a:ext>
                </a:extLst>
              </p:cNvPr>
              <p:cNvSpPr/>
              <p:nvPr/>
            </p:nvSpPr>
            <p:spPr>
              <a:xfrm>
                <a:off x="8473889" y="4210182"/>
                <a:ext cx="90653" cy="318589"/>
              </a:xfrm>
              <a:custGeom>
                <a:avLst/>
                <a:gdLst>
                  <a:gd name="connsiteX0" fmla="*/ 90654 w 90653"/>
                  <a:gd name="connsiteY0" fmla="*/ 318590 h 318589"/>
                  <a:gd name="connsiteX1" fmla="*/ 85391 w 90653"/>
                  <a:gd name="connsiteY1" fmla="*/ 0 h 318589"/>
                  <a:gd name="connsiteX2" fmla="*/ 0 w 90653"/>
                  <a:gd name="connsiteY2" fmla="*/ 0 h 318589"/>
                  <a:gd name="connsiteX3" fmla="*/ 7346 w 90653"/>
                  <a:gd name="connsiteY3" fmla="*/ 318590 h 3185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0653" h="318589">
                    <a:moveTo>
                      <a:pt x="90654" y="318590"/>
                    </a:moveTo>
                    <a:lnTo>
                      <a:pt x="85391" y="0"/>
                    </a:lnTo>
                    <a:lnTo>
                      <a:pt x="0" y="0"/>
                    </a:lnTo>
                    <a:lnTo>
                      <a:pt x="7346" y="318590"/>
                    </a:lnTo>
                  </a:path>
                </a:pathLst>
              </a:custGeom>
              <a:solidFill>
                <a:srgbClr val="EDEDED"/>
              </a:solidFill>
              <a:ln w="5203" cap="rnd">
                <a:solidFill>
                  <a:srgbClr val="DDDDDD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1" name="任意多边形: 形状 290">
                <a:extLst>
                  <a:ext uri="{FF2B5EF4-FFF2-40B4-BE49-F238E27FC236}">
                    <a16:creationId xmlns:a16="http://schemas.microsoft.com/office/drawing/2014/main" id="{3256079D-5A21-1A70-869F-4A6241C0BC66}"/>
                  </a:ext>
                </a:extLst>
              </p:cNvPr>
              <p:cNvSpPr/>
              <p:nvPr/>
            </p:nvSpPr>
            <p:spPr>
              <a:xfrm>
                <a:off x="7467062" y="4528355"/>
                <a:ext cx="1132386" cy="68927"/>
              </a:xfrm>
              <a:custGeom>
                <a:avLst/>
                <a:gdLst>
                  <a:gd name="connsiteX0" fmla="*/ 0 w 1132386"/>
                  <a:gd name="connsiteY0" fmla="*/ 0 h 68927"/>
                  <a:gd name="connsiteX1" fmla="*/ 1132387 w 1132386"/>
                  <a:gd name="connsiteY1" fmla="*/ 0 h 68927"/>
                  <a:gd name="connsiteX2" fmla="*/ 1132387 w 1132386"/>
                  <a:gd name="connsiteY2" fmla="*/ 68928 h 68927"/>
                  <a:gd name="connsiteX3" fmla="*/ 0 w 1132386"/>
                  <a:gd name="connsiteY3" fmla="*/ 68928 h 689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32386" h="68927">
                    <a:moveTo>
                      <a:pt x="0" y="0"/>
                    </a:moveTo>
                    <a:lnTo>
                      <a:pt x="1132387" y="0"/>
                    </a:lnTo>
                    <a:lnTo>
                      <a:pt x="1132387" y="68928"/>
                    </a:lnTo>
                    <a:lnTo>
                      <a:pt x="0" y="68928"/>
                    </a:lnTo>
                    <a:close/>
                  </a:path>
                </a:pathLst>
              </a:custGeom>
              <a:noFill/>
              <a:ln w="5203" cap="rnd">
                <a:solidFill>
                  <a:srgbClr val="DDDDDD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2" name="任意多边形: 形状 291">
                <a:extLst>
                  <a:ext uri="{FF2B5EF4-FFF2-40B4-BE49-F238E27FC236}">
                    <a16:creationId xmlns:a16="http://schemas.microsoft.com/office/drawing/2014/main" id="{8599C5E5-5EDF-2370-E6EC-3547D82577CB}"/>
                  </a:ext>
                </a:extLst>
              </p:cNvPr>
              <p:cNvSpPr/>
              <p:nvPr/>
            </p:nvSpPr>
            <p:spPr>
              <a:xfrm>
                <a:off x="7467062" y="4966826"/>
                <a:ext cx="1132386" cy="68875"/>
              </a:xfrm>
              <a:custGeom>
                <a:avLst/>
                <a:gdLst>
                  <a:gd name="connsiteX0" fmla="*/ 0 w 1132386"/>
                  <a:gd name="connsiteY0" fmla="*/ 0 h 68875"/>
                  <a:gd name="connsiteX1" fmla="*/ 1132387 w 1132386"/>
                  <a:gd name="connsiteY1" fmla="*/ 0 h 68875"/>
                  <a:gd name="connsiteX2" fmla="*/ 1132387 w 1132386"/>
                  <a:gd name="connsiteY2" fmla="*/ 68876 h 68875"/>
                  <a:gd name="connsiteX3" fmla="*/ 0 w 1132386"/>
                  <a:gd name="connsiteY3" fmla="*/ 68876 h 688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32386" h="68875">
                    <a:moveTo>
                      <a:pt x="0" y="0"/>
                    </a:moveTo>
                    <a:lnTo>
                      <a:pt x="1132387" y="0"/>
                    </a:lnTo>
                    <a:lnTo>
                      <a:pt x="1132387" y="68876"/>
                    </a:lnTo>
                    <a:lnTo>
                      <a:pt x="0" y="68876"/>
                    </a:lnTo>
                    <a:close/>
                  </a:path>
                </a:pathLst>
              </a:custGeom>
              <a:noFill/>
              <a:ln w="5203" cap="rnd">
                <a:solidFill>
                  <a:srgbClr val="DDDDDD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3" name="任意多边形: 形状 292">
                <a:extLst>
                  <a:ext uri="{FF2B5EF4-FFF2-40B4-BE49-F238E27FC236}">
                    <a16:creationId xmlns:a16="http://schemas.microsoft.com/office/drawing/2014/main" id="{4A73E20F-1BDF-0AAD-FF95-4056CE83F317}"/>
                  </a:ext>
                </a:extLst>
              </p:cNvPr>
              <p:cNvSpPr/>
              <p:nvPr/>
            </p:nvSpPr>
            <p:spPr>
              <a:xfrm>
                <a:off x="7467062" y="5405245"/>
                <a:ext cx="1132386" cy="68927"/>
              </a:xfrm>
              <a:custGeom>
                <a:avLst/>
                <a:gdLst>
                  <a:gd name="connsiteX0" fmla="*/ 0 w 1132386"/>
                  <a:gd name="connsiteY0" fmla="*/ 0 h 68927"/>
                  <a:gd name="connsiteX1" fmla="*/ 1132387 w 1132386"/>
                  <a:gd name="connsiteY1" fmla="*/ 0 h 68927"/>
                  <a:gd name="connsiteX2" fmla="*/ 1132387 w 1132386"/>
                  <a:gd name="connsiteY2" fmla="*/ 68928 h 68927"/>
                  <a:gd name="connsiteX3" fmla="*/ 0 w 1132386"/>
                  <a:gd name="connsiteY3" fmla="*/ 68928 h 689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32386" h="68927">
                    <a:moveTo>
                      <a:pt x="0" y="0"/>
                    </a:moveTo>
                    <a:lnTo>
                      <a:pt x="1132387" y="0"/>
                    </a:lnTo>
                    <a:lnTo>
                      <a:pt x="1132387" y="68928"/>
                    </a:lnTo>
                    <a:lnTo>
                      <a:pt x="0" y="68928"/>
                    </a:lnTo>
                    <a:close/>
                  </a:path>
                </a:pathLst>
              </a:custGeom>
              <a:noFill/>
              <a:ln w="10406" cap="rnd">
                <a:solidFill>
                  <a:srgbClr val="DDDDDD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4" name="任意多边形: 形状 293">
                <a:extLst>
                  <a:ext uri="{FF2B5EF4-FFF2-40B4-BE49-F238E27FC236}">
                    <a16:creationId xmlns:a16="http://schemas.microsoft.com/office/drawing/2014/main" id="{B8D49D3F-93BD-4426-0415-5F9DAAB3D170}"/>
                  </a:ext>
                </a:extLst>
              </p:cNvPr>
              <p:cNvSpPr/>
              <p:nvPr/>
            </p:nvSpPr>
            <p:spPr>
              <a:xfrm>
                <a:off x="7405116" y="3682412"/>
                <a:ext cx="1256332" cy="1864075"/>
              </a:xfrm>
              <a:custGeom>
                <a:avLst/>
                <a:gdLst>
                  <a:gd name="connsiteX0" fmla="*/ 1256332 w 1256332"/>
                  <a:gd name="connsiteY0" fmla="*/ 0 h 1864075"/>
                  <a:gd name="connsiteX1" fmla="*/ 1256332 w 1256332"/>
                  <a:gd name="connsiteY1" fmla="*/ 1830627 h 1864075"/>
                  <a:gd name="connsiteX2" fmla="*/ 1194334 w 1256332"/>
                  <a:gd name="connsiteY2" fmla="*/ 1829794 h 1864075"/>
                  <a:gd name="connsiteX3" fmla="*/ 61999 w 1256332"/>
                  <a:gd name="connsiteY3" fmla="*/ 1859803 h 1864075"/>
                  <a:gd name="connsiteX4" fmla="*/ 0 w 1256332"/>
                  <a:gd name="connsiteY4" fmla="*/ 1864075 h 1864075"/>
                  <a:gd name="connsiteX5" fmla="*/ 0 w 1256332"/>
                  <a:gd name="connsiteY5" fmla="*/ 0 h 18640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256332" h="1864075">
                    <a:moveTo>
                      <a:pt x="1256332" y="0"/>
                    </a:moveTo>
                    <a:lnTo>
                      <a:pt x="1256332" y="1830627"/>
                    </a:lnTo>
                    <a:cubicBezTo>
                      <a:pt x="1235492" y="1830280"/>
                      <a:pt x="1214826" y="1830002"/>
                      <a:pt x="1194334" y="1829794"/>
                    </a:cubicBezTo>
                    <a:cubicBezTo>
                      <a:pt x="790613" y="1825521"/>
                      <a:pt x="394238" y="1837452"/>
                      <a:pt x="61999" y="1859803"/>
                    </a:cubicBezTo>
                    <a:cubicBezTo>
                      <a:pt x="41159" y="1861158"/>
                      <a:pt x="20493" y="1862582"/>
                      <a:pt x="0" y="1864075"/>
                    </a:cubicBezTo>
                    <a:lnTo>
                      <a:pt x="0" y="0"/>
                    </a:lnTo>
                    <a:close/>
                  </a:path>
                </a:pathLst>
              </a:custGeom>
              <a:noFill/>
              <a:ln w="10406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5" name="任意多边形: 形状 294">
                <a:extLst>
                  <a:ext uri="{FF2B5EF4-FFF2-40B4-BE49-F238E27FC236}">
                    <a16:creationId xmlns:a16="http://schemas.microsoft.com/office/drawing/2014/main" id="{44511D49-F030-70B5-620F-9EC571F654D8}"/>
                  </a:ext>
                </a:extLst>
              </p:cNvPr>
              <p:cNvSpPr/>
              <p:nvPr/>
            </p:nvSpPr>
            <p:spPr>
              <a:xfrm>
                <a:off x="8030416" y="3794009"/>
                <a:ext cx="138949" cy="295978"/>
              </a:xfrm>
              <a:custGeom>
                <a:avLst/>
                <a:gdLst>
                  <a:gd name="connsiteX0" fmla="*/ 138950 w 138949"/>
                  <a:gd name="connsiteY0" fmla="*/ 11983 h 295978"/>
                  <a:gd name="connsiteX1" fmla="*/ 127384 w 138949"/>
                  <a:gd name="connsiteY1" fmla="*/ 48244 h 295978"/>
                  <a:gd name="connsiteX2" fmla="*/ 48349 w 138949"/>
                  <a:gd name="connsiteY2" fmla="*/ 295978 h 295978"/>
                  <a:gd name="connsiteX3" fmla="*/ 0 w 138949"/>
                  <a:gd name="connsiteY3" fmla="*/ 295978 h 295978"/>
                  <a:gd name="connsiteX4" fmla="*/ 94353 w 138949"/>
                  <a:gd name="connsiteY4" fmla="*/ 0 h 295978"/>
                  <a:gd name="connsiteX5" fmla="*/ 138950 w 138949"/>
                  <a:gd name="connsiteY5" fmla="*/ 11983 h 295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38949" h="295978">
                    <a:moveTo>
                      <a:pt x="138950" y="11983"/>
                    </a:moveTo>
                    <a:lnTo>
                      <a:pt x="127384" y="48244"/>
                    </a:lnTo>
                    <a:lnTo>
                      <a:pt x="48349" y="295978"/>
                    </a:lnTo>
                    <a:lnTo>
                      <a:pt x="0" y="295978"/>
                    </a:lnTo>
                    <a:lnTo>
                      <a:pt x="94353" y="0"/>
                    </a:lnTo>
                    <a:lnTo>
                      <a:pt x="138950" y="11983"/>
                    </a:lnTo>
                    <a:close/>
                  </a:path>
                </a:pathLst>
              </a:custGeom>
              <a:noFill/>
              <a:ln w="3902" cap="rnd">
                <a:solidFill>
                  <a:srgbClr val="DDDDDD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6" name="任意多边形: 形状 295">
                <a:extLst>
                  <a:ext uri="{FF2B5EF4-FFF2-40B4-BE49-F238E27FC236}">
                    <a16:creationId xmlns:a16="http://schemas.microsoft.com/office/drawing/2014/main" id="{79BEA2E9-CEBE-3E39-07E4-B1997DC93BFA}"/>
                  </a:ext>
                </a:extLst>
              </p:cNvPr>
              <p:cNvSpPr/>
              <p:nvPr/>
            </p:nvSpPr>
            <p:spPr>
              <a:xfrm>
                <a:off x="8155403" y="3842254"/>
                <a:ext cx="69969" cy="247734"/>
              </a:xfrm>
              <a:custGeom>
                <a:avLst/>
                <a:gdLst>
                  <a:gd name="connsiteX0" fmla="*/ 2449 w 69969"/>
                  <a:gd name="connsiteY0" fmla="*/ 0 h 247734"/>
                  <a:gd name="connsiteX1" fmla="*/ 69970 w 69969"/>
                  <a:gd name="connsiteY1" fmla="*/ 17922 h 247734"/>
                  <a:gd name="connsiteX2" fmla="*/ 0 w 69969"/>
                  <a:gd name="connsiteY2" fmla="*/ 247734 h 2477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9969" h="247734">
                    <a:moveTo>
                      <a:pt x="2449" y="0"/>
                    </a:moveTo>
                    <a:lnTo>
                      <a:pt x="69970" y="17922"/>
                    </a:lnTo>
                    <a:lnTo>
                      <a:pt x="0" y="247734"/>
                    </a:lnTo>
                  </a:path>
                </a:pathLst>
              </a:custGeom>
              <a:noFill/>
              <a:ln w="3902" cap="rnd">
                <a:solidFill>
                  <a:srgbClr val="DDDDDD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7" name="任意多边形: 形状 296">
                <a:extLst>
                  <a:ext uri="{FF2B5EF4-FFF2-40B4-BE49-F238E27FC236}">
                    <a16:creationId xmlns:a16="http://schemas.microsoft.com/office/drawing/2014/main" id="{470CE73E-46BC-63E1-3A49-56233DC5D040}"/>
                  </a:ext>
                </a:extLst>
              </p:cNvPr>
              <p:cNvSpPr/>
              <p:nvPr/>
            </p:nvSpPr>
            <p:spPr>
              <a:xfrm>
                <a:off x="8221257" y="3770304"/>
                <a:ext cx="5730" cy="319631"/>
              </a:xfrm>
              <a:custGeom>
                <a:avLst/>
                <a:gdLst>
                  <a:gd name="connsiteX0" fmla="*/ 5731 w 5730"/>
                  <a:gd name="connsiteY0" fmla="*/ 0 h 319631"/>
                  <a:gd name="connsiteX1" fmla="*/ 0 w 5730"/>
                  <a:gd name="connsiteY1" fmla="*/ 319632 h 3196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5730" h="319631">
                    <a:moveTo>
                      <a:pt x="5731" y="0"/>
                    </a:moveTo>
                    <a:lnTo>
                      <a:pt x="0" y="319632"/>
                    </a:lnTo>
                  </a:path>
                </a:pathLst>
              </a:custGeom>
              <a:ln w="3902" cap="rnd">
                <a:solidFill>
                  <a:srgbClr val="DDDDDD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8" name="任意多边形: 形状 297">
                <a:extLst>
                  <a:ext uri="{FF2B5EF4-FFF2-40B4-BE49-F238E27FC236}">
                    <a16:creationId xmlns:a16="http://schemas.microsoft.com/office/drawing/2014/main" id="{DFD4A66F-C4EA-B9A2-784E-305C9F5F605B}"/>
                  </a:ext>
                </a:extLst>
              </p:cNvPr>
              <p:cNvSpPr/>
              <p:nvPr/>
            </p:nvSpPr>
            <p:spPr>
              <a:xfrm>
                <a:off x="8251892" y="3795937"/>
                <a:ext cx="68406" cy="5209"/>
              </a:xfrm>
              <a:custGeom>
                <a:avLst/>
                <a:gdLst>
                  <a:gd name="connsiteX0" fmla="*/ 0 w 68406"/>
                  <a:gd name="connsiteY0" fmla="*/ 0 h 5209"/>
                  <a:gd name="connsiteX1" fmla="*/ 68407 w 68406"/>
                  <a:gd name="connsiteY1" fmla="*/ 0 h 52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8406" h="5209">
                    <a:moveTo>
                      <a:pt x="0" y="0"/>
                    </a:moveTo>
                    <a:lnTo>
                      <a:pt x="68407" y="0"/>
                    </a:lnTo>
                  </a:path>
                </a:pathLst>
              </a:custGeom>
              <a:ln w="3902" cap="rnd">
                <a:solidFill>
                  <a:srgbClr val="DDDDDD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9" name="任意多边形: 形状 298">
                <a:extLst>
                  <a:ext uri="{FF2B5EF4-FFF2-40B4-BE49-F238E27FC236}">
                    <a16:creationId xmlns:a16="http://schemas.microsoft.com/office/drawing/2014/main" id="{004E5B7F-8377-AE12-19F5-7BE38BFE0817}"/>
                  </a:ext>
                </a:extLst>
              </p:cNvPr>
              <p:cNvSpPr/>
              <p:nvPr/>
            </p:nvSpPr>
            <p:spPr>
              <a:xfrm>
                <a:off x="8340566" y="3770304"/>
                <a:ext cx="5209" cy="319631"/>
              </a:xfrm>
              <a:custGeom>
                <a:avLst/>
                <a:gdLst>
                  <a:gd name="connsiteX0" fmla="*/ 0 w 5209"/>
                  <a:gd name="connsiteY0" fmla="*/ 0 h 319631"/>
                  <a:gd name="connsiteX1" fmla="*/ 0 w 5209"/>
                  <a:gd name="connsiteY1" fmla="*/ 319632 h 3196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5209" h="319631">
                    <a:moveTo>
                      <a:pt x="0" y="0"/>
                    </a:moveTo>
                    <a:lnTo>
                      <a:pt x="0" y="319632"/>
                    </a:lnTo>
                  </a:path>
                </a:pathLst>
              </a:custGeom>
              <a:ln w="3902" cap="rnd">
                <a:solidFill>
                  <a:srgbClr val="DDDDDD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0" name="任意多边形: 形状 299">
                <a:extLst>
                  <a:ext uri="{FF2B5EF4-FFF2-40B4-BE49-F238E27FC236}">
                    <a16:creationId xmlns:a16="http://schemas.microsoft.com/office/drawing/2014/main" id="{C55D5D68-9998-A33A-871B-29C24741B994}"/>
                  </a:ext>
                </a:extLst>
              </p:cNvPr>
              <p:cNvSpPr/>
              <p:nvPr/>
            </p:nvSpPr>
            <p:spPr>
              <a:xfrm>
                <a:off x="8340566" y="3939524"/>
                <a:ext cx="45847" cy="150411"/>
              </a:xfrm>
              <a:custGeom>
                <a:avLst/>
                <a:gdLst>
                  <a:gd name="connsiteX0" fmla="*/ 0 w 45847"/>
                  <a:gd name="connsiteY0" fmla="*/ 0 h 150411"/>
                  <a:gd name="connsiteX1" fmla="*/ 45848 w 45847"/>
                  <a:gd name="connsiteY1" fmla="*/ 150412 h 1504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5847" h="150411">
                    <a:moveTo>
                      <a:pt x="0" y="0"/>
                    </a:moveTo>
                    <a:lnTo>
                      <a:pt x="45848" y="150412"/>
                    </a:lnTo>
                  </a:path>
                </a:pathLst>
              </a:custGeom>
              <a:ln w="3902" cap="rnd">
                <a:solidFill>
                  <a:srgbClr val="DDDDDD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1" name="任意多边形: 形状 300">
                <a:extLst>
                  <a:ext uri="{FF2B5EF4-FFF2-40B4-BE49-F238E27FC236}">
                    <a16:creationId xmlns:a16="http://schemas.microsoft.com/office/drawing/2014/main" id="{E5E01A26-3DEA-3B55-8C82-1ABE3A5B0733}"/>
                  </a:ext>
                </a:extLst>
              </p:cNvPr>
              <p:cNvSpPr/>
              <p:nvPr/>
            </p:nvSpPr>
            <p:spPr>
              <a:xfrm>
                <a:off x="8340566" y="3830427"/>
                <a:ext cx="133323" cy="259508"/>
              </a:xfrm>
              <a:custGeom>
                <a:avLst/>
                <a:gdLst>
                  <a:gd name="connsiteX0" fmla="*/ 87423 w 133323"/>
                  <a:gd name="connsiteY0" fmla="*/ 259509 h 259508"/>
                  <a:gd name="connsiteX1" fmla="*/ 133323 w 133323"/>
                  <a:gd name="connsiteY1" fmla="*/ 240284 h 259508"/>
                  <a:gd name="connsiteX2" fmla="*/ 40117 w 133323"/>
                  <a:gd name="connsiteY2" fmla="*/ 0 h 259508"/>
                  <a:gd name="connsiteX3" fmla="*/ 0 w 133323"/>
                  <a:gd name="connsiteY3" fmla="*/ 11827 h 2595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3323" h="259508">
                    <a:moveTo>
                      <a:pt x="87423" y="259509"/>
                    </a:moveTo>
                    <a:lnTo>
                      <a:pt x="133323" y="240284"/>
                    </a:lnTo>
                    <a:lnTo>
                      <a:pt x="40117" y="0"/>
                    </a:lnTo>
                    <a:lnTo>
                      <a:pt x="0" y="11827"/>
                    </a:lnTo>
                  </a:path>
                </a:pathLst>
              </a:custGeom>
              <a:noFill/>
              <a:ln w="3902" cap="rnd">
                <a:solidFill>
                  <a:srgbClr val="DDDDDD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2" name="任意多边形: 形状 301">
                <a:extLst>
                  <a:ext uri="{FF2B5EF4-FFF2-40B4-BE49-F238E27FC236}">
                    <a16:creationId xmlns:a16="http://schemas.microsoft.com/office/drawing/2014/main" id="{C6A1D6AF-51B5-FD82-CA26-18F882413420}"/>
                  </a:ext>
                </a:extLst>
              </p:cNvPr>
              <p:cNvSpPr/>
              <p:nvPr/>
            </p:nvSpPr>
            <p:spPr>
              <a:xfrm>
                <a:off x="8400741" y="3865803"/>
                <a:ext cx="123893" cy="224132"/>
              </a:xfrm>
              <a:custGeom>
                <a:avLst/>
                <a:gdLst>
                  <a:gd name="connsiteX0" fmla="*/ 64656 w 123893"/>
                  <a:gd name="connsiteY0" fmla="*/ 208451 h 224132"/>
                  <a:gd name="connsiteX1" fmla="*/ 70335 w 123893"/>
                  <a:gd name="connsiteY1" fmla="*/ 224133 h 224132"/>
                  <a:gd name="connsiteX2" fmla="*/ 90080 w 123893"/>
                  <a:gd name="connsiteY2" fmla="*/ 224133 h 224132"/>
                  <a:gd name="connsiteX3" fmla="*/ 123893 w 123893"/>
                  <a:gd name="connsiteY3" fmla="*/ 207044 h 224132"/>
                  <a:gd name="connsiteX4" fmla="*/ 63822 w 123893"/>
                  <a:gd name="connsiteY4" fmla="*/ 0 h 224132"/>
                  <a:gd name="connsiteX5" fmla="*/ 0 w 123893"/>
                  <a:gd name="connsiteY5" fmla="*/ 16359 h 2241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23893" h="224132">
                    <a:moveTo>
                      <a:pt x="64656" y="208451"/>
                    </a:moveTo>
                    <a:lnTo>
                      <a:pt x="70335" y="224133"/>
                    </a:lnTo>
                    <a:lnTo>
                      <a:pt x="90080" y="224133"/>
                    </a:lnTo>
                    <a:lnTo>
                      <a:pt x="123893" y="207044"/>
                    </a:lnTo>
                    <a:lnTo>
                      <a:pt x="63822" y="0"/>
                    </a:lnTo>
                    <a:lnTo>
                      <a:pt x="0" y="16359"/>
                    </a:lnTo>
                  </a:path>
                </a:pathLst>
              </a:custGeom>
              <a:noFill/>
              <a:ln w="3902" cap="rnd">
                <a:solidFill>
                  <a:srgbClr val="DDDDDD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3" name="任意多边形: 形状 302">
                <a:extLst>
                  <a:ext uri="{FF2B5EF4-FFF2-40B4-BE49-F238E27FC236}">
                    <a16:creationId xmlns:a16="http://schemas.microsoft.com/office/drawing/2014/main" id="{66E1A61F-0020-C0A4-DB9C-7470121A2A12}"/>
                  </a:ext>
                </a:extLst>
              </p:cNvPr>
              <p:cNvSpPr/>
              <p:nvPr/>
            </p:nvSpPr>
            <p:spPr>
              <a:xfrm>
                <a:off x="7467062" y="4089936"/>
                <a:ext cx="1132386" cy="68875"/>
              </a:xfrm>
              <a:custGeom>
                <a:avLst/>
                <a:gdLst>
                  <a:gd name="connsiteX0" fmla="*/ 0 w 1132386"/>
                  <a:gd name="connsiteY0" fmla="*/ 0 h 68875"/>
                  <a:gd name="connsiteX1" fmla="*/ 1132387 w 1132386"/>
                  <a:gd name="connsiteY1" fmla="*/ 0 h 68875"/>
                  <a:gd name="connsiteX2" fmla="*/ 1132387 w 1132386"/>
                  <a:gd name="connsiteY2" fmla="*/ 68876 h 68875"/>
                  <a:gd name="connsiteX3" fmla="*/ 0 w 1132386"/>
                  <a:gd name="connsiteY3" fmla="*/ 68876 h 688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32386" h="68875">
                    <a:moveTo>
                      <a:pt x="0" y="0"/>
                    </a:moveTo>
                    <a:lnTo>
                      <a:pt x="1132387" y="0"/>
                    </a:lnTo>
                    <a:lnTo>
                      <a:pt x="1132387" y="68876"/>
                    </a:lnTo>
                    <a:lnTo>
                      <a:pt x="0" y="68876"/>
                    </a:lnTo>
                    <a:close/>
                  </a:path>
                </a:pathLst>
              </a:custGeom>
              <a:noFill/>
              <a:ln w="5203" cap="rnd">
                <a:solidFill>
                  <a:srgbClr val="DDDDDD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4" name="任意多边形: 形状 303">
                <a:extLst>
                  <a:ext uri="{FF2B5EF4-FFF2-40B4-BE49-F238E27FC236}">
                    <a16:creationId xmlns:a16="http://schemas.microsoft.com/office/drawing/2014/main" id="{E1D22945-59A4-8789-248D-08168E7150D8}"/>
                  </a:ext>
                </a:extLst>
              </p:cNvPr>
              <p:cNvSpPr/>
              <p:nvPr/>
            </p:nvSpPr>
            <p:spPr>
              <a:xfrm>
                <a:off x="7467114" y="3842254"/>
                <a:ext cx="124414" cy="247734"/>
              </a:xfrm>
              <a:custGeom>
                <a:avLst/>
                <a:gdLst>
                  <a:gd name="connsiteX0" fmla="*/ 123893 w 124414"/>
                  <a:gd name="connsiteY0" fmla="*/ 247734 h 247734"/>
                  <a:gd name="connsiteX1" fmla="*/ 71272 w 124414"/>
                  <a:gd name="connsiteY1" fmla="*/ 247734 h 247734"/>
                  <a:gd name="connsiteX2" fmla="*/ 0 w 124414"/>
                  <a:gd name="connsiteY2" fmla="*/ 18026 h 247734"/>
                  <a:gd name="connsiteX3" fmla="*/ 56737 w 124414"/>
                  <a:gd name="connsiteY3" fmla="*/ 0 h 247734"/>
                  <a:gd name="connsiteX4" fmla="*/ 124414 w 124414"/>
                  <a:gd name="connsiteY4" fmla="*/ 217360 h 2477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4414" h="247734">
                    <a:moveTo>
                      <a:pt x="123893" y="247734"/>
                    </a:moveTo>
                    <a:lnTo>
                      <a:pt x="71272" y="247734"/>
                    </a:lnTo>
                    <a:lnTo>
                      <a:pt x="0" y="18026"/>
                    </a:lnTo>
                    <a:lnTo>
                      <a:pt x="56737" y="0"/>
                    </a:lnTo>
                    <a:lnTo>
                      <a:pt x="124414" y="217360"/>
                    </a:lnTo>
                  </a:path>
                </a:pathLst>
              </a:custGeom>
              <a:noFill/>
              <a:ln w="5203" cap="rnd">
                <a:solidFill>
                  <a:srgbClr val="EDEDED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5" name="任意多边形: 形状 304">
                <a:extLst>
                  <a:ext uri="{FF2B5EF4-FFF2-40B4-BE49-F238E27FC236}">
                    <a16:creationId xmlns:a16="http://schemas.microsoft.com/office/drawing/2014/main" id="{0F9DB301-9996-B2BC-626D-AB332DC59220}"/>
                  </a:ext>
                </a:extLst>
              </p:cNvPr>
              <p:cNvSpPr/>
              <p:nvPr/>
            </p:nvSpPr>
            <p:spPr>
              <a:xfrm>
                <a:off x="7591007" y="3800834"/>
                <a:ext cx="72731" cy="289153"/>
              </a:xfrm>
              <a:custGeom>
                <a:avLst/>
                <a:gdLst>
                  <a:gd name="connsiteX0" fmla="*/ 72523 w 72731"/>
                  <a:gd name="connsiteY0" fmla="*/ 289153 h 289153"/>
                  <a:gd name="connsiteX1" fmla="*/ 0 w 72731"/>
                  <a:gd name="connsiteY1" fmla="*/ 289153 h 289153"/>
                  <a:gd name="connsiteX2" fmla="*/ 521 w 72731"/>
                  <a:gd name="connsiteY2" fmla="*/ 258779 h 289153"/>
                  <a:gd name="connsiteX3" fmla="*/ 5054 w 72731"/>
                  <a:gd name="connsiteY3" fmla="*/ 0 h 289153"/>
                  <a:gd name="connsiteX4" fmla="*/ 67261 w 72731"/>
                  <a:gd name="connsiteY4" fmla="*/ 0 h 289153"/>
                  <a:gd name="connsiteX5" fmla="*/ 68772 w 72731"/>
                  <a:gd name="connsiteY5" fmla="*/ 80181 h 289153"/>
                  <a:gd name="connsiteX6" fmla="*/ 72731 w 72731"/>
                  <a:gd name="connsiteY6" fmla="*/ 289153 h 2891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2731" h="289153">
                    <a:moveTo>
                      <a:pt x="72523" y="289153"/>
                    </a:moveTo>
                    <a:lnTo>
                      <a:pt x="0" y="289153"/>
                    </a:lnTo>
                    <a:lnTo>
                      <a:pt x="521" y="258779"/>
                    </a:lnTo>
                    <a:lnTo>
                      <a:pt x="5054" y="0"/>
                    </a:lnTo>
                    <a:lnTo>
                      <a:pt x="67261" y="0"/>
                    </a:lnTo>
                    <a:lnTo>
                      <a:pt x="68772" y="80181"/>
                    </a:lnTo>
                    <a:lnTo>
                      <a:pt x="72731" y="289153"/>
                    </a:lnTo>
                  </a:path>
                </a:pathLst>
              </a:custGeom>
              <a:noFill/>
              <a:ln w="5203" cap="rnd">
                <a:solidFill>
                  <a:srgbClr val="EDEDED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6" name="任意多边形: 形状 305">
                <a:extLst>
                  <a:ext uri="{FF2B5EF4-FFF2-40B4-BE49-F238E27FC236}">
                    <a16:creationId xmlns:a16="http://schemas.microsoft.com/office/drawing/2014/main" id="{3866E12F-C748-9508-633D-8DAEDE199CF2}"/>
                  </a:ext>
                </a:extLst>
              </p:cNvPr>
              <p:cNvSpPr/>
              <p:nvPr/>
            </p:nvSpPr>
            <p:spPr>
              <a:xfrm>
                <a:off x="7724539" y="3794009"/>
                <a:ext cx="87423" cy="295978"/>
              </a:xfrm>
              <a:custGeom>
                <a:avLst/>
                <a:gdLst>
                  <a:gd name="connsiteX0" fmla="*/ 87423 w 87423"/>
                  <a:gd name="connsiteY0" fmla="*/ 295978 h 295978"/>
                  <a:gd name="connsiteX1" fmla="*/ 4793 w 87423"/>
                  <a:gd name="connsiteY1" fmla="*/ 295978 h 295978"/>
                  <a:gd name="connsiteX2" fmla="*/ 1094 w 87423"/>
                  <a:gd name="connsiteY2" fmla="*/ 69084 h 295978"/>
                  <a:gd name="connsiteX3" fmla="*/ 0 w 87423"/>
                  <a:gd name="connsiteY3" fmla="*/ 2292 h 295978"/>
                  <a:gd name="connsiteX4" fmla="*/ 72679 w 87423"/>
                  <a:gd name="connsiteY4" fmla="*/ 0 h 295978"/>
                  <a:gd name="connsiteX5" fmla="*/ 74398 w 87423"/>
                  <a:gd name="connsiteY5" fmla="*/ 35063 h 295978"/>
                  <a:gd name="connsiteX6" fmla="*/ 87423 w 87423"/>
                  <a:gd name="connsiteY6" fmla="*/ 295978 h 295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7423" h="295978">
                    <a:moveTo>
                      <a:pt x="87423" y="295978"/>
                    </a:moveTo>
                    <a:lnTo>
                      <a:pt x="4793" y="295978"/>
                    </a:lnTo>
                    <a:lnTo>
                      <a:pt x="1094" y="69084"/>
                    </a:lnTo>
                    <a:lnTo>
                      <a:pt x="0" y="2292"/>
                    </a:lnTo>
                    <a:lnTo>
                      <a:pt x="72679" y="0"/>
                    </a:lnTo>
                    <a:cubicBezTo>
                      <a:pt x="72679" y="0"/>
                      <a:pt x="73356" y="13494"/>
                      <a:pt x="74398" y="35063"/>
                    </a:cubicBezTo>
                    <a:cubicBezTo>
                      <a:pt x="77524" y="99823"/>
                      <a:pt x="84245" y="236585"/>
                      <a:pt x="87423" y="295978"/>
                    </a:cubicBezTo>
                    <a:close/>
                  </a:path>
                </a:pathLst>
              </a:custGeom>
              <a:noFill/>
              <a:ln w="5203" cap="rnd">
                <a:solidFill>
                  <a:srgbClr val="EDEDED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7" name="任意多边形: 形状 306">
                <a:extLst>
                  <a:ext uri="{FF2B5EF4-FFF2-40B4-BE49-F238E27FC236}">
                    <a16:creationId xmlns:a16="http://schemas.microsoft.com/office/drawing/2014/main" id="{CB7761AF-54C9-A78F-E86F-657D566066A0}"/>
                  </a:ext>
                </a:extLst>
              </p:cNvPr>
              <p:cNvSpPr/>
              <p:nvPr/>
            </p:nvSpPr>
            <p:spPr>
              <a:xfrm>
                <a:off x="7659206" y="3847464"/>
                <a:ext cx="70126" cy="242524"/>
              </a:xfrm>
              <a:custGeom>
                <a:avLst/>
                <a:gdLst>
                  <a:gd name="connsiteX0" fmla="*/ 4324 w 70126"/>
                  <a:gd name="connsiteY0" fmla="*/ 242524 h 242524"/>
                  <a:gd name="connsiteX1" fmla="*/ 573 w 70126"/>
                  <a:gd name="connsiteY1" fmla="*/ 33552 h 242524"/>
                  <a:gd name="connsiteX2" fmla="*/ 0 w 70126"/>
                  <a:gd name="connsiteY2" fmla="*/ 0 h 242524"/>
                  <a:gd name="connsiteX3" fmla="*/ 66427 w 70126"/>
                  <a:gd name="connsiteY3" fmla="*/ 15630 h 242524"/>
                  <a:gd name="connsiteX4" fmla="*/ 66479 w 70126"/>
                  <a:gd name="connsiteY4" fmla="*/ 15630 h 242524"/>
                  <a:gd name="connsiteX5" fmla="*/ 70126 w 70126"/>
                  <a:gd name="connsiteY5" fmla="*/ 242524 h 242524"/>
                  <a:gd name="connsiteX6" fmla="*/ 4533 w 70126"/>
                  <a:gd name="connsiteY6" fmla="*/ 242524 h 2425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0126" h="242524">
                    <a:moveTo>
                      <a:pt x="4324" y="242524"/>
                    </a:moveTo>
                    <a:lnTo>
                      <a:pt x="573" y="33552"/>
                    </a:lnTo>
                    <a:lnTo>
                      <a:pt x="0" y="0"/>
                    </a:lnTo>
                    <a:lnTo>
                      <a:pt x="66427" y="15630"/>
                    </a:lnTo>
                    <a:lnTo>
                      <a:pt x="66479" y="15630"/>
                    </a:lnTo>
                    <a:lnTo>
                      <a:pt x="70126" y="242524"/>
                    </a:lnTo>
                    <a:lnTo>
                      <a:pt x="4533" y="242524"/>
                    </a:lnTo>
                  </a:path>
                </a:pathLst>
              </a:custGeom>
              <a:solidFill>
                <a:srgbClr val="EDEDED"/>
              </a:solidFill>
              <a:ln w="5203" cap="rnd">
                <a:solidFill>
                  <a:srgbClr val="DDDDDD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8" name="任意多边形: 形状 307">
                <a:extLst>
                  <a:ext uri="{FF2B5EF4-FFF2-40B4-BE49-F238E27FC236}">
                    <a16:creationId xmlns:a16="http://schemas.microsoft.com/office/drawing/2014/main" id="{734B94F9-F943-E551-3CD0-7140CC039AC6}"/>
                  </a:ext>
                </a:extLst>
              </p:cNvPr>
              <p:cNvSpPr/>
              <p:nvPr/>
            </p:nvSpPr>
            <p:spPr>
              <a:xfrm>
                <a:off x="7798937" y="3829073"/>
                <a:ext cx="85183" cy="260915"/>
              </a:xfrm>
              <a:custGeom>
                <a:avLst/>
                <a:gdLst>
                  <a:gd name="connsiteX0" fmla="*/ 13025 w 85183"/>
                  <a:gd name="connsiteY0" fmla="*/ 260915 h 260915"/>
                  <a:gd name="connsiteX1" fmla="*/ 85183 w 85183"/>
                  <a:gd name="connsiteY1" fmla="*/ 260915 h 260915"/>
                  <a:gd name="connsiteX2" fmla="*/ 78827 w 85183"/>
                  <a:gd name="connsiteY2" fmla="*/ 13181 h 260915"/>
                  <a:gd name="connsiteX3" fmla="*/ 78514 w 85183"/>
                  <a:gd name="connsiteY3" fmla="*/ 0 h 260915"/>
                  <a:gd name="connsiteX4" fmla="*/ 0 w 85183"/>
                  <a:gd name="connsiteY4" fmla="*/ 0 h 260915"/>
                  <a:gd name="connsiteX5" fmla="*/ 13025 w 85183"/>
                  <a:gd name="connsiteY5" fmla="*/ 260915 h 2609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85183" h="260915">
                    <a:moveTo>
                      <a:pt x="13025" y="260915"/>
                    </a:moveTo>
                    <a:lnTo>
                      <a:pt x="85183" y="260915"/>
                    </a:lnTo>
                    <a:lnTo>
                      <a:pt x="78827" y="13181"/>
                    </a:lnTo>
                    <a:lnTo>
                      <a:pt x="78514" y="0"/>
                    </a:lnTo>
                    <a:lnTo>
                      <a:pt x="0" y="0"/>
                    </a:lnTo>
                    <a:lnTo>
                      <a:pt x="13025" y="260915"/>
                    </a:lnTo>
                    <a:close/>
                  </a:path>
                </a:pathLst>
              </a:custGeom>
              <a:solidFill>
                <a:srgbClr val="EDEDED"/>
              </a:solidFill>
              <a:ln w="5203" cap="rnd">
                <a:solidFill>
                  <a:srgbClr val="DDDDDD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9" name="任意多边形: 形状 308">
                <a:extLst>
                  <a:ext uri="{FF2B5EF4-FFF2-40B4-BE49-F238E27FC236}">
                    <a16:creationId xmlns:a16="http://schemas.microsoft.com/office/drawing/2014/main" id="{497D80CF-DD08-135E-55D9-6661000E1AD2}"/>
                  </a:ext>
                </a:extLst>
              </p:cNvPr>
              <p:cNvSpPr/>
              <p:nvPr/>
            </p:nvSpPr>
            <p:spPr>
              <a:xfrm>
                <a:off x="7877764" y="3842254"/>
                <a:ext cx="81796" cy="247734"/>
              </a:xfrm>
              <a:custGeom>
                <a:avLst/>
                <a:gdLst>
                  <a:gd name="connsiteX0" fmla="*/ 0 w 81796"/>
                  <a:gd name="connsiteY0" fmla="*/ 0 h 247734"/>
                  <a:gd name="connsiteX1" fmla="*/ 79348 w 81796"/>
                  <a:gd name="connsiteY1" fmla="*/ 0 h 247734"/>
                  <a:gd name="connsiteX2" fmla="*/ 81797 w 81796"/>
                  <a:gd name="connsiteY2" fmla="*/ 247734 h 247734"/>
                  <a:gd name="connsiteX3" fmla="*/ 6356 w 81796"/>
                  <a:gd name="connsiteY3" fmla="*/ 247734 h 2477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1796" h="247734">
                    <a:moveTo>
                      <a:pt x="0" y="0"/>
                    </a:moveTo>
                    <a:lnTo>
                      <a:pt x="79348" y="0"/>
                    </a:lnTo>
                    <a:lnTo>
                      <a:pt x="81797" y="247734"/>
                    </a:lnTo>
                    <a:lnTo>
                      <a:pt x="6356" y="247734"/>
                    </a:lnTo>
                  </a:path>
                </a:pathLst>
              </a:custGeom>
              <a:noFill/>
              <a:ln w="5203" cap="rnd">
                <a:solidFill>
                  <a:srgbClr val="EDEDED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0" name="任意多边形: 形状 309">
                <a:extLst>
                  <a:ext uri="{FF2B5EF4-FFF2-40B4-BE49-F238E27FC236}">
                    <a16:creationId xmlns:a16="http://schemas.microsoft.com/office/drawing/2014/main" id="{403C3AB9-97D9-30A0-D7A7-985476096A3D}"/>
                  </a:ext>
                </a:extLst>
              </p:cNvPr>
              <p:cNvSpPr/>
              <p:nvPr/>
            </p:nvSpPr>
            <p:spPr>
              <a:xfrm>
                <a:off x="9424500" y="5743372"/>
                <a:ext cx="765983" cy="265708"/>
              </a:xfrm>
              <a:custGeom>
                <a:avLst/>
                <a:gdLst>
                  <a:gd name="connsiteX0" fmla="*/ 0 w 765983"/>
                  <a:gd name="connsiteY0" fmla="*/ 143378 h 265708"/>
                  <a:gd name="connsiteX1" fmla="*/ 376056 w 765983"/>
                  <a:gd name="connsiteY1" fmla="*/ 0 h 265708"/>
                  <a:gd name="connsiteX2" fmla="*/ 749246 w 765983"/>
                  <a:gd name="connsiteY2" fmla="*/ 41680 h 265708"/>
                  <a:gd name="connsiteX3" fmla="*/ 762740 w 765983"/>
                  <a:gd name="connsiteY3" fmla="*/ 82161 h 265708"/>
                  <a:gd name="connsiteX4" fmla="*/ 393561 w 765983"/>
                  <a:gd name="connsiteY4" fmla="*/ 265708 h 2657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65983" h="265708">
                    <a:moveTo>
                      <a:pt x="0" y="143378"/>
                    </a:moveTo>
                    <a:lnTo>
                      <a:pt x="376056" y="0"/>
                    </a:lnTo>
                    <a:lnTo>
                      <a:pt x="749246" y="41680"/>
                    </a:lnTo>
                    <a:cubicBezTo>
                      <a:pt x="749246" y="41680"/>
                      <a:pt x="774827" y="50641"/>
                      <a:pt x="762740" y="82161"/>
                    </a:cubicBezTo>
                    <a:lnTo>
                      <a:pt x="393561" y="265708"/>
                    </a:lnTo>
                    <a:close/>
                  </a:path>
                </a:pathLst>
              </a:custGeom>
              <a:solidFill>
                <a:schemeClr val="bg1"/>
              </a:solidFill>
              <a:ln w="5203" cap="rnd">
                <a:solidFill>
                  <a:srgbClr val="EDEDED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1" name="任意多边形: 形状 310">
                <a:extLst>
                  <a:ext uri="{FF2B5EF4-FFF2-40B4-BE49-F238E27FC236}">
                    <a16:creationId xmlns:a16="http://schemas.microsoft.com/office/drawing/2014/main" id="{FA55A09D-D657-B3F2-6728-52FA84664CA3}"/>
                  </a:ext>
                </a:extLst>
              </p:cNvPr>
              <p:cNvSpPr/>
              <p:nvPr/>
            </p:nvSpPr>
            <p:spPr>
              <a:xfrm>
                <a:off x="9822489" y="5785260"/>
                <a:ext cx="351256" cy="175107"/>
              </a:xfrm>
              <a:custGeom>
                <a:avLst/>
                <a:gdLst>
                  <a:gd name="connsiteX0" fmla="*/ 0 w 351256"/>
                  <a:gd name="connsiteY0" fmla="*/ 175107 h 175107"/>
                  <a:gd name="connsiteX1" fmla="*/ 351256 w 351256"/>
                  <a:gd name="connsiteY1" fmla="*/ 0 h 1751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51256" h="175107">
                    <a:moveTo>
                      <a:pt x="0" y="175107"/>
                    </a:moveTo>
                    <a:cubicBezTo>
                      <a:pt x="0" y="175107"/>
                      <a:pt x="243879" y="61478"/>
                      <a:pt x="351256" y="0"/>
                    </a:cubicBezTo>
                  </a:path>
                </a:pathLst>
              </a:custGeom>
              <a:solidFill>
                <a:srgbClr val="F9F9F9"/>
              </a:solidFill>
              <a:ln w="5203" cap="rnd">
                <a:solidFill>
                  <a:srgbClr val="EDEDED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2" name="任意多边形: 形状 311">
                <a:extLst>
                  <a:ext uri="{FF2B5EF4-FFF2-40B4-BE49-F238E27FC236}">
                    <a16:creationId xmlns:a16="http://schemas.microsoft.com/office/drawing/2014/main" id="{9FB6CC8B-5CEC-B1C0-5EA7-0C3186A02D96}"/>
                  </a:ext>
                </a:extLst>
              </p:cNvPr>
              <p:cNvSpPr/>
              <p:nvPr/>
            </p:nvSpPr>
            <p:spPr>
              <a:xfrm>
                <a:off x="9424500" y="5886750"/>
                <a:ext cx="404757" cy="122201"/>
              </a:xfrm>
              <a:custGeom>
                <a:avLst/>
                <a:gdLst>
                  <a:gd name="connsiteX0" fmla="*/ 0 w 404757"/>
                  <a:gd name="connsiteY0" fmla="*/ 0 h 122201"/>
                  <a:gd name="connsiteX1" fmla="*/ 397990 w 404757"/>
                  <a:gd name="connsiteY1" fmla="*/ 73617 h 122201"/>
                  <a:gd name="connsiteX2" fmla="*/ 386997 w 404757"/>
                  <a:gd name="connsiteY2" fmla="*/ 122070 h 122201"/>
                  <a:gd name="connsiteX3" fmla="*/ 0 w 404757"/>
                  <a:gd name="connsiteY3" fmla="*/ 64291 h 122201"/>
                  <a:gd name="connsiteX4" fmla="*/ 0 w 404757"/>
                  <a:gd name="connsiteY4" fmla="*/ 0 h 1222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04757" h="122201">
                    <a:moveTo>
                      <a:pt x="0" y="0"/>
                    </a:moveTo>
                    <a:cubicBezTo>
                      <a:pt x="0" y="0"/>
                      <a:pt x="376056" y="55330"/>
                      <a:pt x="397990" y="73617"/>
                    </a:cubicBezTo>
                    <a:cubicBezTo>
                      <a:pt x="407993" y="81953"/>
                      <a:pt x="408879" y="124883"/>
                      <a:pt x="386997" y="122070"/>
                    </a:cubicBezTo>
                    <a:cubicBezTo>
                      <a:pt x="365115" y="119256"/>
                      <a:pt x="0" y="64291"/>
                      <a:pt x="0" y="64291"/>
                    </a:cubicBezTo>
                    <a:cubicBezTo>
                      <a:pt x="0" y="64291"/>
                      <a:pt x="53506" y="39908"/>
                      <a:pt x="0" y="0"/>
                    </a:cubicBezTo>
                    <a:close/>
                  </a:path>
                </a:pathLst>
              </a:custGeom>
              <a:solidFill>
                <a:srgbClr val="EDEDED"/>
              </a:solidFill>
              <a:ln w="5203" cap="rnd">
                <a:solidFill>
                  <a:srgbClr val="DDDDDD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3" name="任意多边形: 形状 312">
                <a:extLst>
                  <a:ext uri="{FF2B5EF4-FFF2-40B4-BE49-F238E27FC236}">
                    <a16:creationId xmlns:a16="http://schemas.microsoft.com/office/drawing/2014/main" id="{010717E2-80DF-6652-BF40-9EFD9754A4B5}"/>
                  </a:ext>
                </a:extLst>
              </p:cNvPr>
              <p:cNvSpPr/>
              <p:nvPr/>
            </p:nvSpPr>
            <p:spPr>
              <a:xfrm rot="-691800">
                <a:off x="9700722" y="3568270"/>
                <a:ext cx="368344" cy="368344"/>
              </a:xfrm>
              <a:custGeom>
                <a:avLst/>
                <a:gdLst>
                  <a:gd name="connsiteX0" fmla="*/ 368345 w 368344"/>
                  <a:gd name="connsiteY0" fmla="*/ 184172 h 368344"/>
                  <a:gd name="connsiteX1" fmla="*/ 184173 w 368344"/>
                  <a:gd name="connsiteY1" fmla="*/ 368345 h 368344"/>
                  <a:gd name="connsiteX2" fmla="*/ 0 w 368344"/>
                  <a:gd name="connsiteY2" fmla="*/ 184172 h 368344"/>
                  <a:gd name="connsiteX3" fmla="*/ 184173 w 368344"/>
                  <a:gd name="connsiteY3" fmla="*/ 0 h 368344"/>
                  <a:gd name="connsiteX4" fmla="*/ 368345 w 368344"/>
                  <a:gd name="connsiteY4" fmla="*/ 184172 h 3683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8344" h="368344">
                    <a:moveTo>
                      <a:pt x="368345" y="184172"/>
                    </a:moveTo>
                    <a:cubicBezTo>
                      <a:pt x="368345" y="285888"/>
                      <a:pt x="285888" y="368345"/>
                      <a:pt x="184173" y="368345"/>
                    </a:cubicBezTo>
                    <a:cubicBezTo>
                      <a:pt x="82457" y="368345"/>
                      <a:pt x="0" y="285888"/>
                      <a:pt x="0" y="184172"/>
                    </a:cubicBezTo>
                    <a:cubicBezTo>
                      <a:pt x="0" y="82457"/>
                      <a:pt x="82457" y="0"/>
                      <a:pt x="184173" y="0"/>
                    </a:cubicBezTo>
                    <a:cubicBezTo>
                      <a:pt x="285888" y="0"/>
                      <a:pt x="368345" y="82457"/>
                      <a:pt x="368345" y="184172"/>
                    </a:cubicBezTo>
                    <a:close/>
                  </a:path>
                </a:pathLst>
              </a:custGeom>
              <a:noFill/>
              <a:ln w="10406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4" name="任意多边形: 形状 313">
                <a:extLst>
                  <a:ext uri="{FF2B5EF4-FFF2-40B4-BE49-F238E27FC236}">
                    <a16:creationId xmlns:a16="http://schemas.microsoft.com/office/drawing/2014/main" id="{35453415-21E7-33CE-B5F6-EBADC25F65D0}"/>
                  </a:ext>
                </a:extLst>
              </p:cNvPr>
              <p:cNvSpPr/>
              <p:nvPr/>
            </p:nvSpPr>
            <p:spPr>
              <a:xfrm>
                <a:off x="9862996" y="3611980"/>
                <a:ext cx="114684" cy="201241"/>
              </a:xfrm>
              <a:custGeom>
                <a:avLst/>
                <a:gdLst>
                  <a:gd name="connsiteX0" fmla="*/ 111052 w 114684"/>
                  <a:gd name="connsiteY0" fmla="*/ 192085 h 201241"/>
                  <a:gd name="connsiteX1" fmla="*/ 43635 w 114684"/>
                  <a:gd name="connsiteY1" fmla="*/ 143632 h 201241"/>
                  <a:gd name="connsiteX2" fmla="*/ 43948 w 114684"/>
                  <a:gd name="connsiteY2" fmla="*/ 140350 h 201241"/>
                  <a:gd name="connsiteX3" fmla="*/ 32225 w 114684"/>
                  <a:gd name="connsiteY3" fmla="*/ 120969 h 201241"/>
                  <a:gd name="connsiteX4" fmla="*/ 26755 w 114684"/>
                  <a:gd name="connsiteY4" fmla="*/ 6662 h 201241"/>
                  <a:gd name="connsiteX5" fmla="*/ 17429 w 114684"/>
                  <a:gd name="connsiteY5" fmla="*/ 6662 h 201241"/>
                  <a:gd name="connsiteX6" fmla="*/ 12219 w 114684"/>
                  <a:gd name="connsiteY6" fmla="*/ 120448 h 201241"/>
                  <a:gd name="connsiteX7" fmla="*/ 2296 w 114684"/>
                  <a:gd name="connsiteY7" fmla="*/ 149915 h 201241"/>
                  <a:gd name="connsiteX8" fmla="*/ 21753 w 114684"/>
                  <a:gd name="connsiteY8" fmla="*/ 162128 h 201241"/>
                  <a:gd name="connsiteX9" fmla="*/ 34621 w 114684"/>
                  <a:gd name="connsiteY9" fmla="*/ 157908 h 201241"/>
                  <a:gd name="connsiteX10" fmla="*/ 105790 w 114684"/>
                  <a:gd name="connsiteY10" fmla="*/ 199587 h 201241"/>
                  <a:gd name="connsiteX11" fmla="*/ 111052 w 114684"/>
                  <a:gd name="connsiteY11" fmla="*/ 192085 h 2012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14684" h="201241">
                    <a:moveTo>
                      <a:pt x="111052" y="192085"/>
                    </a:moveTo>
                    <a:lnTo>
                      <a:pt x="43635" y="143632"/>
                    </a:lnTo>
                    <a:cubicBezTo>
                      <a:pt x="43817" y="142547"/>
                      <a:pt x="43921" y="141450"/>
                      <a:pt x="43948" y="140350"/>
                    </a:cubicBezTo>
                    <a:cubicBezTo>
                      <a:pt x="43924" y="132219"/>
                      <a:pt x="39416" y="124765"/>
                      <a:pt x="32225" y="120969"/>
                    </a:cubicBezTo>
                    <a:cubicBezTo>
                      <a:pt x="31027" y="95805"/>
                      <a:pt x="28839" y="49801"/>
                      <a:pt x="26755" y="6662"/>
                    </a:cubicBezTo>
                    <a:cubicBezTo>
                      <a:pt x="26338" y="-2247"/>
                      <a:pt x="17794" y="-2195"/>
                      <a:pt x="17429" y="6662"/>
                    </a:cubicBezTo>
                    <a:lnTo>
                      <a:pt x="12219" y="120448"/>
                    </a:lnTo>
                    <a:cubicBezTo>
                      <a:pt x="1342" y="125845"/>
                      <a:pt x="-3101" y="139038"/>
                      <a:pt x="2296" y="149915"/>
                    </a:cubicBezTo>
                    <a:cubicBezTo>
                      <a:pt x="5970" y="157320"/>
                      <a:pt x="13487" y="162038"/>
                      <a:pt x="21753" y="162128"/>
                    </a:cubicBezTo>
                    <a:cubicBezTo>
                      <a:pt x="26382" y="162128"/>
                      <a:pt x="30891" y="160650"/>
                      <a:pt x="34621" y="157908"/>
                    </a:cubicBezTo>
                    <a:lnTo>
                      <a:pt x="105790" y="199587"/>
                    </a:lnTo>
                    <a:cubicBezTo>
                      <a:pt x="113657" y="204537"/>
                      <a:pt x="118346" y="197295"/>
                      <a:pt x="111052" y="192085"/>
                    </a:cubicBezTo>
                    <a:close/>
                  </a:path>
                </a:pathLst>
              </a:custGeom>
              <a:solidFill>
                <a:schemeClr val="bg1"/>
              </a:solidFill>
              <a:ln w="5203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5" name="任意多边形: 形状 314">
                <a:extLst>
                  <a:ext uri="{FF2B5EF4-FFF2-40B4-BE49-F238E27FC236}">
                    <a16:creationId xmlns:a16="http://schemas.microsoft.com/office/drawing/2014/main" id="{2A4C48AC-B581-5505-AA4E-87EEF74B2BCD}"/>
                  </a:ext>
                </a:extLst>
              </p:cNvPr>
              <p:cNvSpPr/>
              <p:nvPr/>
            </p:nvSpPr>
            <p:spPr>
              <a:xfrm>
                <a:off x="7677802" y="5713050"/>
                <a:ext cx="872829" cy="269980"/>
              </a:xfrm>
              <a:custGeom>
                <a:avLst/>
                <a:gdLst>
                  <a:gd name="connsiteX0" fmla="*/ 353188 w 872829"/>
                  <a:gd name="connsiteY0" fmla="*/ 0 h 269980"/>
                  <a:gd name="connsiteX1" fmla="*/ 862410 w 872829"/>
                  <a:gd name="connsiteY1" fmla="*/ 95968 h 269980"/>
                  <a:gd name="connsiteX2" fmla="*/ 872830 w 872829"/>
                  <a:gd name="connsiteY2" fmla="*/ 169532 h 269980"/>
                  <a:gd name="connsiteX3" fmla="*/ 505267 w 872829"/>
                  <a:gd name="connsiteY3" fmla="*/ 269981 h 269980"/>
                  <a:gd name="connsiteX4" fmla="*/ 18864 w 872829"/>
                  <a:gd name="connsiteY4" fmla="*/ 154788 h 269980"/>
                  <a:gd name="connsiteX5" fmla="*/ 25949 w 872829"/>
                  <a:gd name="connsiteY5" fmla="*/ 98260 h 269980"/>
                  <a:gd name="connsiteX6" fmla="*/ 353188 w 872829"/>
                  <a:gd name="connsiteY6" fmla="*/ 0 h 2699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72829" h="269980">
                    <a:moveTo>
                      <a:pt x="353188" y="0"/>
                    </a:moveTo>
                    <a:lnTo>
                      <a:pt x="862410" y="95968"/>
                    </a:lnTo>
                    <a:cubicBezTo>
                      <a:pt x="862410" y="95968"/>
                      <a:pt x="827503" y="152809"/>
                      <a:pt x="872830" y="169532"/>
                    </a:cubicBezTo>
                    <a:lnTo>
                      <a:pt x="505267" y="269981"/>
                    </a:lnTo>
                    <a:cubicBezTo>
                      <a:pt x="505267" y="269981"/>
                      <a:pt x="35796" y="162186"/>
                      <a:pt x="18864" y="154788"/>
                    </a:cubicBezTo>
                    <a:cubicBezTo>
                      <a:pt x="1931" y="147390"/>
                      <a:pt x="-16356" y="112014"/>
                      <a:pt x="25949" y="98260"/>
                    </a:cubicBezTo>
                    <a:cubicBezTo>
                      <a:pt x="68254" y="84506"/>
                      <a:pt x="353188" y="0"/>
                      <a:pt x="353188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5203" cap="rnd">
                <a:solidFill>
                  <a:srgbClr val="DDDDDD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6" name="任意多边形: 形状 315">
                <a:extLst>
                  <a:ext uri="{FF2B5EF4-FFF2-40B4-BE49-F238E27FC236}">
                    <a16:creationId xmlns:a16="http://schemas.microsoft.com/office/drawing/2014/main" id="{6C2B4A07-D832-5E03-DAD9-792A664BA217}"/>
                  </a:ext>
                </a:extLst>
              </p:cNvPr>
              <p:cNvSpPr/>
              <p:nvPr/>
            </p:nvSpPr>
            <p:spPr>
              <a:xfrm>
                <a:off x="8164839" y="5809226"/>
                <a:ext cx="375163" cy="173804"/>
              </a:xfrm>
              <a:custGeom>
                <a:avLst/>
                <a:gdLst>
                  <a:gd name="connsiteX0" fmla="*/ 18229 w 375163"/>
                  <a:gd name="connsiteY0" fmla="*/ 173805 h 173804"/>
                  <a:gd name="connsiteX1" fmla="*/ 24793 w 375163"/>
                  <a:gd name="connsiteY1" fmla="*/ 116495 h 173804"/>
                  <a:gd name="connsiteX2" fmla="*/ 375164 w 375163"/>
                  <a:gd name="connsiteY2" fmla="*/ 0 h 1738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75163" h="173804">
                    <a:moveTo>
                      <a:pt x="18229" y="173805"/>
                    </a:moveTo>
                    <a:cubicBezTo>
                      <a:pt x="-788" y="171564"/>
                      <a:pt x="-13396" y="130510"/>
                      <a:pt x="24793" y="116495"/>
                    </a:cubicBezTo>
                    <a:cubicBezTo>
                      <a:pt x="61576" y="102949"/>
                      <a:pt x="375164" y="0"/>
                      <a:pt x="375164" y="0"/>
                    </a:cubicBezTo>
                  </a:path>
                </a:pathLst>
              </a:custGeom>
              <a:solidFill>
                <a:srgbClr val="F9F9F9"/>
              </a:solidFill>
              <a:ln w="5203" cap="rnd">
                <a:solidFill>
                  <a:srgbClr val="EDEDED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7" name="任意多边形: 形状 316">
                <a:extLst>
                  <a:ext uri="{FF2B5EF4-FFF2-40B4-BE49-F238E27FC236}">
                    <a16:creationId xmlns:a16="http://schemas.microsoft.com/office/drawing/2014/main" id="{42339C27-5BC1-5C2E-0BFD-804FA2B41BE8}"/>
                  </a:ext>
                </a:extLst>
              </p:cNvPr>
              <p:cNvSpPr/>
              <p:nvPr/>
            </p:nvSpPr>
            <p:spPr>
              <a:xfrm>
                <a:off x="7766114" y="5838818"/>
                <a:ext cx="342451" cy="81640"/>
              </a:xfrm>
              <a:custGeom>
                <a:avLst/>
                <a:gdLst>
                  <a:gd name="connsiteX0" fmla="*/ 0 w 342451"/>
                  <a:gd name="connsiteY0" fmla="*/ 0 h 81640"/>
                  <a:gd name="connsiteX1" fmla="*/ 342451 w 342451"/>
                  <a:gd name="connsiteY1" fmla="*/ 81640 h 816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42451" h="81640">
                    <a:moveTo>
                      <a:pt x="0" y="0"/>
                    </a:moveTo>
                    <a:lnTo>
                      <a:pt x="342451" y="81640"/>
                    </a:lnTo>
                  </a:path>
                </a:pathLst>
              </a:custGeom>
              <a:ln w="5203" cap="rnd">
                <a:solidFill>
                  <a:srgbClr val="DDDDDD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8" name="任意多边形: 形状 317">
                <a:extLst>
                  <a:ext uri="{FF2B5EF4-FFF2-40B4-BE49-F238E27FC236}">
                    <a16:creationId xmlns:a16="http://schemas.microsoft.com/office/drawing/2014/main" id="{633C6671-2DE6-5D7B-B6DF-A0CB8F9CF26A}"/>
                  </a:ext>
                </a:extLst>
              </p:cNvPr>
              <p:cNvSpPr/>
              <p:nvPr/>
            </p:nvSpPr>
            <p:spPr>
              <a:xfrm>
                <a:off x="6892616" y="5743357"/>
                <a:ext cx="188133" cy="120577"/>
              </a:xfrm>
              <a:custGeom>
                <a:avLst/>
                <a:gdLst>
                  <a:gd name="connsiteX0" fmla="*/ 146760 w 188133"/>
                  <a:gd name="connsiteY0" fmla="*/ 118072 h 120577"/>
                  <a:gd name="connsiteX1" fmla="*/ 177030 w 188133"/>
                  <a:gd name="connsiteY1" fmla="*/ 55084 h 120577"/>
                  <a:gd name="connsiteX2" fmla="*/ 52459 w 188133"/>
                  <a:gd name="connsiteY2" fmla="*/ 3401 h 120577"/>
                  <a:gd name="connsiteX3" fmla="*/ 37715 w 188133"/>
                  <a:gd name="connsiteY3" fmla="*/ 100358 h 120577"/>
                  <a:gd name="connsiteX4" fmla="*/ 146760 w 188133"/>
                  <a:gd name="connsiteY4" fmla="*/ 118072 h 1205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8133" h="120577">
                    <a:moveTo>
                      <a:pt x="146760" y="118072"/>
                    </a:moveTo>
                    <a:cubicBezTo>
                      <a:pt x="200943" y="105516"/>
                      <a:pt x="191201" y="88323"/>
                      <a:pt x="177030" y="55084"/>
                    </a:cubicBezTo>
                    <a:cubicBezTo>
                      <a:pt x="162858" y="21844"/>
                      <a:pt x="119720" y="-10770"/>
                      <a:pt x="52459" y="3401"/>
                    </a:cubicBezTo>
                    <a:cubicBezTo>
                      <a:pt x="-14802" y="17572"/>
                      <a:pt x="-14802" y="81967"/>
                      <a:pt x="37715" y="100358"/>
                    </a:cubicBezTo>
                    <a:cubicBezTo>
                      <a:pt x="90231" y="118749"/>
                      <a:pt x="119303" y="124428"/>
                      <a:pt x="146760" y="118072"/>
                    </a:cubicBezTo>
                    <a:close/>
                  </a:path>
                </a:pathLst>
              </a:custGeom>
              <a:solidFill>
                <a:schemeClr val="bg1"/>
              </a:solidFill>
              <a:ln w="5203" cap="rnd">
                <a:solidFill>
                  <a:srgbClr val="EDEDED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9" name="任意多边形: 形状 318">
                <a:extLst>
                  <a:ext uri="{FF2B5EF4-FFF2-40B4-BE49-F238E27FC236}">
                    <a16:creationId xmlns:a16="http://schemas.microsoft.com/office/drawing/2014/main" id="{0F2891D4-B19A-731C-E7F3-F8DAA02118AC}"/>
                  </a:ext>
                </a:extLst>
              </p:cNvPr>
              <p:cNvSpPr/>
              <p:nvPr/>
            </p:nvSpPr>
            <p:spPr>
              <a:xfrm>
                <a:off x="7051671" y="5813550"/>
                <a:ext cx="15629" cy="38241"/>
              </a:xfrm>
              <a:custGeom>
                <a:avLst/>
                <a:gdLst>
                  <a:gd name="connsiteX0" fmla="*/ 0 w 15629"/>
                  <a:gd name="connsiteY0" fmla="*/ 0 h 38241"/>
                  <a:gd name="connsiteX1" fmla="*/ 15630 w 15629"/>
                  <a:gd name="connsiteY1" fmla="*/ 38241 h 382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5629" h="38241">
                    <a:moveTo>
                      <a:pt x="0" y="0"/>
                    </a:moveTo>
                    <a:cubicBezTo>
                      <a:pt x="6408" y="12224"/>
                      <a:pt x="11641" y="25028"/>
                      <a:pt x="15630" y="38241"/>
                    </a:cubicBezTo>
                  </a:path>
                </a:pathLst>
              </a:custGeom>
              <a:solidFill>
                <a:srgbClr val="F9F9F9"/>
              </a:solidFill>
              <a:ln w="5203" cap="rnd">
                <a:solidFill>
                  <a:srgbClr val="DDDDDD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0" name="任意多边形: 形状 319">
                <a:extLst>
                  <a:ext uri="{FF2B5EF4-FFF2-40B4-BE49-F238E27FC236}">
                    <a16:creationId xmlns:a16="http://schemas.microsoft.com/office/drawing/2014/main" id="{261E3244-E585-8A66-DDF7-6FC78E476859}"/>
                  </a:ext>
                </a:extLst>
              </p:cNvPr>
              <p:cNvSpPr/>
              <p:nvPr/>
            </p:nvSpPr>
            <p:spPr>
              <a:xfrm>
                <a:off x="7025566" y="5779236"/>
                <a:ext cx="31321" cy="39914"/>
              </a:xfrm>
              <a:custGeom>
                <a:avLst/>
                <a:gdLst>
                  <a:gd name="connsiteX0" fmla="*/ 2087 w 31321"/>
                  <a:gd name="connsiteY0" fmla="*/ 15558 h 39914"/>
                  <a:gd name="connsiteX1" fmla="*/ 18290 w 31321"/>
                  <a:gd name="connsiteY1" fmla="*/ 35981 h 39914"/>
                  <a:gd name="connsiteX2" fmla="*/ 31159 w 31321"/>
                  <a:gd name="connsiteY2" fmla="*/ 32855 h 39914"/>
                  <a:gd name="connsiteX3" fmla="*/ 15529 w 31321"/>
                  <a:gd name="connsiteY3" fmla="*/ 2064 h 39914"/>
                  <a:gd name="connsiteX4" fmla="*/ 2064 w 31321"/>
                  <a:gd name="connsiteY4" fmla="*/ 3644 h 39914"/>
                  <a:gd name="connsiteX5" fmla="*/ 2087 w 31321"/>
                  <a:gd name="connsiteY5" fmla="*/ 15558 h 399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1321" h="39914">
                    <a:moveTo>
                      <a:pt x="2087" y="15558"/>
                    </a:moveTo>
                    <a:cubicBezTo>
                      <a:pt x="6853" y="22846"/>
                      <a:pt x="12276" y="29683"/>
                      <a:pt x="18290" y="35981"/>
                    </a:cubicBezTo>
                    <a:cubicBezTo>
                      <a:pt x="25167" y="42806"/>
                      <a:pt x="32513" y="40097"/>
                      <a:pt x="31159" y="32855"/>
                    </a:cubicBezTo>
                    <a:cubicBezTo>
                      <a:pt x="28616" y="21442"/>
                      <a:pt x="23240" y="10853"/>
                      <a:pt x="15529" y="2064"/>
                    </a:cubicBezTo>
                    <a:cubicBezTo>
                      <a:pt x="11374" y="-1218"/>
                      <a:pt x="5346" y="-510"/>
                      <a:pt x="2064" y="3644"/>
                    </a:cubicBezTo>
                    <a:cubicBezTo>
                      <a:pt x="-697" y="7139"/>
                      <a:pt x="-687" y="12074"/>
                      <a:pt x="2087" y="15558"/>
                    </a:cubicBezTo>
                    <a:close/>
                  </a:path>
                </a:pathLst>
              </a:custGeom>
              <a:solidFill>
                <a:srgbClr val="F9F9F9"/>
              </a:solidFill>
              <a:ln w="5203" cap="rnd">
                <a:solidFill>
                  <a:srgbClr val="DDDDDD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1" name="任意多边形: 形状 320">
                <a:extLst>
                  <a:ext uri="{FF2B5EF4-FFF2-40B4-BE49-F238E27FC236}">
                    <a16:creationId xmlns:a16="http://schemas.microsoft.com/office/drawing/2014/main" id="{01EFB920-9F09-84DA-D36E-7D2A1B871D34}"/>
                  </a:ext>
                </a:extLst>
              </p:cNvPr>
              <p:cNvSpPr/>
              <p:nvPr/>
            </p:nvSpPr>
            <p:spPr>
              <a:xfrm>
                <a:off x="9386936" y="3154017"/>
                <a:ext cx="41679" cy="711786"/>
              </a:xfrm>
              <a:custGeom>
                <a:avLst/>
                <a:gdLst>
                  <a:gd name="connsiteX0" fmla="*/ 8648 w 41679"/>
                  <a:gd name="connsiteY0" fmla="*/ 0 h 711786"/>
                  <a:gd name="connsiteX1" fmla="*/ 8648 w 41679"/>
                  <a:gd name="connsiteY1" fmla="*/ 636085 h 711786"/>
                  <a:gd name="connsiteX2" fmla="*/ 0 w 41679"/>
                  <a:gd name="connsiteY2" fmla="*/ 652913 h 711786"/>
                  <a:gd name="connsiteX3" fmla="*/ 0 w 41679"/>
                  <a:gd name="connsiteY3" fmla="*/ 670263 h 711786"/>
                  <a:gd name="connsiteX4" fmla="*/ 8648 w 41679"/>
                  <a:gd name="connsiteY4" fmla="*/ 687091 h 711786"/>
                  <a:gd name="connsiteX5" fmla="*/ 8648 w 41679"/>
                  <a:gd name="connsiteY5" fmla="*/ 711786 h 711786"/>
                  <a:gd name="connsiteX6" fmla="*/ 33083 w 41679"/>
                  <a:gd name="connsiteY6" fmla="*/ 711786 h 711786"/>
                  <a:gd name="connsiteX7" fmla="*/ 33083 w 41679"/>
                  <a:gd name="connsiteY7" fmla="*/ 687091 h 711786"/>
                  <a:gd name="connsiteX8" fmla="*/ 41680 w 41679"/>
                  <a:gd name="connsiteY8" fmla="*/ 670263 h 711786"/>
                  <a:gd name="connsiteX9" fmla="*/ 41680 w 41679"/>
                  <a:gd name="connsiteY9" fmla="*/ 652914 h 711786"/>
                  <a:gd name="connsiteX10" fmla="*/ 33083 w 41679"/>
                  <a:gd name="connsiteY10" fmla="*/ 636085 h 711786"/>
                  <a:gd name="connsiteX11" fmla="*/ 33083 w 41679"/>
                  <a:gd name="connsiteY11" fmla="*/ 0 h 7117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1679" h="711786">
                    <a:moveTo>
                      <a:pt x="8648" y="0"/>
                    </a:moveTo>
                    <a:lnTo>
                      <a:pt x="8648" y="636085"/>
                    </a:lnTo>
                    <a:cubicBezTo>
                      <a:pt x="3238" y="639987"/>
                      <a:pt x="24" y="646243"/>
                      <a:pt x="0" y="652913"/>
                    </a:cubicBezTo>
                    <a:lnTo>
                      <a:pt x="0" y="670263"/>
                    </a:lnTo>
                    <a:cubicBezTo>
                      <a:pt x="24" y="676933"/>
                      <a:pt x="3239" y="683189"/>
                      <a:pt x="8648" y="687091"/>
                    </a:cubicBezTo>
                    <a:lnTo>
                      <a:pt x="8648" y="711786"/>
                    </a:lnTo>
                    <a:lnTo>
                      <a:pt x="33083" y="711786"/>
                    </a:lnTo>
                    <a:lnTo>
                      <a:pt x="33083" y="687091"/>
                    </a:lnTo>
                    <a:cubicBezTo>
                      <a:pt x="38473" y="683178"/>
                      <a:pt x="41668" y="676924"/>
                      <a:pt x="41680" y="670263"/>
                    </a:cubicBezTo>
                    <a:lnTo>
                      <a:pt x="41680" y="652914"/>
                    </a:lnTo>
                    <a:cubicBezTo>
                      <a:pt x="41668" y="646253"/>
                      <a:pt x="38473" y="639999"/>
                      <a:pt x="33083" y="636085"/>
                    </a:cubicBezTo>
                    <a:lnTo>
                      <a:pt x="33083" y="0"/>
                    </a:lnTo>
                  </a:path>
                </a:pathLst>
              </a:custGeom>
              <a:solidFill>
                <a:schemeClr val="bg1"/>
              </a:solidFill>
              <a:ln w="10406" cap="rnd">
                <a:solidFill>
                  <a:srgbClr val="DDDDDD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2" name="任意多边形: 形状 321">
                <a:extLst>
                  <a:ext uri="{FF2B5EF4-FFF2-40B4-BE49-F238E27FC236}">
                    <a16:creationId xmlns:a16="http://schemas.microsoft.com/office/drawing/2014/main" id="{D2D42D22-8626-15B3-2E5D-ECBEA3601FEA}"/>
                  </a:ext>
                </a:extLst>
              </p:cNvPr>
              <p:cNvSpPr/>
              <p:nvPr/>
            </p:nvSpPr>
            <p:spPr>
              <a:xfrm>
                <a:off x="8330510" y="3154017"/>
                <a:ext cx="41679" cy="711786"/>
              </a:xfrm>
              <a:custGeom>
                <a:avLst/>
                <a:gdLst>
                  <a:gd name="connsiteX0" fmla="*/ 8596 w 41679"/>
                  <a:gd name="connsiteY0" fmla="*/ 0 h 711786"/>
                  <a:gd name="connsiteX1" fmla="*/ 8596 w 41679"/>
                  <a:gd name="connsiteY1" fmla="*/ 636085 h 711786"/>
                  <a:gd name="connsiteX2" fmla="*/ 0 w 41679"/>
                  <a:gd name="connsiteY2" fmla="*/ 652913 h 711786"/>
                  <a:gd name="connsiteX3" fmla="*/ 0 w 41679"/>
                  <a:gd name="connsiteY3" fmla="*/ 670263 h 711786"/>
                  <a:gd name="connsiteX4" fmla="*/ 8596 w 41679"/>
                  <a:gd name="connsiteY4" fmla="*/ 687091 h 711786"/>
                  <a:gd name="connsiteX5" fmla="*/ 8596 w 41679"/>
                  <a:gd name="connsiteY5" fmla="*/ 711786 h 711786"/>
                  <a:gd name="connsiteX6" fmla="*/ 33031 w 41679"/>
                  <a:gd name="connsiteY6" fmla="*/ 711786 h 711786"/>
                  <a:gd name="connsiteX7" fmla="*/ 33031 w 41679"/>
                  <a:gd name="connsiteY7" fmla="*/ 687091 h 711786"/>
                  <a:gd name="connsiteX8" fmla="*/ 41680 w 41679"/>
                  <a:gd name="connsiteY8" fmla="*/ 670263 h 711786"/>
                  <a:gd name="connsiteX9" fmla="*/ 41680 w 41679"/>
                  <a:gd name="connsiteY9" fmla="*/ 652914 h 711786"/>
                  <a:gd name="connsiteX10" fmla="*/ 33031 w 41679"/>
                  <a:gd name="connsiteY10" fmla="*/ 636085 h 711786"/>
                  <a:gd name="connsiteX11" fmla="*/ 33031 w 41679"/>
                  <a:gd name="connsiteY11" fmla="*/ 0 h 7117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1679" h="711786">
                    <a:moveTo>
                      <a:pt x="8596" y="0"/>
                    </a:moveTo>
                    <a:lnTo>
                      <a:pt x="8596" y="636085"/>
                    </a:lnTo>
                    <a:cubicBezTo>
                      <a:pt x="3206" y="639999"/>
                      <a:pt x="11" y="646253"/>
                      <a:pt x="0" y="652913"/>
                    </a:cubicBezTo>
                    <a:lnTo>
                      <a:pt x="0" y="670263"/>
                    </a:lnTo>
                    <a:cubicBezTo>
                      <a:pt x="11" y="676924"/>
                      <a:pt x="3206" y="683178"/>
                      <a:pt x="8596" y="687091"/>
                    </a:cubicBezTo>
                    <a:lnTo>
                      <a:pt x="8596" y="711786"/>
                    </a:lnTo>
                    <a:lnTo>
                      <a:pt x="33031" y="711786"/>
                    </a:lnTo>
                    <a:lnTo>
                      <a:pt x="33031" y="687091"/>
                    </a:lnTo>
                    <a:cubicBezTo>
                      <a:pt x="38441" y="683189"/>
                      <a:pt x="41656" y="676933"/>
                      <a:pt x="41680" y="670263"/>
                    </a:cubicBezTo>
                    <a:lnTo>
                      <a:pt x="41680" y="652914"/>
                    </a:lnTo>
                    <a:cubicBezTo>
                      <a:pt x="41656" y="646243"/>
                      <a:pt x="38441" y="639987"/>
                      <a:pt x="33031" y="636085"/>
                    </a:cubicBezTo>
                    <a:lnTo>
                      <a:pt x="33031" y="0"/>
                    </a:lnTo>
                  </a:path>
                </a:pathLst>
              </a:custGeom>
              <a:solidFill>
                <a:schemeClr val="bg1"/>
              </a:solidFill>
              <a:ln w="10406" cap="rnd">
                <a:solidFill>
                  <a:srgbClr val="DDDDDD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3" name="任意多边形: 形状 322">
                <a:extLst>
                  <a:ext uri="{FF2B5EF4-FFF2-40B4-BE49-F238E27FC236}">
                    <a16:creationId xmlns:a16="http://schemas.microsoft.com/office/drawing/2014/main" id="{84BB2EC3-0D0F-CF72-9046-BC4BB7807DF8}"/>
                  </a:ext>
                </a:extLst>
              </p:cNvPr>
              <p:cNvSpPr/>
              <p:nvPr/>
            </p:nvSpPr>
            <p:spPr>
              <a:xfrm>
                <a:off x="8287841" y="3813391"/>
                <a:ext cx="1183444" cy="73773"/>
              </a:xfrm>
              <a:custGeom>
                <a:avLst/>
                <a:gdLst>
                  <a:gd name="connsiteX0" fmla="*/ 0 w 1183444"/>
                  <a:gd name="connsiteY0" fmla="*/ 0 h 73773"/>
                  <a:gd name="connsiteX1" fmla="*/ 1183445 w 1183444"/>
                  <a:gd name="connsiteY1" fmla="*/ 0 h 73773"/>
                  <a:gd name="connsiteX2" fmla="*/ 1183445 w 1183444"/>
                  <a:gd name="connsiteY2" fmla="*/ 73773 h 73773"/>
                  <a:gd name="connsiteX3" fmla="*/ 0 w 1183444"/>
                  <a:gd name="connsiteY3" fmla="*/ 73773 h 737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83444" h="73773">
                    <a:moveTo>
                      <a:pt x="0" y="0"/>
                    </a:moveTo>
                    <a:lnTo>
                      <a:pt x="1183445" y="0"/>
                    </a:lnTo>
                    <a:lnTo>
                      <a:pt x="1183445" y="73773"/>
                    </a:lnTo>
                    <a:lnTo>
                      <a:pt x="0" y="73773"/>
                    </a:lnTo>
                    <a:close/>
                  </a:path>
                </a:pathLst>
              </a:custGeom>
              <a:solidFill>
                <a:schemeClr val="bg1"/>
              </a:solidFill>
              <a:ln w="10406" cap="rnd">
                <a:solidFill>
                  <a:srgbClr val="DDDDDD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4" name="任意多边形: 形状 323">
                <a:extLst>
                  <a:ext uri="{FF2B5EF4-FFF2-40B4-BE49-F238E27FC236}">
                    <a16:creationId xmlns:a16="http://schemas.microsoft.com/office/drawing/2014/main" id="{50031BA3-04DD-BA37-8E38-C66DD1F1A2D1}"/>
                  </a:ext>
                </a:extLst>
              </p:cNvPr>
              <p:cNvSpPr/>
              <p:nvPr/>
            </p:nvSpPr>
            <p:spPr>
              <a:xfrm>
                <a:off x="9471285" y="3832407"/>
                <a:ext cx="16046" cy="35792"/>
              </a:xfrm>
              <a:custGeom>
                <a:avLst/>
                <a:gdLst>
                  <a:gd name="connsiteX0" fmla="*/ 0 w 16046"/>
                  <a:gd name="connsiteY0" fmla="*/ 0 h 35792"/>
                  <a:gd name="connsiteX1" fmla="*/ 16047 w 16046"/>
                  <a:gd name="connsiteY1" fmla="*/ 0 h 35792"/>
                  <a:gd name="connsiteX2" fmla="*/ 16047 w 16046"/>
                  <a:gd name="connsiteY2" fmla="*/ 35793 h 35792"/>
                  <a:gd name="connsiteX3" fmla="*/ 0 w 16046"/>
                  <a:gd name="connsiteY3" fmla="*/ 35793 h 357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046" h="35792">
                    <a:moveTo>
                      <a:pt x="0" y="0"/>
                    </a:moveTo>
                    <a:lnTo>
                      <a:pt x="16047" y="0"/>
                    </a:lnTo>
                    <a:lnTo>
                      <a:pt x="16047" y="35793"/>
                    </a:lnTo>
                    <a:lnTo>
                      <a:pt x="0" y="35793"/>
                    </a:lnTo>
                    <a:close/>
                  </a:path>
                </a:pathLst>
              </a:custGeom>
              <a:solidFill>
                <a:srgbClr val="F9F9F9"/>
              </a:solidFill>
              <a:ln w="5203" cap="rnd">
                <a:solidFill>
                  <a:srgbClr val="DDDDDD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5" name="任意多边形: 形状 324">
                <a:extLst>
                  <a:ext uri="{FF2B5EF4-FFF2-40B4-BE49-F238E27FC236}">
                    <a16:creationId xmlns:a16="http://schemas.microsoft.com/office/drawing/2014/main" id="{FA9BA83E-C701-6C88-7003-F28D790B9E1E}"/>
                  </a:ext>
                </a:extLst>
              </p:cNvPr>
              <p:cNvSpPr/>
              <p:nvPr/>
            </p:nvSpPr>
            <p:spPr>
              <a:xfrm>
                <a:off x="8321653" y="3887164"/>
                <a:ext cx="1115767" cy="34906"/>
              </a:xfrm>
              <a:custGeom>
                <a:avLst/>
                <a:gdLst>
                  <a:gd name="connsiteX0" fmla="*/ 1098835 w 1115767"/>
                  <a:gd name="connsiteY0" fmla="*/ 0 h 34906"/>
                  <a:gd name="connsiteX1" fmla="*/ 1115767 w 1115767"/>
                  <a:gd name="connsiteY1" fmla="*/ 0 h 34906"/>
                  <a:gd name="connsiteX2" fmla="*/ 1115767 w 1115767"/>
                  <a:gd name="connsiteY2" fmla="*/ 34907 h 34906"/>
                  <a:gd name="connsiteX3" fmla="*/ 1098835 w 1115767"/>
                  <a:gd name="connsiteY3" fmla="*/ 34907 h 34906"/>
                  <a:gd name="connsiteX4" fmla="*/ 16932 w 1115767"/>
                  <a:gd name="connsiteY4" fmla="*/ 34907 h 34906"/>
                  <a:gd name="connsiteX5" fmla="*/ 0 w 1115767"/>
                  <a:gd name="connsiteY5" fmla="*/ 34907 h 34906"/>
                  <a:gd name="connsiteX6" fmla="*/ 0 w 1115767"/>
                  <a:gd name="connsiteY6" fmla="*/ 0 h 34906"/>
                  <a:gd name="connsiteX7" fmla="*/ 16932 w 1115767"/>
                  <a:gd name="connsiteY7" fmla="*/ 0 h 349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115767" h="34906">
                    <a:moveTo>
                      <a:pt x="1098835" y="0"/>
                    </a:moveTo>
                    <a:cubicBezTo>
                      <a:pt x="1108186" y="0"/>
                      <a:pt x="1115767" y="0"/>
                      <a:pt x="1115767" y="0"/>
                    </a:cubicBezTo>
                    <a:lnTo>
                      <a:pt x="1115767" y="34907"/>
                    </a:lnTo>
                    <a:cubicBezTo>
                      <a:pt x="1115767" y="34907"/>
                      <a:pt x="1108186" y="34907"/>
                      <a:pt x="1098835" y="34907"/>
                    </a:cubicBezTo>
                    <a:lnTo>
                      <a:pt x="16932" y="34907"/>
                    </a:lnTo>
                    <a:cubicBezTo>
                      <a:pt x="7581" y="34907"/>
                      <a:pt x="0" y="34907"/>
                      <a:pt x="0" y="34907"/>
                    </a:cubicBezTo>
                    <a:lnTo>
                      <a:pt x="0" y="0"/>
                    </a:lnTo>
                    <a:cubicBezTo>
                      <a:pt x="0" y="0"/>
                      <a:pt x="7581" y="0"/>
                      <a:pt x="16932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5203" cap="rnd">
                <a:solidFill>
                  <a:srgbClr val="DDDDDD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6" name="任意多边形: 形状 325">
                <a:extLst>
                  <a:ext uri="{FF2B5EF4-FFF2-40B4-BE49-F238E27FC236}">
                    <a16:creationId xmlns:a16="http://schemas.microsoft.com/office/drawing/2014/main" id="{C43393C7-1BD3-E199-66A8-03CE1CBFE34A}"/>
                  </a:ext>
                </a:extLst>
              </p:cNvPr>
              <p:cNvSpPr/>
              <p:nvPr/>
            </p:nvSpPr>
            <p:spPr>
              <a:xfrm>
                <a:off x="9338587" y="5676424"/>
                <a:ext cx="751601" cy="265239"/>
              </a:xfrm>
              <a:custGeom>
                <a:avLst/>
                <a:gdLst>
                  <a:gd name="connsiteX0" fmla="*/ 0 w 751601"/>
                  <a:gd name="connsiteY0" fmla="*/ 147025 h 265239"/>
                  <a:gd name="connsiteX1" fmla="*/ 370273 w 751601"/>
                  <a:gd name="connsiteY1" fmla="*/ 0 h 265239"/>
                  <a:gd name="connsiteX2" fmla="*/ 737732 w 751601"/>
                  <a:gd name="connsiteY2" fmla="*/ 37876 h 265239"/>
                  <a:gd name="connsiteX3" fmla="*/ 745703 w 751601"/>
                  <a:gd name="connsiteY3" fmla="*/ 99771 h 265239"/>
                  <a:gd name="connsiteX4" fmla="*/ 387518 w 751601"/>
                  <a:gd name="connsiteY4" fmla="*/ 265240 h 2652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51601" h="265239">
                    <a:moveTo>
                      <a:pt x="0" y="147025"/>
                    </a:moveTo>
                    <a:lnTo>
                      <a:pt x="370273" y="0"/>
                    </a:lnTo>
                    <a:lnTo>
                      <a:pt x="737732" y="37876"/>
                    </a:lnTo>
                    <a:cubicBezTo>
                      <a:pt x="737732" y="37876"/>
                      <a:pt x="762635" y="66844"/>
                      <a:pt x="745703" y="99771"/>
                    </a:cubicBezTo>
                    <a:lnTo>
                      <a:pt x="387518" y="265240"/>
                    </a:lnTo>
                    <a:close/>
                  </a:path>
                </a:pathLst>
              </a:custGeom>
              <a:solidFill>
                <a:schemeClr val="bg1"/>
              </a:solidFill>
              <a:ln w="5203" cap="rnd">
                <a:solidFill>
                  <a:srgbClr val="DDDDDD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7" name="任意多边形: 形状 326">
                <a:extLst>
                  <a:ext uri="{FF2B5EF4-FFF2-40B4-BE49-F238E27FC236}">
                    <a16:creationId xmlns:a16="http://schemas.microsoft.com/office/drawing/2014/main" id="{8959FE17-860A-6DBC-B864-3ECF488ED359}"/>
                  </a:ext>
                </a:extLst>
              </p:cNvPr>
              <p:cNvSpPr/>
              <p:nvPr/>
            </p:nvSpPr>
            <p:spPr>
              <a:xfrm>
                <a:off x="9730482" y="5714300"/>
                <a:ext cx="345837" cy="178701"/>
              </a:xfrm>
              <a:custGeom>
                <a:avLst/>
                <a:gdLst>
                  <a:gd name="connsiteX0" fmla="*/ 0 w 345837"/>
                  <a:gd name="connsiteY0" fmla="*/ 178702 h 178701"/>
                  <a:gd name="connsiteX1" fmla="*/ 345838 w 345837"/>
                  <a:gd name="connsiteY1" fmla="*/ 0 h 1787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45837" h="178701">
                    <a:moveTo>
                      <a:pt x="0" y="178702"/>
                    </a:moveTo>
                    <a:cubicBezTo>
                      <a:pt x="0" y="178702"/>
                      <a:pt x="298740" y="42149"/>
                      <a:pt x="345838" y="0"/>
                    </a:cubicBezTo>
                  </a:path>
                </a:pathLst>
              </a:custGeom>
              <a:solidFill>
                <a:srgbClr val="F9F9F9"/>
              </a:solidFill>
              <a:ln w="5203" cap="rnd">
                <a:solidFill>
                  <a:srgbClr val="DDDDDD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8" name="任意多边形: 形状 327">
                <a:extLst>
                  <a:ext uri="{FF2B5EF4-FFF2-40B4-BE49-F238E27FC236}">
                    <a16:creationId xmlns:a16="http://schemas.microsoft.com/office/drawing/2014/main" id="{CCF2E860-F9DC-4336-7DA3-E191F6FD89B4}"/>
                  </a:ext>
                </a:extLst>
              </p:cNvPr>
              <p:cNvSpPr/>
              <p:nvPr/>
            </p:nvSpPr>
            <p:spPr>
              <a:xfrm>
                <a:off x="9338587" y="5823449"/>
                <a:ext cx="398533" cy="118223"/>
              </a:xfrm>
              <a:custGeom>
                <a:avLst/>
                <a:gdLst>
                  <a:gd name="connsiteX0" fmla="*/ 0 w 398533"/>
                  <a:gd name="connsiteY0" fmla="*/ 0 h 118223"/>
                  <a:gd name="connsiteX1" fmla="*/ 391894 w 398533"/>
                  <a:gd name="connsiteY1" fmla="*/ 69553 h 118223"/>
                  <a:gd name="connsiteX2" fmla="*/ 381005 w 398533"/>
                  <a:gd name="connsiteY2" fmla="*/ 118110 h 118223"/>
                  <a:gd name="connsiteX3" fmla="*/ 0 w 398533"/>
                  <a:gd name="connsiteY3" fmla="*/ 64291 h 118223"/>
                  <a:gd name="connsiteX4" fmla="*/ 0 w 398533"/>
                  <a:gd name="connsiteY4" fmla="*/ 0 h 118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98533" h="118223">
                    <a:moveTo>
                      <a:pt x="0" y="0"/>
                    </a:moveTo>
                    <a:cubicBezTo>
                      <a:pt x="0" y="0"/>
                      <a:pt x="370273" y="51475"/>
                      <a:pt x="391894" y="69553"/>
                    </a:cubicBezTo>
                    <a:cubicBezTo>
                      <a:pt x="401689" y="77785"/>
                      <a:pt x="402627" y="120715"/>
                      <a:pt x="381005" y="118110"/>
                    </a:cubicBezTo>
                    <a:cubicBezTo>
                      <a:pt x="359384" y="115505"/>
                      <a:pt x="0" y="64291"/>
                      <a:pt x="0" y="64291"/>
                    </a:cubicBezTo>
                    <a:cubicBezTo>
                      <a:pt x="0" y="64291"/>
                      <a:pt x="52464" y="39387"/>
                      <a:pt x="0" y="0"/>
                    </a:cubicBezTo>
                    <a:close/>
                  </a:path>
                </a:pathLst>
              </a:custGeom>
              <a:solidFill>
                <a:srgbClr val="F9F9F9"/>
              </a:solidFill>
              <a:ln w="5203" cap="rnd">
                <a:solidFill>
                  <a:srgbClr val="EDEDED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329" name="图形 236">
              <a:extLst>
                <a:ext uri="{FF2B5EF4-FFF2-40B4-BE49-F238E27FC236}">
                  <a16:creationId xmlns:a16="http://schemas.microsoft.com/office/drawing/2014/main" id="{3F97B02A-3AC7-6E90-B4D3-84C9D73C7DE7}"/>
                </a:ext>
              </a:extLst>
            </p:cNvPr>
            <p:cNvGrpSpPr/>
            <p:nvPr/>
          </p:nvGrpSpPr>
          <p:grpSpPr>
            <a:xfrm>
              <a:off x="6986889" y="4389657"/>
              <a:ext cx="1470551" cy="1434990"/>
              <a:chOff x="6986889" y="4389657"/>
              <a:chExt cx="1470551" cy="1434990"/>
            </a:xfrm>
          </p:grpSpPr>
          <p:grpSp>
            <p:nvGrpSpPr>
              <p:cNvPr id="330" name="图形 236">
                <a:extLst>
                  <a:ext uri="{FF2B5EF4-FFF2-40B4-BE49-F238E27FC236}">
                    <a16:creationId xmlns:a16="http://schemas.microsoft.com/office/drawing/2014/main" id="{7E198D38-17B6-610A-C7F3-224634DE20DF}"/>
                  </a:ext>
                </a:extLst>
              </p:cNvPr>
              <p:cNvGrpSpPr/>
              <p:nvPr/>
            </p:nvGrpSpPr>
            <p:grpSpPr>
              <a:xfrm>
                <a:off x="7649357" y="4814232"/>
                <a:ext cx="487772" cy="775140"/>
                <a:chOff x="7649357" y="4814232"/>
                <a:chExt cx="487772" cy="775140"/>
              </a:xfrm>
            </p:grpSpPr>
            <p:sp>
              <p:nvSpPr>
                <p:cNvPr id="331" name="任意多边形: 形状 330">
                  <a:extLst>
                    <a:ext uri="{FF2B5EF4-FFF2-40B4-BE49-F238E27FC236}">
                      <a16:creationId xmlns:a16="http://schemas.microsoft.com/office/drawing/2014/main" id="{08011BFD-EC63-7126-373E-B966F79D0D17}"/>
                    </a:ext>
                  </a:extLst>
                </p:cNvPr>
                <p:cNvSpPr/>
                <p:nvPr/>
              </p:nvSpPr>
              <p:spPr>
                <a:xfrm>
                  <a:off x="7824987" y="5222375"/>
                  <a:ext cx="312142" cy="366997"/>
                </a:xfrm>
                <a:custGeom>
                  <a:avLst/>
                  <a:gdLst>
                    <a:gd name="connsiteX0" fmla="*/ 211681 w 312142"/>
                    <a:gd name="connsiteY0" fmla="*/ 0 h 366997"/>
                    <a:gd name="connsiteX1" fmla="*/ 280401 w 312142"/>
                    <a:gd name="connsiteY1" fmla="*/ 347349 h 366997"/>
                    <a:gd name="connsiteX2" fmla="*/ 0 w 312142"/>
                    <a:gd name="connsiteY2" fmla="*/ 112900 h 3669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312142" h="366997">
                      <a:moveTo>
                        <a:pt x="211681" y="0"/>
                      </a:moveTo>
                      <a:cubicBezTo>
                        <a:pt x="256226" y="56007"/>
                        <a:pt x="366000" y="281338"/>
                        <a:pt x="280401" y="347349"/>
                      </a:cubicBezTo>
                      <a:cubicBezTo>
                        <a:pt x="162030" y="438627"/>
                        <a:pt x="25112" y="186361"/>
                        <a:pt x="0" y="112900"/>
                      </a:cubicBezTo>
                      <a:close/>
                    </a:path>
                  </a:pathLst>
                </a:custGeom>
                <a:solidFill>
                  <a:srgbClr val="FEBD9D"/>
                </a:solidFill>
                <a:ln w="520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32" name="任意多边形: 形状 331">
                  <a:extLst>
                    <a:ext uri="{FF2B5EF4-FFF2-40B4-BE49-F238E27FC236}">
                      <a16:creationId xmlns:a16="http://schemas.microsoft.com/office/drawing/2014/main" id="{284ED745-4D4C-6CC3-D70A-59416F3E7C65}"/>
                    </a:ext>
                  </a:extLst>
                </p:cNvPr>
                <p:cNvSpPr/>
                <p:nvPr/>
              </p:nvSpPr>
              <p:spPr>
                <a:xfrm>
                  <a:off x="7649357" y="4814232"/>
                  <a:ext cx="399711" cy="525783"/>
                </a:xfrm>
                <a:custGeom>
                  <a:avLst/>
                  <a:gdLst>
                    <a:gd name="connsiteX0" fmla="*/ 399711 w 399711"/>
                    <a:gd name="connsiteY0" fmla="*/ 398817 h 525783"/>
                    <a:gd name="connsiteX1" fmla="*/ 356572 w 399711"/>
                    <a:gd name="connsiteY1" fmla="*/ 429451 h 525783"/>
                    <a:gd name="connsiteX2" fmla="*/ 157083 w 399711"/>
                    <a:gd name="connsiteY2" fmla="*/ 525784 h 525783"/>
                    <a:gd name="connsiteX3" fmla="*/ 138535 w 399711"/>
                    <a:gd name="connsiteY3" fmla="*/ 488949 h 525783"/>
                    <a:gd name="connsiteX4" fmla="*/ 113527 w 399711"/>
                    <a:gd name="connsiteY4" fmla="*/ 439402 h 525783"/>
                    <a:gd name="connsiteX5" fmla="*/ 67471 w 399711"/>
                    <a:gd name="connsiteY5" fmla="*/ 347707 h 525783"/>
                    <a:gd name="connsiteX6" fmla="*/ 50851 w 399711"/>
                    <a:gd name="connsiteY6" fmla="*/ 314363 h 525783"/>
                    <a:gd name="connsiteX7" fmla="*/ 42672 w 399711"/>
                    <a:gd name="connsiteY7" fmla="*/ 297796 h 525783"/>
                    <a:gd name="connsiteX8" fmla="*/ 91281 w 399711"/>
                    <a:gd name="connsiteY8" fmla="*/ 1140 h 525783"/>
                    <a:gd name="connsiteX9" fmla="*/ 91281 w 399711"/>
                    <a:gd name="connsiteY9" fmla="*/ 1140 h 525783"/>
                    <a:gd name="connsiteX10" fmla="*/ 126500 w 399711"/>
                    <a:gd name="connsiteY10" fmla="*/ 410 h 525783"/>
                    <a:gd name="connsiteX11" fmla="*/ 127073 w 399711"/>
                    <a:gd name="connsiteY11" fmla="*/ 410 h 525783"/>
                    <a:gd name="connsiteX12" fmla="*/ 136503 w 399711"/>
                    <a:gd name="connsiteY12" fmla="*/ 1400 h 525783"/>
                    <a:gd name="connsiteX13" fmla="*/ 139108 w 399711"/>
                    <a:gd name="connsiteY13" fmla="*/ 1765 h 525783"/>
                    <a:gd name="connsiteX14" fmla="*/ 143693 w 399711"/>
                    <a:gd name="connsiteY14" fmla="*/ 2599 h 525783"/>
                    <a:gd name="connsiteX15" fmla="*/ 148903 w 399711"/>
                    <a:gd name="connsiteY15" fmla="*/ 3745 h 525783"/>
                    <a:gd name="connsiteX16" fmla="*/ 153071 w 399711"/>
                    <a:gd name="connsiteY16" fmla="*/ 4839 h 525783"/>
                    <a:gd name="connsiteX17" fmla="*/ 154999 w 399711"/>
                    <a:gd name="connsiteY17" fmla="*/ 5308 h 525783"/>
                    <a:gd name="connsiteX18" fmla="*/ 158958 w 399711"/>
                    <a:gd name="connsiteY18" fmla="*/ 6610 h 525783"/>
                    <a:gd name="connsiteX19" fmla="*/ 162657 w 399711"/>
                    <a:gd name="connsiteY19" fmla="*/ 7965 h 525783"/>
                    <a:gd name="connsiteX20" fmla="*/ 166357 w 399711"/>
                    <a:gd name="connsiteY20" fmla="*/ 9371 h 525783"/>
                    <a:gd name="connsiteX21" fmla="*/ 170577 w 399711"/>
                    <a:gd name="connsiteY21" fmla="*/ 11247 h 525783"/>
                    <a:gd name="connsiteX22" fmla="*/ 174276 w 399711"/>
                    <a:gd name="connsiteY22" fmla="*/ 13018 h 525783"/>
                    <a:gd name="connsiteX23" fmla="*/ 174276 w 399711"/>
                    <a:gd name="connsiteY23" fmla="*/ 13019 h 525783"/>
                    <a:gd name="connsiteX24" fmla="*/ 178965 w 399711"/>
                    <a:gd name="connsiteY24" fmla="*/ 15519 h 525783"/>
                    <a:gd name="connsiteX25" fmla="*/ 182872 w 399711"/>
                    <a:gd name="connsiteY25" fmla="*/ 17812 h 525783"/>
                    <a:gd name="connsiteX26" fmla="*/ 186102 w 399711"/>
                    <a:gd name="connsiteY26" fmla="*/ 19948 h 525783"/>
                    <a:gd name="connsiteX27" fmla="*/ 197043 w 399711"/>
                    <a:gd name="connsiteY27" fmla="*/ 28127 h 525783"/>
                    <a:gd name="connsiteX28" fmla="*/ 201420 w 399711"/>
                    <a:gd name="connsiteY28" fmla="*/ 31931 h 525783"/>
                    <a:gd name="connsiteX29" fmla="*/ 214913 w 399711"/>
                    <a:gd name="connsiteY29" fmla="*/ 45581 h 525783"/>
                    <a:gd name="connsiteX30" fmla="*/ 219186 w 399711"/>
                    <a:gd name="connsiteY30" fmla="*/ 50791 h 525783"/>
                    <a:gd name="connsiteX31" fmla="*/ 222468 w 399711"/>
                    <a:gd name="connsiteY31" fmla="*/ 54802 h 525783"/>
                    <a:gd name="connsiteX32" fmla="*/ 227678 w 399711"/>
                    <a:gd name="connsiteY32" fmla="*/ 61680 h 525783"/>
                    <a:gd name="connsiteX33" fmla="*/ 231168 w 399711"/>
                    <a:gd name="connsiteY33" fmla="*/ 66421 h 525783"/>
                    <a:gd name="connsiteX34" fmla="*/ 236378 w 399711"/>
                    <a:gd name="connsiteY34" fmla="*/ 74027 h 525783"/>
                    <a:gd name="connsiteX35" fmla="*/ 240494 w 399711"/>
                    <a:gd name="connsiteY35" fmla="*/ 80227 h 525783"/>
                    <a:gd name="connsiteX36" fmla="*/ 244766 w 399711"/>
                    <a:gd name="connsiteY36" fmla="*/ 87000 h 525783"/>
                    <a:gd name="connsiteX37" fmla="*/ 249091 w 399711"/>
                    <a:gd name="connsiteY37" fmla="*/ 94086 h 525783"/>
                    <a:gd name="connsiteX38" fmla="*/ 259042 w 399711"/>
                    <a:gd name="connsiteY38" fmla="*/ 111331 h 525783"/>
                    <a:gd name="connsiteX39" fmla="*/ 262324 w 399711"/>
                    <a:gd name="connsiteY39" fmla="*/ 117374 h 525783"/>
                    <a:gd name="connsiteX40" fmla="*/ 266805 w 399711"/>
                    <a:gd name="connsiteY40" fmla="*/ 125762 h 525783"/>
                    <a:gd name="connsiteX41" fmla="*/ 271129 w 399711"/>
                    <a:gd name="connsiteY41" fmla="*/ 133994 h 525783"/>
                    <a:gd name="connsiteX42" fmla="*/ 276078 w 399711"/>
                    <a:gd name="connsiteY42" fmla="*/ 143580 h 525783"/>
                    <a:gd name="connsiteX43" fmla="*/ 286498 w 399711"/>
                    <a:gd name="connsiteY43" fmla="*/ 164055 h 525783"/>
                    <a:gd name="connsiteX44" fmla="*/ 385957 w 399711"/>
                    <a:gd name="connsiteY44" fmla="*/ 370474 h 525783"/>
                    <a:gd name="connsiteX45" fmla="*/ 399711 w 399711"/>
                    <a:gd name="connsiteY45" fmla="*/ 398817 h 5257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</a:cxnLst>
                  <a:rect l="l" t="t" r="r" b="b"/>
                  <a:pathLst>
                    <a:path w="399711" h="525783">
                      <a:moveTo>
                        <a:pt x="399711" y="398817"/>
                      </a:moveTo>
                      <a:cubicBezTo>
                        <a:pt x="399711" y="398817"/>
                        <a:pt x="383039" y="411685"/>
                        <a:pt x="356572" y="429451"/>
                      </a:cubicBezTo>
                      <a:cubicBezTo>
                        <a:pt x="308536" y="461701"/>
                        <a:pt x="228251" y="509945"/>
                        <a:pt x="157083" y="525784"/>
                      </a:cubicBezTo>
                      <a:cubicBezTo>
                        <a:pt x="157083" y="525784"/>
                        <a:pt x="149737" y="511092"/>
                        <a:pt x="138535" y="488949"/>
                      </a:cubicBezTo>
                      <a:lnTo>
                        <a:pt x="113527" y="439402"/>
                      </a:lnTo>
                      <a:cubicBezTo>
                        <a:pt x="98471" y="409445"/>
                        <a:pt x="81746" y="376205"/>
                        <a:pt x="67471" y="347707"/>
                      </a:cubicBezTo>
                      <a:lnTo>
                        <a:pt x="50851" y="314363"/>
                      </a:lnTo>
                      <a:cubicBezTo>
                        <a:pt x="47777" y="308215"/>
                        <a:pt x="45016" y="302641"/>
                        <a:pt x="42672" y="297796"/>
                      </a:cubicBezTo>
                      <a:cubicBezTo>
                        <a:pt x="992" y="213342"/>
                        <a:pt x="-45637" y="14373"/>
                        <a:pt x="91281" y="1140"/>
                      </a:cubicBezTo>
                      <a:lnTo>
                        <a:pt x="91281" y="1140"/>
                      </a:lnTo>
                      <a:cubicBezTo>
                        <a:pt x="102980" y="-75"/>
                        <a:pt x="114760" y="-319"/>
                        <a:pt x="126500" y="410"/>
                      </a:cubicBezTo>
                      <a:lnTo>
                        <a:pt x="127073" y="410"/>
                      </a:lnTo>
                      <a:cubicBezTo>
                        <a:pt x="130303" y="671"/>
                        <a:pt x="133429" y="983"/>
                        <a:pt x="136503" y="1400"/>
                      </a:cubicBezTo>
                      <a:lnTo>
                        <a:pt x="139108" y="1765"/>
                      </a:lnTo>
                      <a:lnTo>
                        <a:pt x="143693" y="2599"/>
                      </a:lnTo>
                      <a:cubicBezTo>
                        <a:pt x="145517" y="2911"/>
                        <a:pt x="147340" y="3328"/>
                        <a:pt x="148903" y="3745"/>
                      </a:cubicBezTo>
                      <a:cubicBezTo>
                        <a:pt x="150466" y="4161"/>
                        <a:pt x="151716" y="4422"/>
                        <a:pt x="153071" y="4839"/>
                      </a:cubicBezTo>
                      <a:lnTo>
                        <a:pt x="154999" y="5308"/>
                      </a:lnTo>
                      <a:lnTo>
                        <a:pt x="158958" y="6610"/>
                      </a:lnTo>
                      <a:cubicBezTo>
                        <a:pt x="160216" y="6990"/>
                        <a:pt x="161451" y="7442"/>
                        <a:pt x="162657" y="7965"/>
                      </a:cubicBezTo>
                      <a:cubicBezTo>
                        <a:pt x="163923" y="8342"/>
                        <a:pt x="165160" y="8812"/>
                        <a:pt x="166357" y="9371"/>
                      </a:cubicBezTo>
                      <a:cubicBezTo>
                        <a:pt x="167796" y="9921"/>
                        <a:pt x="169204" y="10547"/>
                        <a:pt x="170577" y="11247"/>
                      </a:cubicBezTo>
                      <a:cubicBezTo>
                        <a:pt x="171839" y="11774"/>
                        <a:pt x="173073" y="12366"/>
                        <a:pt x="174276" y="13018"/>
                      </a:cubicBezTo>
                      <a:lnTo>
                        <a:pt x="174276" y="13019"/>
                      </a:lnTo>
                      <a:cubicBezTo>
                        <a:pt x="175908" y="13783"/>
                        <a:pt x="177471" y="14616"/>
                        <a:pt x="178965" y="15519"/>
                      </a:cubicBezTo>
                      <a:cubicBezTo>
                        <a:pt x="180319" y="16249"/>
                        <a:pt x="181622" y="17030"/>
                        <a:pt x="182872" y="17812"/>
                      </a:cubicBezTo>
                      <a:lnTo>
                        <a:pt x="186102" y="19948"/>
                      </a:lnTo>
                      <a:cubicBezTo>
                        <a:pt x="189899" y="22467"/>
                        <a:pt x="193552" y="25198"/>
                        <a:pt x="197043" y="28127"/>
                      </a:cubicBezTo>
                      <a:cubicBezTo>
                        <a:pt x="198554" y="29378"/>
                        <a:pt x="200013" y="30576"/>
                        <a:pt x="201420" y="31931"/>
                      </a:cubicBezTo>
                      <a:cubicBezTo>
                        <a:pt x="206162" y="36232"/>
                        <a:pt x="210667" y="40789"/>
                        <a:pt x="214913" y="45581"/>
                      </a:cubicBezTo>
                      <a:cubicBezTo>
                        <a:pt x="216320" y="47196"/>
                        <a:pt x="217779" y="48863"/>
                        <a:pt x="219186" y="50791"/>
                      </a:cubicBezTo>
                      <a:cubicBezTo>
                        <a:pt x="220592" y="52718"/>
                        <a:pt x="221374" y="53448"/>
                        <a:pt x="222468" y="54802"/>
                      </a:cubicBezTo>
                      <a:cubicBezTo>
                        <a:pt x="224239" y="56991"/>
                        <a:pt x="226011" y="59283"/>
                        <a:pt x="227678" y="61680"/>
                      </a:cubicBezTo>
                      <a:cubicBezTo>
                        <a:pt x="228876" y="63191"/>
                        <a:pt x="230022" y="64806"/>
                        <a:pt x="231168" y="66421"/>
                      </a:cubicBezTo>
                      <a:cubicBezTo>
                        <a:pt x="232940" y="68869"/>
                        <a:pt x="234711" y="71631"/>
                        <a:pt x="236378" y="74027"/>
                      </a:cubicBezTo>
                      <a:cubicBezTo>
                        <a:pt x="238046" y="76424"/>
                        <a:pt x="239140" y="78039"/>
                        <a:pt x="240494" y="80227"/>
                      </a:cubicBezTo>
                      <a:lnTo>
                        <a:pt x="244766" y="87000"/>
                      </a:lnTo>
                      <a:cubicBezTo>
                        <a:pt x="246225" y="89292"/>
                        <a:pt x="247632" y="91637"/>
                        <a:pt x="249091" y="94086"/>
                      </a:cubicBezTo>
                      <a:cubicBezTo>
                        <a:pt x="252425" y="99556"/>
                        <a:pt x="255707" y="105339"/>
                        <a:pt x="259042" y="111331"/>
                      </a:cubicBezTo>
                      <a:cubicBezTo>
                        <a:pt x="260084" y="113310"/>
                        <a:pt x="261230" y="115342"/>
                        <a:pt x="262324" y="117374"/>
                      </a:cubicBezTo>
                      <a:cubicBezTo>
                        <a:pt x="263418" y="119406"/>
                        <a:pt x="265294" y="122897"/>
                        <a:pt x="266805" y="125762"/>
                      </a:cubicBezTo>
                      <a:cubicBezTo>
                        <a:pt x="268316" y="128628"/>
                        <a:pt x="269722" y="130972"/>
                        <a:pt x="271129" y="133994"/>
                      </a:cubicBezTo>
                      <a:cubicBezTo>
                        <a:pt x="272536" y="137016"/>
                        <a:pt x="274411" y="140298"/>
                        <a:pt x="276078" y="143580"/>
                      </a:cubicBezTo>
                      <a:cubicBezTo>
                        <a:pt x="279517" y="150353"/>
                        <a:pt x="282956" y="157178"/>
                        <a:pt x="286498" y="164055"/>
                      </a:cubicBezTo>
                      <a:cubicBezTo>
                        <a:pt x="325781" y="242570"/>
                        <a:pt x="365898" y="327492"/>
                        <a:pt x="385957" y="370474"/>
                      </a:cubicBezTo>
                      <a:cubicBezTo>
                        <a:pt x="394814" y="388189"/>
                        <a:pt x="399711" y="398817"/>
                        <a:pt x="399711" y="398817"/>
                      </a:cubicBezTo>
                      <a:close/>
                    </a:path>
                  </a:pathLst>
                </a:custGeom>
                <a:solidFill>
                  <a:srgbClr val="FED81D"/>
                </a:solidFill>
                <a:ln w="520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33" name="任意多边形: 形状 332">
                  <a:extLst>
                    <a:ext uri="{FF2B5EF4-FFF2-40B4-BE49-F238E27FC236}">
                      <a16:creationId xmlns:a16="http://schemas.microsoft.com/office/drawing/2014/main" id="{F4B618D8-3A90-5A2B-D637-6BC2EA32A99B}"/>
                    </a:ext>
                  </a:extLst>
                </p:cNvPr>
                <p:cNvSpPr/>
                <p:nvPr/>
              </p:nvSpPr>
              <p:spPr>
                <a:xfrm>
                  <a:off x="7649357" y="4814232"/>
                  <a:ext cx="287019" cy="314363"/>
                </a:xfrm>
                <a:custGeom>
                  <a:avLst/>
                  <a:gdLst>
                    <a:gd name="connsiteX0" fmla="*/ 287019 w 287019"/>
                    <a:gd name="connsiteY0" fmla="*/ 164004 h 314363"/>
                    <a:gd name="connsiteX1" fmla="*/ 185894 w 287019"/>
                    <a:gd name="connsiteY1" fmla="*/ 209434 h 314363"/>
                    <a:gd name="connsiteX2" fmla="*/ 175474 w 287019"/>
                    <a:gd name="connsiteY2" fmla="*/ 221522 h 314363"/>
                    <a:gd name="connsiteX3" fmla="*/ 50851 w 287019"/>
                    <a:gd name="connsiteY3" fmla="*/ 314363 h 314363"/>
                    <a:gd name="connsiteX4" fmla="*/ 42672 w 287019"/>
                    <a:gd name="connsiteY4" fmla="*/ 297796 h 314363"/>
                    <a:gd name="connsiteX5" fmla="*/ 91281 w 287019"/>
                    <a:gd name="connsiteY5" fmla="*/ 1140 h 314363"/>
                    <a:gd name="connsiteX6" fmla="*/ 91281 w 287019"/>
                    <a:gd name="connsiteY6" fmla="*/ 1140 h 314363"/>
                    <a:gd name="connsiteX7" fmla="*/ 126500 w 287019"/>
                    <a:gd name="connsiteY7" fmla="*/ 410 h 314363"/>
                    <a:gd name="connsiteX8" fmla="*/ 127073 w 287019"/>
                    <a:gd name="connsiteY8" fmla="*/ 410 h 314363"/>
                    <a:gd name="connsiteX9" fmla="*/ 136503 w 287019"/>
                    <a:gd name="connsiteY9" fmla="*/ 1400 h 314363"/>
                    <a:gd name="connsiteX10" fmla="*/ 139108 w 287019"/>
                    <a:gd name="connsiteY10" fmla="*/ 1765 h 314363"/>
                    <a:gd name="connsiteX11" fmla="*/ 143693 w 287019"/>
                    <a:gd name="connsiteY11" fmla="*/ 2599 h 314363"/>
                    <a:gd name="connsiteX12" fmla="*/ 148903 w 287019"/>
                    <a:gd name="connsiteY12" fmla="*/ 3745 h 314363"/>
                    <a:gd name="connsiteX13" fmla="*/ 153071 w 287019"/>
                    <a:gd name="connsiteY13" fmla="*/ 4839 h 314363"/>
                    <a:gd name="connsiteX14" fmla="*/ 154999 w 287019"/>
                    <a:gd name="connsiteY14" fmla="*/ 5308 h 314363"/>
                    <a:gd name="connsiteX15" fmla="*/ 158958 w 287019"/>
                    <a:gd name="connsiteY15" fmla="*/ 6610 h 314363"/>
                    <a:gd name="connsiteX16" fmla="*/ 162657 w 287019"/>
                    <a:gd name="connsiteY16" fmla="*/ 7965 h 314363"/>
                    <a:gd name="connsiteX17" fmla="*/ 166357 w 287019"/>
                    <a:gd name="connsiteY17" fmla="*/ 9371 h 314363"/>
                    <a:gd name="connsiteX18" fmla="*/ 170577 w 287019"/>
                    <a:gd name="connsiteY18" fmla="*/ 11247 h 314363"/>
                    <a:gd name="connsiteX19" fmla="*/ 174276 w 287019"/>
                    <a:gd name="connsiteY19" fmla="*/ 13018 h 314363"/>
                    <a:gd name="connsiteX20" fmla="*/ 174276 w 287019"/>
                    <a:gd name="connsiteY20" fmla="*/ 13019 h 314363"/>
                    <a:gd name="connsiteX21" fmla="*/ 178965 w 287019"/>
                    <a:gd name="connsiteY21" fmla="*/ 15519 h 314363"/>
                    <a:gd name="connsiteX22" fmla="*/ 182872 w 287019"/>
                    <a:gd name="connsiteY22" fmla="*/ 17812 h 314363"/>
                    <a:gd name="connsiteX23" fmla="*/ 186102 w 287019"/>
                    <a:gd name="connsiteY23" fmla="*/ 19948 h 314363"/>
                    <a:gd name="connsiteX24" fmla="*/ 197043 w 287019"/>
                    <a:gd name="connsiteY24" fmla="*/ 28127 h 314363"/>
                    <a:gd name="connsiteX25" fmla="*/ 201420 w 287019"/>
                    <a:gd name="connsiteY25" fmla="*/ 31931 h 314363"/>
                    <a:gd name="connsiteX26" fmla="*/ 214913 w 287019"/>
                    <a:gd name="connsiteY26" fmla="*/ 45581 h 314363"/>
                    <a:gd name="connsiteX27" fmla="*/ 219186 w 287019"/>
                    <a:gd name="connsiteY27" fmla="*/ 50791 h 314363"/>
                    <a:gd name="connsiteX28" fmla="*/ 222468 w 287019"/>
                    <a:gd name="connsiteY28" fmla="*/ 54802 h 314363"/>
                    <a:gd name="connsiteX29" fmla="*/ 227678 w 287019"/>
                    <a:gd name="connsiteY29" fmla="*/ 61680 h 314363"/>
                    <a:gd name="connsiteX30" fmla="*/ 231168 w 287019"/>
                    <a:gd name="connsiteY30" fmla="*/ 66421 h 314363"/>
                    <a:gd name="connsiteX31" fmla="*/ 236378 w 287019"/>
                    <a:gd name="connsiteY31" fmla="*/ 74027 h 314363"/>
                    <a:gd name="connsiteX32" fmla="*/ 240494 w 287019"/>
                    <a:gd name="connsiteY32" fmla="*/ 80227 h 314363"/>
                    <a:gd name="connsiteX33" fmla="*/ 244766 w 287019"/>
                    <a:gd name="connsiteY33" fmla="*/ 87000 h 314363"/>
                    <a:gd name="connsiteX34" fmla="*/ 249091 w 287019"/>
                    <a:gd name="connsiteY34" fmla="*/ 94086 h 314363"/>
                    <a:gd name="connsiteX35" fmla="*/ 259042 w 287019"/>
                    <a:gd name="connsiteY35" fmla="*/ 111331 h 314363"/>
                    <a:gd name="connsiteX36" fmla="*/ 262324 w 287019"/>
                    <a:gd name="connsiteY36" fmla="*/ 117374 h 314363"/>
                    <a:gd name="connsiteX37" fmla="*/ 266805 w 287019"/>
                    <a:gd name="connsiteY37" fmla="*/ 125762 h 314363"/>
                    <a:gd name="connsiteX38" fmla="*/ 271129 w 287019"/>
                    <a:gd name="connsiteY38" fmla="*/ 133994 h 314363"/>
                    <a:gd name="connsiteX39" fmla="*/ 276078 w 287019"/>
                    <a:gd name="connsiteY39" fmla="*/ 143580 h 314363"/>
                    <a:gd name="connsiteX40" fmla="*/ 287019 w 287019"/>
                    <a:gd name="connsiteY40" fmla="*/ 164004 h 3143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</a:cxnLst>
                  <a:rect l="l" t="t" r="r" b="b"/>
                  <a:pathLst>
                    <a:path w="287019" h="314363">
                      <a:moveTo>
                        <a:pt x="287019" y="164004"/>
                      </a:moveTo>
                      <a:cubicBezTo>
                        <a:pt x="248670" y="165355"/>
                        <a:pt x="212373" y="181662"/>
                        <a:pt x="185894" y="209434"/>
                      </a:cubicBezTo>
                      <a:cubicBezTo>
                        <a:pt x="182217" y="213283"/>
                        <a:pt x="178739" y="217318"/>
                        <a:pt x="175474" y="221522"/>
                      </a:cubicBezTo>
                      <a:cubicBezTo>
                        <a:pt x="142359" y="262412"/>
                        <a:pt x="99508" y="294335"/>
                        <a:pt x="50851" y="314363"/>
                      </a:cubicBezTo>
                      <a:cubicBezTo>
                        <a:pt x="47777" y="308215"/>
                        <a:pt x="45016" y="302641"/>
                        <a:pt x="42672" y="297796"/>
                      </a:cubicBezTo>
                      <a:cubicBezTo>
                        <a:pt x="992" y="213342"/>
                        <a:pt x="-45637" y="14373"/>
                        <a:pt x="91281" y="1140"/>
                      </a:cubicBezTo>
                      <a:lnTo>
                        <a:pt x="91281" y="1140"/>
                      </a:lnTo>
                      <a:cubicBezTo>
                        <a:pt x="102980" y="-75"/>
                        <a:pt x="114760" y="-319"/>
                        <a:pt x="126500" y="410"/>
                      </a:cubicBezTo>
                      <a:lnTo>
                        <a:pt x="127073" y="410"/>
                      </a:lnTo>
                      <a:cubicBezTo>
                        <a:pt x="130303" y="671"/>
                        <a:pt x="133429" y="983"/>
                        <a:pt x="136503" y="1400"/>
                      </a:cubicBezTo>
                      <a:lnTo>
                        <a:pt x="139108" y="1765"/>
                      </a:lnTo>
                      <a:lnTo>
                        <a:pt x="143693" y="2599"/>
                      </a:lnTo>
                      <a:cubicBezTo>
                        <a:pt x="145517" y="2911"/>
                        <a:pt x="147340" y="3328"/>
                        <a:pt x="148903" y="3745"/>
                      </a:cubicBezTo>
                      <a:cubicBezTo>
                        <a:pt x="150466" y="4161"/>
                        <a:pt x="151716" y="4422"/>
                        <a:pt x="153071" y="4839"/>
                      </a:cubicBezTo>
                      <a:lnTo>
                        <a:pt x="154999" y="5308"/>
                      </a:lnTo>
                      <a:lnTo>
                        <a:pt x="158958" y="6610"/>
                      </a:lnTo>
                      <a:cubicBezTo>
                        <a:pt x="160216" y="6990"/>
                        <a:pt x="161451" y="7442"/>
                        <a:pt x="162657" y="7965"/>
                      </a:cubicBezTo>
                      <a:cubicBezTo>
                        <a:pt x="163923" y="8342"/>
                        <a:pt x="165160" y="8812"/>
                        <a:pt x="166357" y="9371"/>
                      </a:cubicBezTo>
                      <a:cubicBezTo>
                        <a:pt x="167796" y="9921"/>
                        <a:pt x="169204" y="10547"/>
                        <a:pt x="170577" y="11247"/>
                      </a:cubicBezTo>
                      <a:cubicBezTo>
                        <a:pt x="171839" y="11774"/>
                        <a:pt x="173073" y="12366"/>
                        <a:pt x="174276" y="13018"/>
                      </a:cubicBezTo>
                      <a:lnTo>
                        <a:pt x="174276" y="13019"/>
                      </a:lnTo>
                      <a:cubicBezTo>
                        <a:pt x="175908" y="13783"/>
                        <a:pt x="177471" y="14616"/>
                        <a:pt x="178965" y="15519"/>
                      </a:cubicBezTo>
                      <a:cubicBezTo>
                        <a:pt x="180319" y="16249"/>
                        <a:pt x="181622" y="17030"/>
                        <a:pt x="182872" y="17812"/>
                      </a:cubicBezTo>
                      <a:lnTo>
                        <a:pt x="186102" y="19948"/>
                      </a:lnTo>
                      <a:cubicBezTo>
                        <a:pt x="189899" y="22467"/>
                        <a:pt x="193552" y="25198"/>
                        <a:pt x="197043" y="28127"/>
                      </a:cubicBezTo>
                      <a:cubicBezTo>
                        <a:pt x="198554" y="29378"/>
                        <a:pt x="200013" y="30576"/>
                        <a:pt x="201420" y="31931"/>
                      </a:cubicBezTo>
                      <a:cubicBezTo>
                        <a:pt x="206162" y="36232"/>
                        <a:pt x="210667" y="40789"/>
                        <a:pt x="214913" y="45581"/>
                      </a:cubicBezTo>
                      <a:cubicBezTo>
                        <a:pt x="216320" y="47196"/>
                        <a:pt x="217779" y="48863"/>
                        <a:pt x="219186" y="50791"/>
                      </a:cubicBezTo>
                      <a:cubicBezTo>
                        <a:pt x="220592" y="52718"/>
                        <a:pt x="221374" y="53448"/>
                        <a:pt x="222468" y="54802"/>
                      </a:cubicBezTo>
                      <a:cubicBezTo>
                        <a:pt x="224239" y="56991"/>
                        <a:pt x="226011" y="59283"/>
                        <a:pt x="227678" y="61680"/>
                      </a:cubicBezTo>
                      <a:cubicBezTo>
                        <a:pt x="228876" y="63191"/>
                        <a:pt x="230022" y="64806"/>
                        <a:pt x="231168" y="66421"/>
                      </a:cubicBezTo>
                      <a:cubicBezTo>
                        <a:pt x="232940" y="68869"/>
                        <a:pt x="234711" y="71631"/>
                        <a:pt x="236378" y="74027"/>
                      </a:cubicBezTo>
                      <a:cubicBezTo>
                        <a:pt x="238046" y="76424"/>
                        <a:pt x="239140" y="78039"/>
                        <a:pt x="240494" y="80227"/>
                      </a:cubicBezTo>
                      <a:lnTo>
                        <a:pt x="244766" y="87000"/>
                      </a:lnTo>
                      <a:cubicBezTo>
                        <a:pt x="246225" y="89292"/>
                        <a:pt x="247632" y="91637"/>
                        <a:pt x="249091" y="94086"/>
                      </a:cubicBezTo>
                      <a:cubicBezTo>
                        <a:pt x="252425" y="99556"/>
                        <a:pt x="255707" y="105339"/>
                        <a:pt x="259042" y="111331"/>
                      </a:cubicBezTo>
                      <a:cubicBezTo>
                        <a:pt x="260084" y="113310"/>
                        <a:pt x="261230" y="115342"/>
                        <a:pt x="262324" y="117374"/>
                      </a:cubicBezTo>
                      <a:cubicBezTo>
                        <a:pt x="263418" y="119406"/>
                        <a:pt x="265294" y="122897"/>
                        <a:pt x="266805" y="125762"/>
                      </a:cubicBezTo>
                      <a:cubicBezTo>
                        <a:pt x="268316" y="128628"/>
                        <a:pt x="269722" y="130972"/>
                        <a:pt x="271129" y="133994"/>
                      </a:cubicBezTo>
                      <a:cubicBezTo>
                        <a:pt x="272536" y="137016"/>
                        <a:pt x="274411" y="140298"/>
                        <a:pt x="276078" y="143580"/>
                      </a:cubicBezTo>
                      <a:cubicBezTo>
                        <a:pt x="280194" y="150301"/>
                        <a:pt x="283633" y="157126"/>
                        <a:pt x="287019" y="164004"/>
                      </a:cubicBezTo>
                      <a:close/>
                    </a:path>
                  </a:pathLst>
                </a:custGeom>
                <a:solidFill>
                  <a:srgbClr val="FFE05C"/>
                </a:solidFill>
                <a:ln w="520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34" name="任意多边形: 形状 333">
                  <a:extLst>
                    <a:ext uri="{FF2B5EF4-FFF2-40B4-BE49-F238E27FC236}">
                      <a16:creationId xmlns:a16="http://schemas.microsoft.com/office/drawing/2014/main" id="{80F1CCC7-788C-D24D-FD0E-9ADBB5CF7D29}"/>
                    </a:ext>
                  </a:extLst>
                </p:cNvPr>
                <p:cNvSpPr/>
                <p:nvPr/>
              </p:nvSpPr>
              <p:spPr>
                <a:xfrm>
                  <a:off x="7716828" y="5082615"/>
                  <a:ext cx="289101" cy="257401"/>
                </a:xfrm>
                <a:custGeom>
                  <a:avLst/>
                  <a:gdLst>
                    <a:gd name="connsiteX0" fmla="*/ 289101 w 289101"/>
                    <a:gd name="connsiteY0" fmla="*/ 161069 h 257401"/>
                    <a:gd name="connsiteX1" fmla="*/ 89611 w 289101"/>
                    <a:gd name="connsiteY1" fmla="*/ 257401 h 257401"/>
                    <a:gd name="connsiteX2" fmla="*/ 71064 w 289101"/>
                    <a:gd name="connsiteY2" fmla="*/ 220567 h 257401"/>
                    <a:gd name="connsiteX3" fmla="*/ 46056 w 289101"/>
                    <a:gd name="connsiteY3" fmla="*/ 171020 h 257401"/>
                    <a:gd name="connsiteX4" fmla="*/ 0 w 289101"/>
                    <a:gd name="connsiteY4" fmla="*/ 79324 h 257401"/>
                    <a:gd name="connsiteX5" fmla="*/ 81380 w 289101"/>
                    <a:gd name="connsiteY5" fmla="*/ 185 h 257401"/>
                    <a:gd name="connsiteX6" fmla="*/ 127592 w 289101"/>
                    <a:gd name="connsiteY6" fmla="*/ 54368 h 257401"/>
                    <a:gd name="connsiteX7" fmla="*/ 102115 w 289101"/>
                    <a:gd name="connsiteY7" fmla="*/ 162736 h 257401"/>
                    <a:gd name="connsiteX8" fmla="*/ 280192 w 289101"/>
                    <a:gd name="connsiteY8" fmla="*/ 139604 h 257401"/>
                    <a:gd name="connsiteX9" fmla="*/ 289101 w 289101"/>
                    <a:gd name="connsiteY9" fmla="*/ 161069 h 2574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289101" h="257401">
                      <a:moveTo>
                        <a:pt x="289101" y="161069"/>
                      </a:moveTo>
                      <a:cubicBezTo>
                        <a:pt x="241065" y="193318"/>
                        <a:pt x="160780" y="241563"/>
                        <a:pt x="89611" y="257401"/>
                      </a:cubicBezTo>
                      <a:cubicBezTo>
                        <a:pt x="89611" y="257401"/>
                        <a:pt x="82265" y="242709"/>
                        <a:pt x="71064" y="220567"/>
                      </a:cubicBezTo>
                      <a:lnTo>
                        <a:pt x="46056" y="171020"/>
                      </a:lnTo>
                      <a:cubicBezTo>
                        <a:pt x="30999" y="141062"/>
                        <a:pt x="14275" y="107823"/>
                        <a:pt x="0" y="79324"/>
                      </a:cubicBezTo>
                      <a:lnTo>
                        <a:pt x="81380" y="185"/>
                      </a:lnTo>
                      <a:cubicBezTo>
                        <a:pt x="84558" y="-1013"/>
                        <a:pt x="146817" y="2165"/>
                        <a:pt x="127592" y="54368"/>
                      </a:cubicBezTo>
                      <a:cubicBezTo>
                        <a:pt x="108367" y="106572"/>
                        <a:pt x="74450" y="141531"/>
                        <a:pt x="102115" y="162736"/>
                      </a:cubicBezTo>
                      <a:cubicBezTo>
                        <a:pt x="129780" y="183941"/>
                        <a:pt x="209701" y="12949"/>
                        <a:pt x="280192" y="139604"/>
                      </a:cubicBezTo>
                      <a:cubicBezTo>
                        <a:pt x="284033" y="146365"/>
                        <a:pt x="287025" y="153575"/>
                        <a:pt x="289101" y="161069"/>
                      </a:cubicBezTo>
                      <a:close/>
                    </a:path>
                  </a:pathLst>
                </a:custGeom>
                <a:solidFill>
                  <a:srgbClr val="FCC71F"/>
                </a:solidFill>
                <a:ln w="520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335" name="图形 236">
                <a:extLst>
                  <a:ext uri="{FF2B5EF4-FFF2-40B4-BE49-F238E27FC236}">
                    <a16:creationId xmlns:a16="http://schemas.microsoft.com/office/drawing/2014/main" id="{8DEECF12-9383-C6CF-A8D6-5AB30FBD6B6F}"/>
                  </a:ext>
                </a:extLst>
              </p:cNvPr>
              <p:cNvGrpSpPr/>
              <p:nvPr/>
            </p:nvGrpSpPr>
            <p:grpSpPr>
              <a:xfrm>
                <a:off x="7119453" y="4552733"/>
                <a:ext cx="929614" cy="1019022"/>
                <a:chOff x="7119453" y="4552733"/>
                <a:chExt cx="929614" cy="1019022"/>
              </a:xfrm>
            </p:grpSpPr>
            <p:sp>
              <p:nvSpPr>
                <p:cNvPr id="336" name="任意多边形: 形状 335">
                  <a:extLst>
                    <a:ext uri="{FF2B5EF4-FFF2-40B4-BE49-F238E27FC236}">
                      <a16:creationId xmlns:a16="http://schemas.microsoft.com/office/drawing/2014/main" id="{9F045297-7F4F-F9CD-C5A1-B801326E6330}"/>
                    </a:ext>
                  </a:extLst>
                </p:cNvPr>
                <p:cNvSpPr/>
                <p:nvPr/>
              </p:nvSpPr>
              <p:spPr>
                <a:xfrm>
                  <a:off x="7119453" y="4725254"/>
                  <a:ext cx="724875" cy="846501"/>
                </a:xfrm>
                <a:custGeom>
                  <a:avLst/>
                  <a:gdLst>
                    <a:gd name="connsiteX0" fmla="*/ 724603 w 724875"/>
                    <a:gd name="connsiteY0" fmla="*/ 218023 h 846501"/>
                    <a:gd name="connsiteX1" fmla="*/ 724186 w 724875"/>
                    <a:gd name="connsiteY1" fmla="*/ 226515 h 846501"/>
                    <a:gd name="connsiteX2" fmla="*/ 719497 w 724875"/>
                    <a:gd name="connsiteY2" fmla="*/ 275697 h 846501"/>
                    <a:gd name="connsiteX3" fmla="*/ 715798 w 724875"/>
                    <a:gd name="connsiteY3" fmla="*/ 298413 h 846501"/>
                    <a:gd name="connsiteX4" fmla="*/ 708504 w 724875"/>
                    <a:gd name="connsiteY4" fmla="*/ 330662 h 846501"/>
                    <a:gd name="connsiteX5" fmla="*/ 670002 w 724875"/>
                    <a:gd name="connsiteY5" fmla="*/ 454920 h 846501"/>
                    <a:gd name="connsiteX6" fmla="*/ 664219 w 724875"/>
                    <a:gd name="connsiteY6" fmla="*/ 471332 h 846501"/>
                    <a:gd name="connsiteX7" fmla="*/ 653434 w 724875"/>
                    <a:gd name="connsiteY7" fmla="*/ 501341 h 846501"/>
                    <a:gd name="connsiteX8" fmla="*/ 643431 w 724875"/>
                    <a:gd name="connsiteY8" fmla="*/ 528381 h 846501"/>
                    <a:gd name="connsiteX9" fmla="*/ 531469 w 724875"/>
                    <a:gd name="connsiteY9" fmla="*/ 805968 h 846501"/>
                    <a:gd name="connsiteX10" fmla="*/ 347661 w 724875"/>
                    <a:gd name="connsiteY10" fmla="*/ 816961 h 846501"/>
                    <a:gd name="connsiteX11" fmla="*/ 285663 w 724875"/>
                    <a:gd name="connsiteY11" fmla="*/ 821233 h 846501"/>
                    <a:gd name="connsiteX12" fmla="*/ 200740 w 724875"/>
                    <a:gd name="connsiteY12" fmla="*/ 827798 h 846501"/>
                    <a:gd name="connsiteX13" fmla="*/ 0 w 724875"/>
                    <a:gd name="connsiteY13" fmla="*/ 846502 h 846501"/>
                    <a:gd name="connsiteX14" fmla="*/ 78618 w 724875"/>
                    <a:gd name="connsiteY14" fmla="*/ 486493 h 846501"/>
                    <a:gd name="connsiteX15" fmla="*/ 141138 w 724875"/>
                    <a:gd name="connsiteY15" fmla="*/ 238446 h 846501"/>
                    <a:gd name="connsiteX16" fmla="*/ 183495 w 724875"/>
                    <a:gd name="connsiteY16" fmla="*/ 102987 h 846501"/>
                    <a:gd name="connsiteX17" fmla="*/ 219965 w 724875"/>
                    <a:gd name="connsiteY17" fmla="*/ 32913 h 846501"/>
                    <a:gd name="connsiteX18" fmla="*/ 326300 w 724875"/>
                    <a:gd name="connsiteY18" fmla="*/ 1236 h 846501"/>
                    <a:gd name="connsiteX19" fmla="*/ 339377 w 724875"/>
                    <a:gd name="connsiteY19" fmla="*/ 3320 h 846501"/>
                    <a:gd name="connsiteX20" fmla="*/ 353080 w 724875"/>
                    <a:gd name="connsiteY20" fmla="*/ 6342 h 846501"/>
                    <a:gd name="connsiteX21" fmla="*/ 358290 w 724875"/>
                    <a:gd name="connsiteY21" fmla="*/ 7644 h 846501"/>
                    <a:gd name="connsiteX22" fmla="*/ 363864 w 724875"/>
                    <a:gd name="connsiteY22" fmla="*/ 9207 h 846501"/>
                    <a:gd name="connsiteX23" fmla="*/ 369752 w 724875"/>
                    <a:gd name="connsiteY23" fmla="*/ 10874 h 846501"/>
                    <a:gd name="connsiteX24" fmla="*/ 399292 w 724875"/>
                    <a:gd name="connsiteY24" fmla="*/ 20617 h 846501"/>
                    <a:gd name="connsiteX25" fmla="*/ 405752 w 724875"/>
                    <a:gd name="connsiteY25" fmla="*/ 22909 h 846501"/>
                    <a:gd name="connsiteX26" fmla="*/ 421799 w 724875"/>
                    <a:gd name="connsiteY26" fmla="*/ 28901 h 846501"/>
                    <a:gd name="connsiteX27" fmla="*/ 455039 w 724875"/>
                    <a:gd name="connsiteY27" fmla="*/ 41822 h 846501"/>
                    <a:gd name="connsiteX28" fmla="*/ 605399 w 724875"/>
                    <a:gd name="connsiteY28" fmla="*/ 86575 h 846501"/>
                    <a:gd name="connsiteX29" fmla="*/ 621028 w 724875"/>
                    <a:gd name="connsiteY29" fmla="*/ 90014 h 846501"/>
                    <a:gd name="connsiteX30" fmla="*/ 621028 w 724875"/>
                    <a:gd name="connsiteY30" fmla="*/ 90014 h 846501"/>
                    <a:gd name="connsiteX31" fmla="*/ 625405 w 724875"/>
                    <a:gd name="connsiteY31" fmla="*/ 91004 h 846501"/>
                    <a:gd name="connsiteX32" fmla="*/ 629625 w 724875"/>
                    <a:gd name="connsiteY32" fmla="*/ 92046 h 846501"/>
                    <a:gd name="connsiteX33" fmla="*/ 635825 w 724875"/>
                    <a:gd name="connsiteY33" fmla="*/ 93609 h 846501"/>
                    <a:gd name="connsiteX34" fmla="*/ 641764 w 724875"/>
                    <a:gd name="connsiteY34" fmla="*/ 95172 h 846501"/>
                    <a:gd name="connsiteX35" fmla="*/ 653018 w 724875"/>
                    <a:gd name="connsiteY35" fmla="*/ 98402 h 846501"/>
                    <a:gd name="connsiteX36" fmla="*/ 669273 w 724875"/>
                    <a:gd name="connsiteY36" fmla="*/ 104133 h 846501"/>
                    <a:gd name="connsiteX37" fmla="*/ 674014 w 724875"/>
                    <a:gd name="connsiteY37" fmla="*/ 106113 h 846501"/>
                    <a:gd name="connsiteX38" fmla="*/ 682558 w 724875"/>
                    <a:gd name="connsiteY38" fmla="*/ 110385 h 846501"/>
                    <a:gd name="connsiteX39" fmla="*/ 686101 w 724875"/>
                    <a:gd name="connsiteY39" fmla="*/ 112365 h 846501"/>
                    <a:gd name="connsiteX40" fmla="*/ 701210 w 724875"/>
                    <a:gd name="connsiteY40" fmla="*/ 123879 h 846501"/>
                    <a:gd name="connsiteX41" fmla="*/ 702096 w 724875"/>
                    <a:gd name="connsiteY41" fmla="*/ 124764 h 846501"/>
                    <a:gd name="connsiteX42" fmla="*/ 703346 w 724875"/>
                    <a:gd name="connsiteY42" fmla="*/ 126119 h 846501"/>
                    <a:gd name="connsiteX43" fmla="*/ 705013 w 724875"/>
                    <a:gd name="connsiteY43" fmla="*/ 127994 h 846501"/>
                    <a:gd name="connsiteX44" fmla="*/ 709650 w 724875"/>
                    <a:gd name="connsiteY44" fmla="*/ 134090 h 846501"/>
                    <a:gd name="connsiteX45" fmla="*/ 711890 w 724875"/>
                    <a:gd name="connsiteY45" fmla="*/ 137737 h 846501"/>
                    <a:gd name="connsiteX46" fmla="*/ 713557 w 724875"/>
                    <a:gd name="connsiteY46" fmla="*/ 140811 h 846501"/>
                    <a:gd name="connsiteX47" fmla="*/ 714287 w 724875"/>
                    <a:gd name="connsiteY47" fmla="*/ 142270 h 846501"/>
                    <a:gd name="connsiteX48" fmla="*/ 722623 w 724875"/>
                    <a:gd name="connsiteY48" fmla="*/ 170925 h 846501"/>
                    <a:gd name="connsiteX49" fmla="*/ 723196 w 724875"/>
                    <a:gd name="connsiteY49" fmla="*/ 174936 h 846501"/>
                    <a:gd name="connsiteX50" fmla="*/ 723509 w 724875"/>
                    <a:gd name="connsiteY50" fmla="*/ 177594 h 846501"/>
                    <a:gd name="connsiteX51" fmla="*/ 723925 w 724875"/>
                    <a:gd name="connsiteY51" fmla="*/ 182074 h 846501"/>
                    <a:gd name="connsiteX52" fmla="*/ 724238 w 724875"/>
                    <a:gd name="connsiteY52" fmla="*/ 187284 h 846501"/>
                    <a:gd name="connsiteX53" fmla="*/ 724238 w 724875"/>
                    <a:gd name="connsiteY53" fmla="*/ 189524 h 846501"/>
                    <a:gd name="connsiteX54" fmla="*/ 724238 w 724875"/>
                    <a:gd name="connsiteY54" fmla="*/ 195151 h 846501"/>
                    <a:gd name="connsiteX55" fmla="*/ 724603 w 724875"/>
                    <a:gd name="connsiteY55" fmla="*/ 218023 h 8465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</a:cxnLst>
                  <a:rect l="l" t="t" r="r" b="b"/>
                  <a:pathLst>
                    <a:path w="724875" h="846501">
                      <a:moveTo>
                        <a:pt x="724603" y="218023"/>
                      </a:moveTo>
                      <a:cubicBezTo>
                        <a:pt x="724603" y="220784"/>
                        <a:pt x="724603" y="223597"/>
                        <a:pt x="724186" y="226515"/>
                      </a:cubicBezTo>
                      <a:cubicBezTo>
                        <a:pt x="723300" y="241051"/>
                        <a:pt x="721685" y="257358"/>
                        <a:pt x="719497" y="275697"/>
                      </a:cubicBezTo>
                      <a:cubicBezTo>
                        <a:pt x="718715" y="282626"/>
                        <a:pt x="717465" y="290181"/>
                        <a:pt x="715798" y="298413"/>
                      </a:cubicBezTo>
                      <a:cubicBezTo>
                        <a:pt x="713870" y="308364"/>
                        <a:pt x="711369" y="319252"/>
                        <a:pt x="708504" y="330662"/>
                      </a:cubicBezTo>
                      <a:cubicBezTo>
                        <a:pt x="699386" y="366507"/>
                        <a:pt x="685893" y="409281"/>
                        <a:pt x="670002" y="454920"/>
                      </a:cubicBezTo>
                      <a:cubicBezTo>
                        <a:pt x="668127" y="460130"/>
                        <a:pt x="666199" y="465861"/>
                        <a:pt x="664219" y="471332"/>
                      </a:cubicBezTo>
                      <a:cubicBezTo>
                        <a:pt x="660728" y="481283"/>
                        <a:pt x="657081" y="491286"/>
                        <a:pt x="653434" y="501341"/>
                      </a:cubicBezTo>
                      <a:cubicBezTo>
                        <a:pt x="650170" y="510302"/>
                        <a:pt x="646835" y="519315"/>
                        <a:pt x="643431" y="528381"/>
                      </a:cubicBezTo>
                      <a:cubicBezTo>
                        <a:pt x="604461" y="632580"/>
                        <a:pt x="559603" y="740114"/>
                        <a:pt x="531469" y="805968"/>
                      </a:cubicBezTo>
                      <a:cubicBezTo>
                        <a:pt x="468324" y="809268"/>
                        <a:pt x="407055" y="812932"/>
                        <a:pt x="347661" y="816961"/>
                      </a:cubicBezTo>
                      <a:cubicBezTo>
                        <a:pt x="326821" y="818316"/>
                        <a:pt x="306155" y="819740"/>
                        <a:pt x="285663" y="821233"/>
                      </a:cubicBezTo>
                      <a:cubicBezTo>
                        <a:pt x="256799" y="823387"/>
                        <a:pt x="228492" y="825575"/>
                        <a:pt x="200740" y="827798"/>
                      </a:cubicBezTo>
                      <a:cubicBezTo>
                        <a:pt x="129780" y="833581"/>
                        <a:pt x="62676" y="839833"/>
                        <a:pt x="0" y="846502"/>
                      </a:cubicBezTo>
                      <a:cubicBezTo>
                        <a:pt x="11410" y="790390"/>
                        <a:pt x="42305" y="641750"/>
                        <a:pt x="78618" y="486493"/>
                      </a:cubicBezTo>
                      <a:cubicBezTo>
                        <a:pt x="98625" y="401049"/>
                        <a:pt x="120298" y="313574"/>
                        <a:pt x="141138" y="238446"/>
                      </a:cubicBezTo>
                      <a:cubicBezTo>
                        <a:pt x="155882" y="185565"/>
                        <a:pt x="170314" y="138831"/>
                        <a:pt x="183495" y="102987"/>
                      </a:cubicBezTo>
                      <a:cubicBezTo>
                        <a:pt x="197249" y="66048"/>
                        <a:pt x="209545" y="40884"/>
                        <a:pt x="219965" y="32913"/>
                      </a:cubicBezTo>
                      <a:cubicBezTo>
                        <a:pt x="256122" y="5300"/>
                        <a:pt x="287278" y="-3557"/>
                        <a:pt x="326300" y="1236"/>
                      </a:cubicBezTo>
                      <a:cubicBezTo>
                        <a:pt x="330573" y="1809"/>
                        <a:pt x="334897" y="2486"/>
                        <a:pt x="339377" y="3320"/>
                      </a:cubicBezTo>
                      <a:cubicBezTo>
                        <a:pt x="343858" y="4154"/>
                        <a:pt x="348391" y="5195"/>
                        <a:pt x="353080" y="6342"/>
                      </a:cubicBezTo>
                      <a:cubicBezTo>
                        <a:pt x="354799" y="6706"/>
                        <a:pt x="356518" y="7175"/>
                        <a:pt x="358290" y="7644"/>
                      </a:cubicBezTo>
                      <a:cubicBezTo>
                        <a:pt x="360061" y="8113"/>
                        <a:pt x="361989" y="8686"/>
                        <a:pt x="363864" y="9207"/>
                      </a:cubicBezTo>
                      <a:lnTo>
                        <a:pt x="369752" y="10874"/>
                      </a:lnTo>
                      <a:cubicBezTo>
                        <a:pt x="379025" y="13653"/>
                        <a:pt x="388872" y="16901"/>
                        <a:pt x="399292" y="20617"/>
                      </a:cubicBezTo>
                      <a:lnTo>
                        <a:pt x="405752" y="22909"/>
                      </a:lnTo>
                      <a:cubicBezTo>
                        <a:pt x="410962" y="24785"/>
                        <a:pt x="416172" y="26765"/>
                        <a:pt x="421799" y="28901"/>
                      </a:cubicBezTo>
                      <a:cubicBezTo>
                        <a:pt x="432219" y="32808"/>
                        <a:pt x="443264" y="37185"/>
                        <a:pt x="455039" y="41822"/>
                      </a:cubicBezTo>
                      <a:cubicBezTo>
                        <a:pt x="484475" y="53544"/>
                        <a:pt x="523237" y="69278"/>
                        <a:pt x="605399" y="86575"/>
                      </a:cubicBezTo>
                      <a:cubicBezTo>
                        <a:pt x="610869" y="87669"/>
                        <a:pt x="616131" y="88868"/>
                        <a:pt x="621028" y="90014"/>
                      </a:cubicBezTo>
                      <a:lnTo>
                        <a:pt x="621028" y="90014"/>
                      </a:lnTo>
                      <a:lnTo>
                        <a:pt x="625405" y="91004"/>
                      </a:lnTo>
                      <a:lnTo>
                        <a:pt x="629625" y="92046"/>
                      </a:lnTo>
                      <a:cubicBezTo>
                        <a:pt x="631709" y="92515"/>
                        <a:pt x="633845" y="93088"/>
                        <a:pt x="635825" y="93609"/>
                      </a:cubicBezTo>
                      <a:cubicBezTo>
                        <a:pt x="637805" y="94130"/>
                        <a:pt x="639836" y="94651"/>
                        <a:pt x="641764" y="95172"/>
                      </a:cubicBezTo>
                      <a:cubicBezTo>
                        <a:pt x="645672" y="96214"/>
                        <a:pt x="649423" y="97256"/>
                        <a:pt x="653018" y="98402"/>
                      </a:cubicBezTo>
                      <a:cubicBezTo>
                        <a:pt x="658801" y="100225"/>
                        <a:pt x="664219" y="102101"/>
                        <a:pt x="669273" y="104133"/>
                      </a:cubicBezTo>
                      <a:lnTo>
                        <a:pt x="674014" y="106113"/>
                      </a:lnTo>
                      <a:cubicBezTo>
                        <a:pt x="677036" y="107519"/>
                        <a:pt x="679901" y="108926"/>
                        <a:pt x="682558" y="110385"/>
                      </a:cubicBezTo>
                      <a:lnTo>
                        <a:pt x="686101" y="112365"/>
                      </a:lnTo>
                      <a:cubicBezTo>
                        <a:pt x="691584" y="115578"/>
                        <a:pt x="696658" y="119444"/>
                        <a:pt x="701210" y="123879"/>
                      </a:cubicBezTo>
                      <a:lnTo>
                        <a:pt x="702096" y="124764"/>
                      </a:lnTo>
                      <a:lnTo>
                        <a:pt x="703346" y="126119"/>
                      </a:lnTo>
                      <a:lnTo>
                        <a:pt x="705013" y="127994"/>
                      </a:lnTo>
                      <a:cubicBezTo>
                        <a:pt x="706661" y="129946"/>
                        <a:pt x="708209" y="131981"/>
                        <a:pt x="709650" y="134090"/>
                      </a:cubicBezTo>
                      <a:cubicBezTo>
                        <a:pt x="710432" y="135288"/>
                        <a:pt x="711161" y="136435"/>
                        <a:pt x="711890" y="137737"/>
                      </a:cubicBezTo>
                      <a:cubicBezTo>
                        <a:pt x="712620" y="139040"/>
                        <a:pt x="713037" y="139717"/>
                        <a:pt x="713557" y="140811"/>
                      </a:cubicBezTo>
                      <a:lnTo>
                        <a:pt x="714287" y="142270"/>
                      </a:lnTo>
                      <a:cubicBezTo>
                        <a:pt x="718516" y="151339"/>
                        <a:pt x="721327" y="161003"/>
                        <a:pt x="722623" y="170925"/>
                      </a:cubicBezTo>
                      <a:cubicBezTo>
                        <a:pt x="722623" y="172227"/>
                        <a:pt x="722988" y="173530"/>
                        <a:pt x="723196" y="174936"/>
                      </a:cubicBezTo>
                      <a:cubicBezTo>
                        <a:pt x="723404" y="176343"/>
                        <a:pt x="723196" y="176656"/>
                        <a:pt x="723509" y="177594"/>
                      </a:cubicBezTo>
                      <a:cubicBezTo>
                        <a:pt x="723821" y="178531"/>
                        <a:pt x="723821" y="180563"/>
                        <a:pt x="723925" y="182074"/>
                      </a:cubicBezTo>
                      <a:cubicBezTo>
                        <a:pt x="724030" y="183585"/>
                        <a:pt x="724186" y="185408"/>
                        <a:pt x="724238" y="187284"/>
                      </a:cubicBezTo>
                      <a:lnTo>
                        <a:pt x="724238" y="189524"/>
                      </a:lnTo>
                      <a:cubicBezTo>
                        <a:pt x="724238" y="191348"/>
                        <a:pt x="724238" y="193223"/>
                        <a:pt x="724238" y="195151"/>
                      </a:cubicBezTo>
                      <a:cubicBezTo>
                        <a:pt x="725072" y="202185"/>
                        <a:pt x="724967" y="209791"/>
                        <a:pt x="724603" y="218023"/>
                      </a:cubicBezTo>
                      <a:close/>
                    </a:path>
                  </a:pathLst>
                </a:custGeom>
                <a:solidFill>
                  <a:srgbClr val="FED81D"/>
                </a:solidFill>
                <a:ln w="520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37" name="任意多边形: 形状 336">
                  <a:extLst>
                    <a:ext uri="{FF2B5EF4-FFF2-40B4-BE49-F238E27FC236}">
                      <a16:creationId xmlns:a16="http://schemas.microsoft.com/office/drawing/2014/main" id="{219B2286-498C-29EE-3259-4F8EE47F3AE0}"/>
                    </a:ext>
                  </a:extLst>
                </p:cNvPr>
                <p:cNvSpPr/>
                <p:nvPr/>
              </p:nvSpPr>
              <p:spPr>
                <a:xfrm>
                  <a:off x="7650922" y="5055916"/>
                  <a:ext cx="177034" cy="475305"/>
                </a:xfrm>
                <a:custGeom>
                  <a:avLst/>
                  <a:gdLst>
                    <a:gd name="connsiteX0" fmla="*/ 0 w 177034"/>
                    <a:gd name="connsiteY0" fmla="*/ 475306 h 475305"/>
                    <a:gd name="connsiteX1" fmla="*/ 111962 w 177034"/>
                    <a:gd name="connsiteY1" fmla="*/ 197718 h 475305"/>
                    <a:gd name="connsiteX2" fmla="*/ 121965 w 177034"/>
                    <a:gd name="connsiteY2" fmla="*/ 170679 h 475305"/>
                    <a:gd name="connsiteX3" fmla="*/ 132750 w 177034"/>
                    <a:gd name="connsiteY3" fmla="*/ 140669 h 475305"/>
                    <a:gd name="connsiteX4" fmla="*/ 138533 w 177034"/>
                    <a:gd name="connsiteY4" fmla="*/ 124258 h 475305"/>
                    <a:gd name="connsiteX5" fmla="*/ 177035 w 177034"/>
                    <a:gd name="connsiteY5" fmla="*/ 0 h 4753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77034" h="475305">
                      <a:moveTo>
                        <a:pt x="0" y="475306"/>
                      </a:moveTo>
                      <a:cubicBezTo>
                        <a:pt x="28134" y="409452"/>
                        <a:pt x="72940" y="302074"/>
                        <a:pt x="111962" y="197718"/>
                      </a:cubicBezTo>
                      <a:cubicBezTo>
                        <a:pt x="115436" y="188653"/>
                        <a:pt x="118770" y="179640"/>
                        <a:pt x="121965" y="170679"/>
                      </a:cubicBezTo>
                      <a:cubicBezTo>
                        <a:pt x="125612" y="160623"/>
                        <a:pt x="129259" y="150620"/>
                        <a:pt x="132750" y="140669"/>
                      </a:cubicBezTo>
                      <a:cubicBezTo>
                        <a:pt x="134730" y="135199"/>
                        <a:pt x="136657" y="129676"/>
                        <a:pt x="138533" y="124258"/>
                      </a:cubicBezTo>
                      <a:cubicBezTo>
                        <a:pt x="154163" y="78619"/>
                        <a:pt x="167917" y="35688"/>
                        <a:pt x="177035" y="0"/>
                      </a:cubicBezTo>
                    </a:path>
                  </a:pathLst>
                </a:custGeom>
                <a:noFill/>
                <a:ln w="3902" cap="rnd">
                  <a:solidFill>
                    <a:srgbClr val="F7AD2B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38" name="任意多边形: 形状 337">
                  <a:extLst>
                    <a:ext uri="{FF2B5EF4-FFF2-40B4-BE49-F238E27FC236}">
                      <a16:creationId xmlns:a16="http://schemas.microsoft.com/office/drawing/2014/main" id="{EEB94215-4495-0315-FFB7-948102B50777}"/>
                    </a:ext>
                  </a:extLst>
                </p:cNvPr>
                <p:cNvSpPr/>
                <p:nvPr/>
              </p:nvSpPr>
              <p:spPr>
                <a:xfrm>
                  <a:off x="7303052" y="4725358"/>
                  <a:ext cx="541384" cy="418113"/>
                </a:xfrm>
                <a:custGeom>
                  <a:avLst/>
                  <a:gdLst>
                    <a:gd name="connsiteX0" fmla="*/ 535898 w 541384"/>
                    <a:gd name="connsiteY0" fmla="*/ 275593 h 418113"/>
                    <a:gd name="connsiteX1" fmla="*/ 532198 w 541384"/>
                    <a:gd name="connsiteY1" fmla="*/ 298308 h 418113"/>
                    <a:gd name="connsiteX2" fmla="*/ 521779 w 541384"/>
                    <a:gd name="connsiteY2" fmla="*/ 310396 h 418113"/>
                    <a:gd name="connsiteX3" fmla="*/ 397156 w 541384"/>
                    <a:gd name="connsiteY3" fmla="*/ 403237 h 418113"/>
                    <a:gd name="connsiteX4" fmla="*/ 176514 w 541384"/>
                    <a:gd name="connsiteY4" fmla="*/ 308937 h 418113"/>
                    <a:gd name="connsiteX5" fmla="*/ 147077 w 541384"/>
                    <a:gd name="connsiteY5" fmla="*/ 252304 h 418113"/>
                    <a:gd name="connsiteX6" fmla="*/ 0 w 541384"/>
                    <a:gd name="connsiteY6" fmla="*/ 102987 h 418113"/>
                    <a:gd name="connsiteX7" fmla="*/ 36470 w 541384"/>
                    <a:gd name="connsiteY7" fmla="*/ 32913 h 418113"/>
                    <a:gd name="connsiteX8" fmla="*/ 142805 w 541384"/>
                    <a:gd name="connsiteY8" fmla="*/ 1236 h 418113"/>
                    <a:gd name="connsiteX9" fmla="*/ 155882 w 541384"/>
                    <a:gd name="connsiteY9" fmla="*/ 3320 h 418113"/>
                    <a:gd name="connsiteX10" fmla="*/ 169585 w 541384"/>
                    <a:gd name="connsiteY10" fmla="*/ 6342 h 418113"/>
                    <a:gd name="connsiteX11" fmla="*/ 174794 w 541384"/>
                    <a:gd name="connsiteY11" fmla="*/ 7644 h 418113"/>
                    <a:gd name="connsiteX12" fmla="*/ 180369 w 541384"/>
                    <a:gd name="connsiteY12" fmla="*/ 9207 h 418113"/>
                    <a:gd name="connsiteX13" fmla="*/ 186256 w 541384"/>
                    <a:gd name="connsiteY13" fmla="*/ 10874 h 418113"/>
                    <a:gd name="connsiteX14" fmla="*/ 215797 w 541384"/>
                    <a:gd name="connsiteY14" fmla="*/ 20617 h 418113"/>
                    <a:gd name="connsiteX15" fmla="*/ 222257 w 541384"/>
                    <a:gd name="connsiteY15" fmla="*/ 22909 h 418113"/>
                    <a:gd name="connsiteX16" fmla="*/ 238304 w 541384"/>
                    <a:gd name="connsiteY16" fmla="*/ 28901 h 418113"/>
                    <a:gd name="connsiteX17" fmla="*/ 251746 w 541384"/>
                    <a:gd name="connsiteY17" fmla="*/ 34111 h 418113"/>
                    <a:gd name="connsiteX18" fmla="*/ 261019 w 541384"/>
                    <a:gd name="connsiteY18" fmla="*/ 37758 h 418113"/>
                    <a:gd name="connsiteX19" fmla="*/ 271439 w 541384"/>
                    <a:gd name="connsiteY19" fmla="*/ 41874 h 418113"/>
                    <a:gd name="connsiteX20" fmla="*/ 421799 w 541384"/>
                    <a:gd name="connsiteY20" fmla="*/ 86627 h 418113"/>
                    <a:gd name="connsiteX21" fmla="*/ 437429 w 541384"/>
                    <a:gd name="connsiteY21" fmla="*/ 90066 h 418113"/>
                    <a:gd name="connsiteX22" fmla="*/ 437429 w 541384"/>
                    <a:gd name="connsiteY22" fmla="*/ 90066 h 418113"/>
                    <a:gd name="connsiteX23" fmla="*/ 535898 w 541384"/>
                    <a:gd name="connsiteY23" fmla="*/ 275593 h 41811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</a:cxnLst>
                  <a:rect l="l" t="t" r="r" b="b"/>
                  <a:pathLst>
                    <a:path w="541384" h="418113">
                      <a:moveTo>
                        <a:pt x="535898" y="275593"/>
                      </a:moveTo>
                      <a:cubicBezTo>
                        <a:pt x="535116" y="282522"/>
                        <a:pt x="533866" y="290077"/>
                        <a:pt x="532198" y="298308"/>
                      </a:cubicBezTo>
                      <a:cubicBezTo>
                        <a:pt x="528522" y="302157"/>
                        <a:pt x="525044" y="306192"/>
                        <a:pt x="521779" y="310396"/>
                      </a:cubicBezTo>
                      <a:cubicBezTo>
                        <a:pt x="488664" y="351286"/>
                        <a:pt x="445813" y="383209"/>
                        <a:pt x="397156" y="403237"/>
                      </a:cubicBezTo>
                      <a:cubicBezTo>
                        <a:pt x="321716" y="433090"/>
                        <a:pt x="233511" y="425692"/>
                        <a:pt x="176514" y="308937"/>
                      </a:cubicBezTo>
                      <a:cubicBezTo>
                        <a:pt x="166459" y="288097"/>
                        <a:pt x="156612" y="269445"/>
                        <a:pt x="147077" y="252304"/>
                      </a:cubicBezTo>
                      <a:cubicBezTo>
                        <a:pt x="95811" y="160765"/>
                        <a:pt x="50224" y="116845"/>
                        <a:pt x="0" y="102987"/>
                      </a:cubicBezTo>
                      <a:cubicBezTo>
                        <a:pt x="13754" y="66048"/>
                        <a:pt x="26050" y="40884"/>
                        <a:pt x="36470" y="32913"/>
                      </a:cubicBezTo>
                      <a:cubicBezTo>
                        <a:pt x="72627" y="5300"/>
                        <a:pt x="103783" y="-3557"/>
                        <a:pt x="142805" y="1236"/>
                      </a:cubicBezTo>
                      <a:cubicBezTo>
                        <a:pt x="147077" y="1809"/>
                        <a:pt x="151402" y="2486"/>
                        <a:pt x="155882" y="3320"/>
                      </a:cubicBezTo>
                      <a:cubicBezTo>
                        <a:pt x="160363" y="4154"/>
                        <a:pt x="164896" y="5196"/>
                        <a:pt x="169585" y="6342"/>
                      </a:cubicBezTo>
                      <a:cubicBezTo>
                        <a:pt x="171304" y="6707"/>
                        <a:pt x="173023" y="7175"/>
                        <a:pt x="174794" y="7644"/>
                      </a:cubicBezTo>
                      <a:cubicBezTo>
                        <a:pt x="176566" y="8113"/>
                        <a:pt x="178494" y="8686"/>
                        <a:pt x="180369" y="9207"/>
                      </a:cubicBezTo>
                      <a:lnTo>
                        <a:pt x="186256" y="10874"/>
                      </a:lnTo>
                      <a:cubicBezTo>
                        <a:pt x="195530" y="13653"/>
                        <a:pt x="205377" y="16901"/>
                        <a:pt x="215797" y="20617"/>
                      </a:cubicBezTo>
                      <a:lnTo>
                        <a:pt x="222257" y="22909"/>
                      </a:lnTo>
                      <a:cubicBezTo>
                        <a:pt x="227467" y="24785"/>
                        <a:pt x="232677" y="26765"/>
                        <a:pt x="238304" y="28901"/>
                      </a:cubicBezTo>
                      <a:cubicBezTo>
                        <a:pt x="242628" y="30568"/>
                        <a:pt x="247161" y="32235"/>
                        <a:pt x="251746" y="34111"/>
                      </a:cubicBezTo>
                      <a:cubicBezTo>
                        <a:pt x="254820" y="35257"/>
                        <a:pt x="257841" y="36455"/>
                        <a:pt x="261019" y="37758"/>
                      </a:cubicBezTo>
                      <a:lnTo>
                        <a:pt x="271439" y="41874"/>
                      </a:lnTo>
                      <a:cubicBezTo>
                        <a:pt x="300876" y="53596"/>
                        <a:pt x="339638" y="69330"/>
                        <a:pt x="421799" y="86627"/>
                      </a:cubicBezTo>
                      <a:cubicBezTo>
                        <a:pt x="427270" y="87721"/>
                        <a:pt x="432532" y="88920"/>
                        <a:pt x="437429" y="90066"/>
                      </a:cubicBezTo>
                      <a:lnTo>
                        <a:pt x="437429" y="90066"/>
                      </a:lnTo>
                      <a:cubicBezTo>
                        <a:pt x="533814" y="111948"/>
                        <a:pt x="552726" y="136018"/>
                        <a:pt x="535898" y="275593"/>
                      </a:cubicBezTo>
                      <a:close/>
                    </a:path>
                  </a:pathLst>
                </a:custGeom>
                <a:solidFill>
                  <a:srgbClr val="FFE05C"/>
                </a:solidFill>
                <a:ln w="520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39" name="任意多边形: 形状 338">
                  <a:extLst>
                    <a:ext uri="{FF2B5EF4-FFF2-40B4-BE49-F238E27FC236}">
                      <a16:creationId xmlns:a16="http://schemas.microsoft.com/office/drawing/2014/main" id="{0977A2CC-1E9A-1E9D-E8D0-04990C8F2342}"/>
                    </a:ext>
                  </a:extLst>
                </p:cNvPr>
                <p:cNvSpPr/>
                <p:nvPr/>
              </p:nvSpPr>
              <p:spPr>
                <a:xfrm>
                  <a:off x="7541407" y="4754259"/>
                  <a:ext cx="234606" cy="156821"/>
                </a:xfrm>
                <a:custGeom>
                  <a:avLst/>
                  <a:gdLst>
                    <a:gd name="connsiteX0" fmla="*/ 234607 w 234606"/>
                    <a:gd name="connsiteY0" fmla="*/ 60384 h 156821"/>
                    <a:gd name="connsiteX1" fmla="*/ 112277 w 234606"/>
                    <a:gd name="connsiteY1" fmla="*/ 155674 h 156821"/>
                    <a:gd name="connsiteX2" fmla="*/ 2 w 234606"/>
                    <a:gd name="connsiteY2" fmla="*/ 0 h 156821"/>
                    <a:gd name="connsiteX3" fmla="*/ 33241 w 234606"/>
                    <a:gd name="connsiteY3" fmla="*/ 12921 h 156821"/>
                    <a:gd name="connsiteX4" fmla="*/ 183601 w 234606"/>
                    <a:gd name="connsiteY4" fmla="*/ 57674 h 156821"/>
                    <a:gd name="connsiteX5" fmla="*/ 199231 w 234606"/>
                    <a:gd name="connsiteY5" fmla="*/ 61113 h 156821"/>
                    <a:gd name="connsiteX6" fmla="*/ 199231 w 234606"/>
                    <a:gd name="connsiteY6" fmla="*/ 61113 h 156821"/>
                    <a:gd name="connsiteX7" fmla="*/ 234607 w 234606"/>
                    <a:gd name="connsiteY7" fmla="*/ 60384 h 1568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34606" h="156821">
                      <a:moveTo>
                        <a:pt x="234607" y="60384"/>
                      </a:moveTo>
                      <a:cubicBezTo>
                        <a:pt x="217883" y="111962"/>
                        <a:pt x="176099" y="165365"/>
                        <a:pt x="112277" y="155674"/>
                      </a:cubicBezTo>
                      <a:cubicBezTo>
                        <a:pt x="42619" y="145254"/>
                        <a:pt x="-311" y="73304"/>
                        <a:pt x="2" y="0"/>
                      </a:cubicBezTo>
                      <a:cubicBezTo>
                        <a:pt x="10422" y="3907"/>
                        <a:pt x="21467" y="8284"/>
                        <a:pt x="33241" y="12921"/>
                      </a:cubicBezTo>
                      <a:cubicBezTo>
                        <a:pt x="62678" y="24643"/>
                        <a:pt x="101440" y="40377"/>
                        <a:pt x="183601" y="57674"/>
                      </a:cubicBezTo>
                      <a:cubicBezTo>
                        <a:pt x="189072" y="58768"/>
                        <a:pt x="194334" y="59967"/>
                        <a:pt x="199231" y="61113"/>
                      </a:cubicBezTo>
                      <a:lnTo>
                        <a:pt x="199231" y="61113"/>
                      </a:lnTo>
                      <a:cubicBezTo>
                        <a:pt x="210982" y="59889"/>
                        <a:pt x="222815" y="59645"/>
                        <a:pt x="234607" y="60384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520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0" name="任意多边形: 形状 339">
                  <a:extLst>
                    <a:ext uri="{FF2B5EF4-FFF2-40B4-BE49-F238E27FC236}">
                      <a16:creationId xmlns:a16="http://schemas.microsoft.com/office/drawing/2014/main" id="{CAB083E4-DBD8-2BAE-13F9-152E1BFCFE06}"/>
                    </a:ext>
                  </a:extLst>
                </p:cNvPr>
                <p:cNvSpPr/>
                <p:nvPr/>
              </p:nvSpPr>
              <p:spPr>
                <a:xfrm>
                  <a:off x="7119453" y="4963700"/>
                  <a:ext cx="419581" cy="608055"/>
                </a:xfrm>
                <a:custGeom>
                  <a:avLst/>
                  <a:gdLst>
                    <a:gd name="connsiteX0" fmla="*/ 390591 w 419581"/>
                    <a:gd name="connsiteY0" fmla="*/ 517663 h 608055"/>
                    <a:gd name="connsiteX1" fmla="*/ 200740 w 419581"/>
                    <a:gd name="connsiteY1" fmla="*/ 589352 h 608055"/>
                    <a:gd name="connsiteX2" fmla="*/ 0 w 419581"/>
                    <a:gd name="connsiteY2" fmla="*/ 608056 h 608055"/>
                    <a:gd name="connsiteX3" fmla="*/ 78618 w 419581"/>
                    <a:gd name="connsiteY3" fmla="*/ 248047 h 608055"/>
                    <a:gd name="connsiteX4" fmla="*/ 141138 w 419581"/>
                    <a:gd name="connsiteY4" fmla="*/ 0 h 608055"/>
                    <a:gd name="connsiteX5" fmla="*/ 265761 w 419581"/>
                    <a:gd name="connsiteY5" fmla="*/ 238877 h 608055"/>
                    <a:gd name="connsiteX6" fmla="*/ 277952 w 419581"/>
                    <a:gd name="connsiteY6" fmla="*/ 350631 h 608055"/>
                    <a:gd name="connsiteX7" fmla="*/ 390591 w 419581"/>
                    <a:gd name="connsiteY7" fmla="*/ 517663 h 6080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419581" h="608055">
                      <a:moveTo>
                        <a:pt x="390591" y="517663"/>
                      </a:moveTo>
                      <a:cubicBezTo>
                        <a:pt x="363135" y="539545"/>
                        <a:pt x="288632" y="569762"/>
                        <a:pt x="200740" y="589352"/>
                      </a:cubicBezTo>
                      <a:cubicBezTo>
                        <a:pt x="129780" y="595135"/>
                        <a:pt x="62676" y="601387"/>
                        <a:pt x="0" y="608056"/>
                      </a:cubicBezTo>
                      <a:cubicBezTo>
                        <a:pt x="11410" y="551944"/>
                        <a:pt x="42305" y="403304"/>
                        <a:pt x="78618" y="248047"/>
                      </a:cubicBezTo>
                      <a:cubicBezTo>
                        <a:pt x="98625" y="162603"/>
                        <a:pt x="120298" y="75128"/>
                        <a:pt x="141138" y="0"/>
                      </a:cubicBezTo>
                      <a:cubicBezTo>
                        <a:pt x="294520" y="21569"/>
                        <a:pt x="335418" y="183964"/>
                        <a:pt x="265761" y="238877"/>
                      </a:cubicBezTo>
                      <a:cubicBezTo>
                        <a:pt x="187611" y="300667"/>
                        <a:pt x="179015" y="351986"/>
                        <a:pt x="277952" y="350631"/>
                      </a:cubicBezTo>
                      <a:cubicBezTo>
                        <a:pt x="376889" y="349276"/>
                        <a:pt x="467907" y="456133"/>
                        <a:pt x="390591" y="517663"/>
                      </a:cubicBezTo>
                      <a:close/>
                    </a:path>
                  </a:pathLst>
                </a:custGeom>
                <a:solidFill>
                  <a:srgbClr val="FCC71F"/>
                </a:solidFill>
                <a:ln w="520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1" name="任意多边形: 形状 340">
                  <a:extLst>
                    <a:ext uri="{FF2B5EF4-FFF2-40B4-BE49-F238E27FC236}">
                      <a16:creationId xmlns:a16="http://schemas.microsoft.com/office/drawing/2014/main" id="{2F9BE5E3-1085-B7BD-21C3-81E586C6060B}"/>
                    </a:ext>
                  </a:extLst>
                </p:cNvPr>
                <p:cNvSpPr/>
                <p:nvPr/>
              </p:nvSpPr>
              <p:spPr>
                <a:xfrm>
                  <a:off x="7574628" y="4552733"/>
                  <a:ext cx="180561" cy="325537"/>
                </a:xfrm>
                <a:custGeom>
                  <a:avLst/>
                  <a:gdLst>
                    <a:gd name="connsiteX0" fmla="*/ 179972 w 180561"/>
                    <a:gd name="connsiteY0" fmla="*/ 64243 h 325537"/>
                    <a:gd name="connsiteX1" fmla="*/ 177784 w 180561"/>
                    <a:gd name="connsiteY1" fmla="*/ 85395 h 325537"/>
                    <a:gd name="connsiteX2" fmla="*/ 168458 w 180561"/>
                    <a:gd name="connsiteY2" fmla="*/ 216374 h 325537"/>
                    <a:gd name="connsiteX3" fmla="*/ 169709 w 180561"/>
                    <a:gd name="connsiteY3" fmla="*/ 270610 h 325537"/>
                    <a:gd name="connsiteX4" fmla="*/ 58476 w 180561"/>
                    <a:gd name="connsiteY4" fmla="*/ 317500 h 325537"/>
                    <a:gd name="connsiteX5" fmla="*/ 20 w 180561"/>
                    <a:gd name="connsiteY5" fmla="*/ 214603 h 325537"/>
                    <a:gd name="connsiteX6" fmla="*/ 35604 w 180561"/>
                    <a:gd name="connsiteY6" fmla="*/ 39913 h 325537"/>
                    <a:gd name="connsiteX7" fmla="*/ 179972 w 180561"/>
                    <a:gd name="connsiteY7" fmla="*/ 64243 h 3255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80561" h="325537">
                      <a:moveTo>
                        <a:pt x="179972" y="64243"/>
                      </a:moveTo>
                      <a:cubicBezTo>
                        <a:pt x="179243" y="71641"/>
                        <a:pt x="178461" y="78675"/>
                        <a:pt x="177784" y="85395"/>
                      </a:cubicBezTo>
                      <a:cubicBezTo>
                        <a:pt x="171636" y="145519"/>
                        <a:pt x="168875" y="182457"/>
                        <a:pt x="168458" y="216374"/>
                      </a:cubicBezTo>
                      <a:cubicBezTo>
                        <a:pt x="168458" y="234296"/>
                        <a:pt x="168458" y="251385"/>
                        <a:pt x="169709" y="270610"/>
                      </a:cubicBezTo>
                      <a:cubicBezTo>
                        <a:pt x="169709" y="270610"/>
                        <a:pt x="145326" y="350635"/>
                        <a:pt x="58476" y="317500"/>
                      </a:cubicBezTo>
                      <a:cubicBezTo>
                        <a:pt x="-2793" y="294055"/>
                        <a:pt x="20" y="214603"/>
                        <a:pt x="20" y="214603"/>
                      </a:cubicBezTo>
                      <a:cubicBezTo>
                        <a:pt x="17943" y="157773"/>
                        <a:pt x="29869" y="99224"/>
                        <a:pt x="35604" y="39913"/>
                      </a:cubicBezTo>
                      <a:cubicBezTo>
                        <a:pt x="37688" y="10164"/>
                        <a:pt x="191226" y="-43395"/>
                        <a:pt x="179972" y="64243"/>
                      </a:cubicBezTo>
                      <a:close/>
                    </a:path>
                  </a:pathLst>
                </a:custGeom>
                <a:solidFill>
                  <a:srgbClr val="FEBD9D"/>
                </a:solidFill>
                <a:ln w="520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2" name="任意多边形: 形状 341">
                  <a:extLst>
                    <a:ext uri="{FF2B5EF4-FFF2-40B4-BE49-F238E27FC236}">
                      <a16:creationId xmlns:a16="http://schemas.microsoft.com/office/drawing/2014/main" id="{EC3A801F-7AD5-3FB4-4F01-F9B3747C7D63}"/>
                    </a:ext>
                  </a:extLst>
                </p:cNvPr>
                <p:cNvSpPr/>
                <p:nvPr/>
              </p:nvSpPr>
              <p:spPr>
                <a:xfrm>
                  <a:off x="7661907" y="4628164"/>
                  <a:ext cx="90505" cy="143358"/>
                </a:xfrm>
                <a:custGeom>
                  <a:avLst/>
                  <a:gdLst>
                    <a:gd name="connsiteX0" fmla="*/ 90505 w 90505"/>
                    <a:gd name="connsiteY0" fmla="*/ 9965 h 143358"/>
                    <a:gd name="connsiteX1" fmla="*/ 81179 w 90505"/>
                    <a:gd name="connsiteY1" fmla="*/ 140943 h 143358"/>
                    <a:gd name="connsiteX2" fmla="*/ 8240 w 90505"/>
                    <a:gd name="connsiteY2" fmla="*/ 33983 h 143358"/>
                    <a:gd name="connsiteX3" fmla="*/ 90505 w 90505"/>
                    <a:gd name="connsiteY3" fmla="*/ 9965 h 1433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0505" h="143358">
                      <a:moveTo>
                        <a:pt x="90505" y="9965"/>
                      </a:moveTo>
                      <a:cubicBezTo>
                        <a:pt x="84357" y="70088"/>
                        <a:pt x="81596" y="107026"/>
                        <a:pt x="81179" y="140943"/>
                      </a:cubicBezTo>
                      <a:cubicBezTo>
                        <a:pt x="31372" y="156052"/>
                        <a:pt x="-20519" y="97857"/>
                        <a:pt x="8240" y="33983"/>
                      </a:cubicBezTo>
                      <a:cubicBezTo>
                        <a:pt x="29080" y="-11292"/>
                        <a:pt x="66383" y="-2331"/>
                        <a:pt x="90505" y="9965"/>
                      </a:cubicBezTo>
                      <a:close/>
                    </a:path>
                  </a:pathLst>
                </a:custGeom>
                <a:solidFill>
                  <a:srgbClr val="F4A789"/>
                </a:solidFill>
                <a:ln w="520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3" name="任意多边形: 形状 342">
                  <a:extLst>
                    <a:ext uri="{FF2B5EF4-FFF2-40B4-BE49-F238E27FC236}">
                      <a16:creationId xmlns:a16="http://schemas.microsoft.com/office/drawing/2014/main" id="{9B8015E0-286C-1F6E-BAC8-66B24C6B9043}"/>
                    </a:ext>
                  </a:extLst>
                </p:cNvPr>
                <p:cNvSpPr/>
                <p:nvPr/>
              </p:nvSpPr>
              <p:spPr>
                <a:xfrm>
                  <a:off x="7787892" y="5184655"/>
                  <a:ext cx="261175" cy="155361"/>
                </a:xfrm>
                <a:custGeom>
                  <a:avLst/>
                  <a:gdLst>
                    <a:gd name="connsiteX0" fmla="*/ 261176 w 261175"/>
                    <a:gd name="connsiteY0" fmla="*/ 28394 h 155361"/>
                    <a:gd name="connsiteX1" fmla="*/ 18547 w 261175"/>
                    <a:gd name="connsiteY1" fmla="*/ 155361 h 155361"/>
                    <a:gd name="connsiteX2" fmla="*/ 0 w 261175"/>
                    <a:gd name="connsiteY2" fmla="*/ 118527 h 155361"/>
                    <a:gd name="connsiteX3" fmla="*/ 247942 w 261175"/>
                    <a:gd name="connsiteY3" fmla="*/ 0 h 155361"/>
                    <a:gd name="connsiteX4" fmla="*/ 261176 w 261175"/>
                    <a:gd name="connsiteY4" fmla="*/ 28394 h 1553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61175" h="155361">
                      <a:moveTo>
                        <a:pt x="261176" y="28394"/>
                      </a:moveTo>
                      <a:cubicBezTo>
                        <a:pt x="261176" y="28394"/>
                        <a:pt x="128843" y="130770"/>
                        <a:pt x="18547" y="155361"/>
                      </a:cubicBezTo>
                      <a:cubicBezTo>
                        <a:pt x="18547" y="155361"/>
                        <a:pt x="11201" y="140669"/>
                        <a:pt x="0" y="118527"/>
                      </a:cubicBezTo>
                      <a:cubicBezTo>
                        <a:pt x="90653" y="87267"/>
                        <a:pt x="185579" y="41680"/>
                        <a:pt x="247942" y="0"/>
                      </a:cubicBezTo>
                      <a:cubicBezTo>
                        <a:pt x="256278" y="17766"/>
                        <a:pt x="261176" y="28394"/>
                        <a:pt x="261176" y="28394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520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344" name="图形 236">
                <a:extLst>
                  <a:ext uri="{FF2B5EF4-FFF2-40B4-BE49-F238E27FC236}">
                    <a16:creationId xmlns:a16="http://schemas.microsoft.com/office/drawing/2014/main" id="{8D355C72-C377-EBF8-4C27-C892F1A337E9}"/>
                  </a:ext>
                </a:extLst>
              </p:cNvPr>
              <p:cNvGrpSpPr/>
              <p:nvPr/>
            </p:nvGrpSpPr>
            <p:grpSpPr>
              <a:xfrm>
                <a:off x="7519017" y="4389657"/>
                <a:ext cx="290392" cy="328778"/>
                <a:chOff x="7519017" y="4389657"/>
                <a:chExt cx="290392" cy="328778"/>
              </a:xfrm>
            </p:grpSpPr>
            <p:sp>
              <p:nvSpPr>
                <p:cNvPr id="345" name="任意多边形: 形状 344">
                  <a:extLst>
                    <a:ext uri="{FF2B5EF4-FFF2-40B4-BE49-F238E27FC236}">
                      <a16:creationId xmlns:a16="http://schemas.microsoft.com/office/drawing/2014/main" id="{33C34FD9-F5B3-D157-6C0A-B7B5FC9ED57B}"/>
                    </a:ext>
                  </a:extLst>
                </p:cNvPr>
                <p:cNvSpPr/>
                <p:nvPr/>
              </p:nvSpPr>
              <p:spPr>
                <a:xfrm>
                  <a:off x="7561865" y="4432356"/>
                  <a:ext cx="238538" cy="286079"/>
                </a:xfrm>
                <a:custGeom>
                  <a:avLst/>
                  <a:gdLst>
                    <a:gd name="connsiteX0" fmla="*/ 226756 w 238538"/>
                    <a:gd name="connsiteY0" fmla="*/ 264489 h 286079"/>
                    <a:gd name="connsiteX1" fmla="*/ 64934 w 238538"/>
                    <a:gd name="connsiteY1" fmla="*/ 211608 h 286079"/>
                    <a:gd name="connsiteX2" fmla="*/ 18 w 238538"/>
                    <a:gd name="connsiteY2" fmla="*/ 90111 h 286079"/>
                    <a:gd name="connsiteX3" fmla="*/ 140688 w 238538"/>
                    <a:gd name="connsiteY3" fmla="*/ 14515 h 286079"/>
                    <a:gd name="connsiteX4" fmla="*/ 217326 w 238538"/>
                    <a:gd name="connsiteY4" fmla="*/ 108294 h 286079"/>
                    <a:gd name="connsiteX5" fmla="*/ 231758 w 238538"/>
                    <a:gd name="connsiteY5" fmla="*/ 154506 h 286079"/>
                    <a:gd name="connsiteX6" fmla="*/ 226756 w 238538"/>
                    <a:gd name="connsiteY6" fmla="*/ 264489 h 2860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38538" h="286079">
                      <a:moveTo>
                        <a:pt x="226756" y="264489"/>
                      </a:moveTo>
                      <a:cubicBezTo>
                        <a:pt x="197580" y="302470"/>
                        <a:pt x="145741" y="293613"/>
                        <a:pt x="64934" y="211608"/>
                      </a:cubicBezTo>
                      <a:cubicBezTo>
                        <a:pt x="34352" y="180348"/>
                        <a:pt x="-920" y="129967"/>
                        <a:pt x="18" y="90111"/>
                      </a:cubicBezTo>
                      <a:cubicBezTo>
                        <a:pt x="956" y="50255"/>
                        <a:pt x="49200" y="-33678"/>
                        <a:pt x="140688" y="14515"/>
                      </a:cubicBezTo>
                      <a:cubicBezTo>
                        <a:pt x="176011" y="33166"/>
                        <a:pt x="201279" y="69115"/>
                        <a:pt x="217326" y="108294"/>
                      </a:cubicBezTo>
                      <a:cubicBezTo>
                        <a:pt x="223393" y="123277"/>
                        <a:pt x="228219" y="138734"/>
                        <a:pt x="231758" y="154506"/>
                      </a:cubicBezTo>
                      <a:cubicBezTo>
                        <a:pt x="242438" y="202282"/>
                        <a:pt x="240302" y="246827"/>
                        <a:pt x="226756" y="264489"/>
                      </a:cubicBezTo>
                      <a:close/>
                    </a:path>
                  </a:pathLst>
                </a:custGeom>
                <a:solidFill>
                  <a:srgbClr val="FEBD9D"/>
                </a:solidFill>
                <a:ln w="520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6" name="任意多边形: 形状 345">
                  <a:extLst>
                    <a:ext uri="{FF2B5EF4-FFF2-40B4-BE49-F238E27FC236}">
                      <a16:creationId xmlns:a16="http://schemas.microsoft.com/office/drawing/2014/main" id="{096505A4-C667-3484-D089-EB48A4CDA63B}"/>
                    </a:ext>
                  </a:extLst>
                </p:cNvPr>
                <p:cNvSpPr/>
                <p:nvPr/>
              </p:nvSpPr>
              <p:spPr>
                <a:xfrm>
                  <a:off x="7614252" y="4542829"/>
                  <a:ext cx="75408" cy="53436"/>
                </a:xfrm>
                <a:custGeom>
                  <a:avLst/>
                  <a:gdLst>
                    <a:gd name="connsiteX0" fmla="*/ 74338 w 75408"/>
                    <a:gd name="connsiteY0" fmla="*/ 41272 h 53436"/>
                    <a:gd name="connsiteX1" fmla="*/ 28802 w 75408"/>
                    <a:gd name="connsiteY1" fmla="*/ 49140 h 53436"/>
                    <a:gd name="connsiteX2" fmla="*/ 1085 w 75408"/>
                    <a:gd name="connsiteY2" fmla="*/ 12201 h 53436"/>
                    <a:gd name="connsiteX3" fmla="*/ 46621 w 75408"/>
                    <a:gd name="connsiteY3" fmla="*/ 4282 h 53436"/>
                    <a:gd name="connsiteX4" fmla="*/ 74338 w 75408"/>
                    <a:gd name="connsiteY4" fmla="*/ 41272 h 534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5408" h="53436">
                      <a:moveTo>
                        <a:pt x="74338" y="41272"/>
                      </a:moveTo>
                      <a:cubicBezTo>
                        <a:pt x="69388" y="53620"/>
                        <a:pt x="49017" y="57163"/>
                        <a:pt x="28802" y="49140"/>
                      </a:cubicBezTo>
                      <a:cubicBezTo>
                        <a:pt x="8588" y="41116"/>
                        <a:pt x="-3864" y="24549"/>
                        <a:pt x="1085" y="12201"/>
                      </a:cubicBezTo>
                      <a:cubicBezTo>
                        <a:pt x="6035" y="-147"/>
                        <a:pt x="26354" y="-3742"/>
                        <a:pt x="46621" y="4282"/>
                      </a:cubicBezTo>
                      <a:cubicBezTo>
                        <a:pt x="66887" y="12305"/>
                        <a:pt x="79235" y="28873"/>
                        <a:pt x="74338" y="41272"/>
                      </a:cubicBezTo>
                      <a:close/>
                    </a:path>
                  </a:pathLst>
                </a:custGeom>
                <a:solidFill>
                  <a:srgbClr val="F4AF90"/>
                </a:solidFill>
                <a:ln w="520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7" name="任意多边形: 形状 346">
                  <a:extLst>
                    <a:ext uri="{FF2B5EF4-FFF2-40B4-BE49-F238E27FC236}">
                      <a16:creationId xmlns:a16="http://schemas.microsoft.com/office/drawing/2014/main" id="{163352F0-7E43-224D-F8ED-3623B63BA219}"/>
                    </a:ext>
                  </a:extLst>
                </p:cNvPr>
                <p:cNvSpPr/>
                <p:nvPr/>
              </p:nvSpPr>
              <p:spPr>
                <a:xfrm>
                  <a:off x="7759861" y="4540546"/>
                  <a:ext cx="33605" cy="48949"/>
                </a:xfrm>
                <a:custGeom>
                  <a:avLst/>
                  <a:gdLst>
                    <a:gd name="connsiteX0" fmla="*/ 33605 w 33605"/>
                    <a:gd name="connsiteY0" fmla="*/ 46212 h 48949"/>
                    <a:gd name="connsiteX1" fmla="*/ 3127 w 33605"/>
                    <a:gd name="connsiteY1" fmla="*/ 42044 h 48949"/>
                    <a:gd name="connsiteX2" fmla="*/ 19174 w 33605"/>
                    <a:gd name="connsiteY2" fmla="*/ 0 h 48949"/>
                    <a:gd name="connsiteX3" fmla="*/ 33605 w 33605"/>
                    <a:gd name="connsiteY3" fmla="*/ 46212 h 489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3605" h="48949">
                      <a:moveTo>
                        <a:pt x="33605" y="46212"/>
                      </a:moveTo>
                      <a:cubicBezTo>
                        <a:pt x="20893" y="50901"/>
                        <a:pt x="8754" y="49599"/>
                        <a:pt x="3127" y="42044"/>
                      </a:cubicBezTo>
                      <a:cubicBezTo>
                        <a:pt x="-4636" y="31625"/>
                        <a:pt x="2554" y="13025"/>
                        <a:pt x="19174" y="0"/>
                      </a:cubicBezTo>
                      <a:cubicBezTo>
                        <a:pt x="25240" y="14983"/>
                        <a:pt x="30067" y="30440"/>
                        <a:pt x="33605" y="46212"/>
                      </a:cubicBezTo>
                      <a:close/>
                    </a:path>
                  </a:pathLst>
                </a:custGeom>
                <a:solidFill>
                  <a:srgbClr val="F4AF90"/>
                </a:solidFill>
                <a:ln w="520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8" name="任意多边形: 形状 347">
                  <a:extLst>
                    <a:ext uri="{FF2B5EF4-FFF2-40B4-BE49-F238E27FC236}">
                      <a16:creationId xmlns:a16="http://schemas.microsoft.com/office/drawing/2014/main" id="{83260EBE-FACF-E0A8-978A-D6A5AB4545B0}"/>
                    </a:ext>
                  </a:extLst>
                </p:cNvPr>
                <p:cNvSpPr/>
                <p:nvPr/>
              </p:nvSpPr>
              <p:spPr>
                <a:xfrm>
                  <a:off x="7736261" y="4478599"/>
                  <a:ext cx="73147" cy="73147"/>
                </a:xfrm>
                <a:custGeom>
                  <a:avLst/>
                  <a:gdLst>
                    <a:gd name="connsiteX0" fmla="*/ 73148 w 73147"/>
                    <a:gd name="connsiteY0" fmla="*/ 36574 h 73147"/>
                    <a:gd name="connsiteX1" fmla="*/ 36574 w 73147"/>
                    <a:gd name="connsiteY1" fmla="*/ 73148 h 73147"/>
                    <a:gd name="connsiteX2" fmla="*/ 0 w 73147"/>
                    <a:gd name="connsiteY2" fmla="*/ 36574 h 73147"/>
                    <a:gd name="connsiteX3" fmla="*/ 36574 w 73147"/>
                    <a:gd name="connsiteY3" fmla="*/ 0 h 73147"/>
                    <a:gd name="connsiteX4" fmla="*/ 73148 w 73147"/>
                    <a:gd name="connsiteY4" fmla="*/ 36574 h 731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3147" h="73147">
                      <a:moveTo>
                        <a:pt x="73148" y="36574"/>
                      </a:moveTo>
                      <a:cubicBezTo>
                        <a:pt x="73148" y="56773"/>
                        <a:pt x="56773" y="73148"/>
                        <a:pt x="36574" y="73148"/>
                      </a:cubicBezTo>
                      <a:cubicBezTo>
                        <a:pt x="16375" y="73148"/>
                        <a:pt x="0" y="56773"/>
                        <a:pt x="0" y="36574"/>
                      </a:cubicBezTo>
                      <a:cubicBezTo>
                        <a:pt x="0" y="16375"/>
                        <a:pt x="16375" y="0"/>
                        <a:pt x="36574" y="0"/>
                      </a:cubicBezTo>
                      <a:cubicBezTo>
                        <a:pt x="56773" y="0"/>
                        <a:pt x="73148" y="16375"/>
                        <a:pt x="73148" y="36574"/>
                      </a:cubicBezTo>
                      <a:close/>
                    </a:path>
                  </a:pathLst>
                </a:custGeom>
                <a:noFill/>
                <a:ln w="5203" cap="flat">
                  <a:solidFill>
                    <a:srgbClr val="683F1D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9" name="任意多边形: 形状 348">
                  <a:extLst>
                    <a:ext uri="{FF2B5EF4-FFF2-40B4-BE49-F238E27FC236}">
                      <a16:creationId xmlns:a16="http://schemas.microsoft.com/office/drawing/2014/main" id="{FEA7AED2-3F77-C751-DE68-2B88154A325E}"/>
                    </a:ext>
                  </a:extLst>
                </p:cNvPr>
                <p:cNvSpPr/>
                <p:nvPr/>
              </p:nvSpPr>
              <p:spPr>
                <a:xfrm>
                  <a:off x="7691351" y="4527104"/>
                  <a:ext cx="15213" cy="15213"/>
                </a:xfrm>
                <a:custGeom>
                  <a:avLst/>
                  <a:gdLst>
                    <a:gd name="connsiteX0" fmla="*/ 0 w 15213"/>
                    <a:gd name="connsiteY0" fmla="*/ 7554 h 15213"/>
                    <a:gd name="connsiteX1" fmla="*/ 7554 w 15213"/>
                    <a:gd name="connsiteY1" fmla="*/ 15213 h 15213"/>
                    <a:gd name="connsiteX2" fmla="*/ 15213 w 15213"/>
                    <a:gd name="connsiteY2" fmla="*/ 7659 h 15213"/>
                    <a:gd name="connsiteX3" fmla="*/ 7659 w 15213"/>
                    <a:gd name="connsiteY3" fmla="*/ 0 h 15213"/>
                    <a:gd name="connsiteX4" fmla="*/ 7607 w 15213"/>
                    <a:gd name="connsiteY4" fmla="*/ 0 h 15213"/>
                    <a:gd name="connsiteX5" fmla="*/ 0 w 15213"/>
                    <a:gd name="connsiteY5" fmla="*/ 7555 h 1521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5213" h="15213">
                      <a:moveTo>
                        <a:pt x="0" y="7554"/>
                      </a:moveTo>
                      <a:cubicBezTo>
                        <a:pt x="-29" y="11755"/>
                        <a:pt x="3354" y="15184"/>
                        <a:pt x="7554" y="15213"/>
                      </a:cubicBezTo>
                      <a:cubicBezTo>
                        <a:pt x="11755" y="15242"/>
                        <a:pt x="15184" y="11859"/>
                        <a:pt x="15213" y="7659"/>
                      </a:cubicBezTo>
                      <a:cubicBezTo>
                        <a:pt x="15242" y="3458"/>
                        <a:pt x="11860" y="29"/>
                        <a:pt x="7659" y="0"/>
                      </a:cubicBezTo>
                      <a:cubicBezTo>
                        <a:pt x="7641" y="0"/>
                        <a:pt x="7624" y="0"/>
                        <a:pt x="7607" y="0"/>
                      </a:cubicBezTo>
                      <a:cubicBezTo>
                        <a:pt x="3426" y="0"/>
                        <a:pt x="29" y="3374"/>
                        <a:pt x="0" y="7555"/>
                      </a:cubicBezTo>
                      <a:close/>
                    </a:path>
                  </a:pathLst>
                </a:custGeom>
                <a:solidFill>
                  <a:srgbClr val="683F1D"/>
                </a:solidFill>
                <a:ln w="520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0" name="任意多边形: 形状 349">
                  <a:extLst>
                    <a:ext uri="{FF2B5EF4-FFF2-40B4-BE49-F238E27FC236}">
                      <a16:creationId xmlns:a16="http://schemas.microsoft.com/office/drawing/2014/main" id="{26CF82E7-5BC5-4BF5-CCE4-553DF53BC361}"/>
                    </a:ext>
                  </a:extLst>
                </p:cNvPr>
                <p:cNvSpPr/>
                <p:nvPr/>
              </p:nvSpPr>
              <p:spPr>
                <a:xfrm>
                  <a:off x="7744337" y="4515174"/>
                  <a:ext cx="15213" cy="15213"/>
                </a:xfrm>
                <a:custGeom>
                  <a:avLst/>
                  <a:gdLst>
                    <a:gd name="connsiteX0" fmla="*/ 0 w 15213"/>
                    <a:gd name="connsiteY0" fmla="*/ 7607 h 15213"/>
                    <a:gd name="connsiteX1" fmla="*/ 7607 w 15213"/>
                    <a:gd name="connsiteY1" fmla="*/ 15213 h 15213"/>
                    <a:gd name="connsiteX2" fmla="*/ 15213 w 15213"/>
                    <a:gd name="connsiteY2" fmla="*/ 7607 h 15213"/>
                    <a:gd name="connsiteX3" fmla="*/ 7607 w 15213"/>
                    <a:gd name="connsiteY3" fmla="*/ 0 h 15213"/>
                    <a:gd name="connsiteX4" fmla="*/ 0 w 15213"/>
                    <a:gd name="connsiteY4" fmla="*/ 7607 h 1521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5213" h="15213">
                      <a:moveTo>
                        <a:pt x="0" y="7607"/>
                      </a:moveTo>
                      <a:cubicBezTo>
                        <a:pt x="0" y="11807"/>
                        <a:pt x="3406" y="15213"/>
                        <a:pt x="7607" y="15213"/>
                      </a:cubicBezTo>
                      <a:cubicBezTo>
                        <a:pt x="11808" y="15213"/>
                        <a:pt x="15213" y="11807"/>
                        <a:pt x="15213" y="7607"/>
                      </a:cubicBezTo>
                      <a:cubicBezTo>
                        <a:pt x="15213" y="3406"/>
                        <a:pt x="11808" y="0"/>
                        <a:pt x="7607" y="0"/>
                      </a:cubicBezTo>
                      <a:cubicBezTo>
                        <a:pt x="3406" y="0"/>
                        <a:pt x="0" y="3406"/>
                        <a:pt x="0" y="7607"/>
                      </a:cubicBezTo>
                      <a:close/>
                    </a:path>
                  </a:pathLst>
                </a:custGeom>
                <a:solidFill>
                  <a:srgbClr val="683F1D"/>
                </a:solidFill>
                <a:ln w="520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1" name="任意多边形: 形状 350">
                  <a:extLst>
                    <a:ext uri="{FF2B5EF4-FFF2-40B4-BE49-F238E27FC236}">
                      <a16:creationId xmlns:a16="http://schemas.microsoft.com/office/drawing/2014/main" id="{B1DA938B-9B32-340A-D03E-E1F80F5C91A5}"/>
                    </a:ext>
                  </a:extLst>
                </p:cNvPr>
                <p:cNvSpPr/>
                <p:nvPr/>
              </p:nvSpPr>
              <p:spPr>
                <a:xfrm>
                  <a:off x="7574706" y="4577541"/>
                  <a:ext cx="62308" cy="67550"/>
                </a:xfrm>
                <a:custGeom>
                  <a:avLst/>
                  <a:gdLst>
                    <a:gd name="connsiteX0" fmla="*/ 59700 w 62308"/>
                    <a:gd name="connsiteY0" fmla="*/ 61004 h 67550"/>
                    <a:gd name="connsiteX1" fmla="*/ 2078 w 62308"/>
                    <a:gd name="connsiteY1" fmla="*/ 42040 h 67550"/>
                    <a:gd name="connsiteX2" fmla="*/ 36724 w 62308"/>
                    <a:gd name="connsiteY2" fmla="*/ 360 h 67550"/>
                    <a:gd name="connsiteX3" fmla="*/ 59700 w 62308"/>
                    <a:gd name="connsiteY3" fmla="*/ 61004 h 675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2308" h="67550">
                      <a:moveTo>
                        <a:pt x="59700" y="61004"/>
                      </a:moveTo>
                      <a:cubicBezTo>
                        <a:pt x="41049" y="71737"/>
                        <a:pt x="12081" y="71737"/>
                        <a:pt x="2078" y="42040"/>
                      </a:cubicBezTo>
                      <a:cubicBezTo>
                        <a:pt x="-7925" y="12343"/>
                        <a:pt x="20574" y="-2558"/>
                        <a:pt x="36724" y="360"/>
                      </a:cubicBezTo>
                      <a:cubicBezTo>
                        <a:pt x="56626" y="4007"/>
                        <a:pt x="67672" y="33183"/>
                        <a:pt x="59700" y="61004"/>
                      </a:cubicBezTo>
                      <a:close/>
                    </a:path>
                  </a:pathLst>
                </a:custGeom>
                <a:solidFill>
                  <a:srgbClr val="FEBD9D"/>
                </a:solidFill>
                <a:ln w="520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2" name="任意多边形: 形状 351">
                  <a:extLst>
                    <a:ext uri="{FF2B5EF4-FFF2-40B4-BE49-F238E27FC236}">
                      <a16:creationId xmlns:a16="http://schemas.microsoft.com/office/drawing/2014/main" id="{B0746F68-C695-58E7-9B00-F91D7C00518D}"/>
                    </a:ext>
                  </a:extLst>
                </p:cNvPr>
                <p:cNvSpPr/>
                <p:nvPr/>
              </p:nvSpPr>
              <p:spPr>
                <a:xfrm>
                  <a:off x="7586214" y="4597390"/>
                  <a:ext cx="38241" cy="16408"/>
                </a:xfrm>
                <a:custGeom>
                  <a:avLst/>
                  <a:gdLst>
                    <a:gd name="connsiteX0" fmla="*/ 38241 w 38241"/>
                    <a:gd name="connsiteY0" fmla="*/ 13960 h 16408"/>
                    <a:gd name="connsiteX1" fmla="*/ 0 w 38241"/>
                    <a:gd name="connsiteY1" fmla="*/ 16408 h 164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38241" h="16408">
                      <a:moveTo>
                        <a:pt x="38241" y="13960"/>
                      </a:moveTo>
                      <a:cubicBezTo>
                        <a:pt x="29176" y="-3233"/>
                        <a:pt x="8701" y="-6880"/>
                        <a:pt x="0" y="16408"/>
                      </a:cubicBezTo>
                    </a:path>
                  </a:pathLst>
                </a:custGeom>
                <a:noFill/>
                <a:ln w="3902" cap="rnd">
                  <a:solidFill>
                    <a:srgbClr val="EF8A66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3" name="任意多边形: 形状 352">
                  <a:extLst>
                    <a:ext uri="{FF2B5EF4-FFF2-40B4-BE49-F238E27FC236}">
                      <a16:creationId xmlns:a16="http://schemas.microsoft.com/office/drawing/2014/main" id="{A11FD397-7888-702B-8CA4-9558AD8DB02B}"/>
                    </a:ext>
                  </a:extLst>
                </p:cNvPr>
                <p:cNvSpPr/>
                <p:nvPr/>
              </p:nvSpPr>
              <p:spPr>
                <a:xfrm>
                  <a:off x="7600945" y="4602579"/>
                  <a:ext cx="18456" cy="21529"/>
                </a:xfrm>
                <a:custGeom>
                  <a:avLst/>
                  <a:gdLst>
                    <a:gd name="connsiteX0" fmla="*/ 18456 w 18456"/>
                    <a:gd name="connsiteY0" fmla="*/ 1685 h 21529"/>
                    <a:gd name="connsiteX1" fmla="*/ 17414 w 18456"/>
                    <a:gd name="connsiteY1" fmla="*/ 19972 h 215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8456" h="21529">
                      <a:moveTo>
                        <a:pt x="18456" y="1685"/>
                      </a:moveTo>
                      <a:cubicBezTo>
                        <a:pt x="-3686" y="-8266"/>
                        <a:pt x="-8115" y="29507"/>
                        <a:pt x="17414" y="19972"/>
                      </a:cubicBezTo>
                    </a:path>
                  </a:pathLst>
                </a:custGeom>
                <a:noFill/>
                <a:ln w="3902" cap="rnd">
                  <a:solidFill>
                    <a:srgbClr val="EF8A66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4" name="任意多边形: 形状 353">
                  <a:extLst>
                    <a:ext uri="{FF2B5EF4-FFF2-40B4-BE49-F238E27FC236}">
                      <a16:creationId xmlns:a16="http://schemas.microsoft.com/office/drawing/2014/main" id="{B483815C-2574-AEC5-024F-247C84481F7A}"/>
                    </a:ext>
                  </a:extLst>
                </p:cNvPr>
                <p:cNvSpPr/>
                <p:nvPr/>
              </p:nvSpPr>
              <p:spPr>
                <a:xfrm>
                  <a:off x="7519017" y="4389657"/>
                  <a:ext cx="253769" cy="199606"/>
                </a:xfrm>
                <a:custGeom>
                  <a:avLst/>
                  <a:gdLst>
                    <a:gd name="connsiteX0" fmla="*/ 248556 w 253769"/>
                    <a:gd name="connsiteY0" fmla="*/ 126610 h 199606"/>
                    <a:gd name="connsiteX1" fmla="*/ 214014 w 253769"/>
                    <a:gd name="connsiteY1" fmla="*/ 79721 h 199606"/>
                    <a:gd name="connsiteX2" fmla="*/ 176502 w 253769"/>
                    <a:gd name="connsiteY2" fmla="*/ 80815 h 199606"/>
                    <a:gd name="connsiteX3" fmla="*/ 134197 w 253769"/>
                    <a:gd name="connsiteY3" fmla="*/ 98529 h 199606"/>
                    <a:gd name="connsiteX4" fmla="*/ 102416 w 253769"/>
                    <a:gd name="connsiteY4" fmla="*/ 75397 h 199606"/>
                    <a:gd name="connsiteX5" fmla="*/ 77148 w 253769"/>
                    <a:gd name="connsiteY5" fmla="*/ 89724 h 199606"/>
                    <a:gd name="connsiteX6" fmla="*/ 96060 w 253769"/>
                    <a:gd name="connsiteY6" fmla="*/ 125100 h 199606"/>
                    <a:gd name="connsiteX7" fmla="*/ 79649 w 253769"/>
                    <a:gd name="connsiteY7" fmla="*/ 199394 h 199606"/>
                    <a:gd name="connsiteX8" fmla="*/ 11919 w 253769"/>
                    <a:gd name="connsiteY8" fmla="*/ 165320 h 199606"/>
                    <a:gd name="connsiteX9" fmla="*/ 10825 w 253769"/>
                    <a:gd name="connsiteY9" fmla="*/ 163758 h 199606"/>
                    <a:gd name="connsiteX10" fmla="*/ 9366 w 253769"/>
                    <a:gd name="connsiteY10" fmla="*/ 101238 h 199606"/>
                    <a:gd name="connsiteX11" fmla="*/ 27810 w 253769"/>
                    <a:gd name="connsiteY11" fmla="*/ 88682 h 199606"/>
                    <a:gd name="connsiteX12" fmla="*/ 122266 w 253769"/>
                    <a:gd name="connsiteY12" fmla="*/ 685 h 199606"/>
                    <a:gd name="connsiteX13" fmla="*/ 165353 w 253769"/>
                    <a:gd name="connsiteY13" fmla="*/ 12720 h 199606"/>
                    <a:gd name="connsiteX14" fmla="*/ 233916 w 253769"/>
                    <a:gd name="connsiteY14" fmla="*/ 40021 h 199606"/>
                    <a:gd name="connsiteX15" fmla="*/ 237928 w 253769"/>
                    <a:gd name="connsiteY15" fmla="*/ 45491 h 199606"/>
                    <a:gd name="connsiteX16" fmla="*/ 248556 w 253769"/>
                    <a:gd name="connsiteY16" fmla="*/ 126610 h 1996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253769" h="199606">
                      <a:moveTo>
                        <a:pt x="248556" y="126610"/>
                      </a:moveTo>
                      <a:cubicBezTo>
                        <a:pt x="239489" y="109318"/>
                        <a:pt x="227841" y="93507"/>
                        <a:pt x="214014" y="79721"/>
                      </a:cubicBezTo>
                      <a:cubicBezTo>
                        <a:pt x="191559" y="92329"/>
                        <a:pt x="176502" y="80815"/>
                        <a:pt x="176502" y="80815"/>
                      </a:cubicBezTo>
                      <a:cubicBezTo>
                        <a:pt x="176502" y="80815"/>
                        <a:pt x="154620" y="104208"/>
                        <a:pt x="134197" y="98529"/>
                      </a:cubicBezTo>
                      <a:cubicBezTo>
                        <a:pt x="113774" y="92850"/>
                        <a:pt x="115285" y="78627"/>
                        <a:pt x="102416" y="75397"/>
                      </a:cubicBezTo>
                      <a:cubicBezTo>
                        <a:pt x="89548" y="72166"/>
                        <a:pt x="77148" y="85816"/>
                        <a:pt x="77148" y="89724"/>
                      </a:cubicBezTo>
                      <a:cubicBezTo>
                        <a:pt x="77148" y="93631"/>
                        <a:pt x="83817" y="96080"/>
                        <a:pt x="96060" y="125100"/>
                      </a:cubicBezTo>
                      <a:cubicBezTo>
                        <a:pt x="108304" y="154119"/>
                        <a:pt x="104657" y="194809"/>
                        <a:pt x="79649" y="199394"/>
                      </a:cubicBezTo>
                      <a:cubicBezTo>
                        <a:pt x="71677" y="200853"/>
                        <a:pt x="31821" y="195382"/>
                        <a:pt x="11919" y="165320"/>
                      </a:cubicBezTo>
                      <a:cubicBezTo>
                        <a:pt x="11520" y="164825"/>
                        <a:pt x="11154" y="164302"/>
                        <a:pt x="10825" y="163758"/>
                      </a:cubicBezTo>
                      <a:cubicBezTo>
                        <a:pt x="-8608" y="132237"/>
                        <a:pt x="2750" y="109574"/>
                        <a:pt x="9366" y="101238"/>
                      </a:cubicBezTo>
                      <a:cubicBezTo>
                        <a:pt x="15983" y="92902"/>
                        <a:pt x="26351" y="96601"/>
                        <a:pt x="27810" y="88682"/>
                      </a:cubicBezTo>
                      <a:cubicBezTo>
                        <a:pt x="36250" y="43616"/>
                        <a:pt x="77773" y="4853"/>
                        <a:pt x="122266" y="685"/>
                      </a:cubicBezTo>
                      <a:cubicBezTo>
                        <a:pt x="166759" y="-3483"/>
                        <a:pt x="165353" y="12720"/>
                        <a:pt x="165353" y="12720"/>
                      </a:cubicBezTo>
                      <a:cubicBezTo>
                        <a:pt x="165353" y="12720"/>
                        <a:pt x="209794" y="9334"/>
                        <a:pt x="233916" y="40021"/>
                      </a:cubicBezTo>
                      <a:cubicBezTo>
                        <a:pt x="235375" y="41844"/>
                        <a:pt x="236729" y="43668"/>
                        <a:pt x="237928" y="45491"/>
                      </a:cubicBezTo>
                      <a:cubicBezTo>
                        <a:pt x="254286" y="69257"/>
                        <a:pt x="258239" y="99432"/>
                        <a:pt x="248556" y="126610"/>
                      </a:cubicBezTo>
                      <a:close/>
                    </a:path>
                  </a:pathLst>
                </a:custGeom>
                <a:solidFill>
                  <a:srgbClr val="7F542D"/>
                </a:solidFill>
                <a:ln w="520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5" name="任意多边形: 形状 354">
                  <a:extLst>
                    <a:ext uri="{FF2B5EF4-FFF2-40B4-BE49-F238E27FC236}">
                      <a16:creationId xmlns:a16="http://schemas.microsoft.com/office/drawing/2014/main" id="{1010AC4C-622F-B5F4-8995-6999178F7013}"/>
                    </a:ext>
                  </a:extLst>
                </p:cNvPr>
                <p:cNvSpPr/>
                <p:nvPr/>
              </p:nvSpPr>
              <p:spPr>
                <a:xfrm>
                  <a:off x="7530936" y="4428672"/>
                  <a:ext cx="241850" cy="160592"/>
                </a:xfrm>
                <a:custGeom>
                  <a:avLst/>
                  <a:gdLst>
                    <a:gd name="connsiteX0" fmla="*/ 236637 w 241850"/>
                    <a:gd name="connsiteY0" fmla="*/ 87596 h 160592"/>
                    <a:gd name="connsiteX1" fmla="*/ 202095 w 241850"/>
                    <a:gd name="connsiteY1" fmla="*/ 40706 h 160592"/>
                    <a:gd name="connsiteX2" fmla="*/ 164583 w 241850"/>
                    <a:gd name="connsiteY2" fmla="*/ 41800 h 160592"/>
                    <a:gd name="connsiteX3" fmla="*/ 122278 w 241850"/>
                    <a:gd name="connsiteY3" fmla="*/ 59514 h 160592"/>
                    <a:gd name="connsiteX4" fmla="*/ 90497 w 241850"/>
                    <a:gd name="connsiteY4" fmla="*/ 36382 h 160592"/>
                    <a:gd name="connsiteX5" fmla="*/ 65229 w 241850"/>
                    <a:gd name="connsiteY5" fmla="*/ 50710 h 160592"/>
                    <a:gd name="connsiteX6" fmla="*/ 84141 w 241850"/>
                    <a:gd name="connsiteY6" fmla="*/ 86085 h 160592"/>
                    <a:gd name="connsiteX7" fmla="*/ 67730 w 241850"/>
                    <a:gd name="connsiteY7" fmla="*/ 160379 h 160592"/>
                    <a:gd name="connsiteX8" fmla="*/ 0 w 241850"/>
                    <a:gd name="connsiteY8" fmla="*/ 126306 h 160592"/>
                    <a:gd name="connsiteX9" fmla="*/ 42670 w 241850"/>
                    <a:gd name="connsiteY9" fmla="*/ 44301 h 160592"/>
                    <a:gd name="connsiteX10" fmla="*/ 119829 w 241850"/>
                    <a:gd name="connsiteY10" fmla="*/ 6112 h 160592"/>
                    <a:gd name="connsiteX11" fmla="*/ 226009 w 241850"/>
                    <a:gd name="connsiteY11" fmla="*/ 6477 h 160592"/>
                    <a:gd name="connsiteX12" fmla="*/ 236637 w 241850"/>
                    <a:gd name="connsiteY12" fmla="*/ 87596 h 1605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41850" h="160592">
                      <a:moveTo>
                        <a:pt x="236637" y="87596"/>
                      </a:moveTo>
                      <a:cubicBezTo>
                        <a:pt x="227569" y="70304"/>
                        <a:pt x="215922" y="54493"/>
                        <a:pt x="202095" y="40706"/>
                      </a:cubicBezTo>
                      <a:cubicBezTo>
                        <a:pt x="179640" y="53315"/>
                        <a:pt x="164583" y="41800"/>
                        <a:pt x="164583" y="41800"/>
                      </a:cubicBezTo>
                      <a:cubicBezTo>
                        <a:pt x="164583" y="41800"/>
                        <a:pt x="142701" y="65193"/>
                        <a:pt x="122278" y="59514"/>
                      </a:cubicBezTo>
                      <a:cubicBezTo>
                        <a:pt x="101855" y="53835"/>
                        <a:pt x="103366" y="39612"/>
                        <a:pt x="90497" y="36382"/>
                      </a:cubicBezTo>
                      <a:cubicBezTo>
                        <a:pt x="77629" y="33152"/>
                        <a:pt x="65229" y="46802"/>
                        <a:pt x="65229" y="50710"/>
                      </a:cubicBezTo>
                      <a:cubicBezTo>
                        <a:pt x="65229" y="54617"/>
                        <a:pt x="71898" y="57066"/>
                        <a:pt x="84141" y="86085"/>
                      </a:cubicBezTo>
                      <a:cubicBezTo>
                        <a:pt x="96384" y="115105"/>
                        <a:pt x="92737" y="155795"/>
                        <a:pt x="67730" y="160379"/>
                      </a:cubicBezTo>
                      <a:cubicBezTo>
                        <a:pt x="59758" y="161838"/>
                        <a:pt x="19902" y="156368"/>
                        <a:pt x="0" y="126306"/>
                      </a:cubicBezTo>
                      <a:cubicBezTo>
                        <a:pt x="52100" y="116616"/>
                        <a:pt x="53819" y="88899"/>
                        <a:pt x="42670" y="44301"/>
                      </a:cubicBezTo>
                      <a:cubicBezTo>
                        <a:pt x="35376" y="14917"/>
                        <a:pt x="89559" y="-12592"/>
                        <a:pt x="119829" y="6112"/>
                      </a:cubicBezTo>
                      <a:cubicBezTo>
                        <a:pt x="138689" y="17834"/>
                        <a:pt x="190476" y="14135"/>
                        <a:pt x="226009" y="6477"/>
                      </a:cubicBezTo>
                      <a:cubicBezTo>
                        <a:pt x="242367" y="30243"/>
                        <a:pt x="246320" y="60418"/>
                        <a:pt x="236637" y="87596"/>
                      </a:cubicBezTo>
                      <a:close/>
                    </a:path>
                  </a:pathLst>
                </a:custGeom>
                <a:solidFill>
                  <a:srgbClr val="704725"/>
                </a:solidFill>
                <a:ln w="520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6" name="任意多边形: 形状 355">
                  <a:extLst>
                    <a:ext uri="{FF2B5EF4-FFF2-40B4-BE49-F238E27FC236}">
                      <a16:creationId xmlns:a16="http://schemas.microsoft.com/office/drawing/2014/main" id="{8305A00A-68AB-1386-2852-B5BB4DC1B9DB}"/>
                    </a:ext>
                  </a:extLst>
                </p:cNvPr>
                <p:cNvSpPr/>
                <p:nvPr/>
              </p:nvSpPr>
              <p:spPr>
                <a:xfrm>
                  <a:off x="7632062" y="4402429"/>
                  <a:ext cx="52412" cy="10420"/>
                </a:xfrm>
                <a:custGeom>
                  <a:avLst/>
                  <a:gdLst>
                    <a:gd name="connsiteX0" fmla="*/ 52412 w 52412"/>
                    <a:gd name="connsiteY0" fmla="*/ 1 h 10420"/>
                    <a:gd name="connsiteX1" fmla="*/ 0 w 52412"/>
                    <a:gd name="connsiteY1" fmla="*/ 10420 h 104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52412" h="10420">
                      <a:moveTo>
                        <a:pt x="52412" y="1"/>
                      </a:moveTo>
                      <a:cubicBezTo>
                        <a:pt x="34422" y="-51"/>
                        <a:pt x="16603" y="3492"/>
                        <a:pt x="0" y="10420"/>
                      </a:cubicBezTo>
                    </a:path>
                  </a:pathLst>
                </a:custGeom>
                <a:noFill/>
                <a:ln w="3902" cap="rnd">
                  <a:solidFill>
                    <a:srgbClr val="A56F42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7" name="任意多边形: 形状 356">
                  <a:extLst>
                    <a:ext uri="{FF2B5EF4-FFF2-40B4-BE49-F238E27FC236}">
                      <a16:creationId xmlns:a16="http://schemas.microsoft.com/office/drawing/2014/main" id="{40705484-BBDA-E065-D8C8-14B8413FADB4}"/>
                    </a:ext>
                  </a:extLst>
                </p:cNvPr>
                <p:cNvSpPr/>
                <p:nvPr/>
              </p:nvSpPr>
              <p:spPr>
                <a:xfrm>
                  <a:off x="7690101" y="4434106"/>
                  <a:ext cx="64499" cy="38887"/>
                </a:xfrm>
                <a:custGeom>
                  <a:avLst/>
                  <a:gdLst>
                    <a:gd name="connsiteX0" fmla="*/ 0 w 64499"/>
                    <a:gd name="connsiteY0" fmla="*/ 0 h 38887"/>
                    <a:gd name="connsiteX1" fmla="*/ 42930 w 64499"/>
                    <a:gd name="connsiteY1" fmla="*/ 35324 h 38887"/>
                    <a:gd name="connsiteX2" fmla="*/ 64499 w 64499"/>
                    <a:gd name="connsiteY2" fmla="*/ 30947 h 3888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64499" h="38887">
                      <a:moveTo>
                        <a:pt x="0" y="0"/>
                      </a:moveTo>
                      <a:cubicBezTo>
                        <a:pt x="8232" y="1459"/>
                        <a:pt x="34177" y="23809"/>
                        <a:pt x="42930" y="35324"/>
                      </a:cubicBezTo>
                      <a:cubicBezTo>
                        <a:pt x="42930" y="35324"/>
                        <a:pt x="57466" y="45744"/>
                        <a:pt x="64499" y="30947"/>
                      </a:cubicBezTo>
                    </a:path>
                  </a:pathLst>
                </a:custGeom>
                <a:noFill/>
                <a:ln w="3902" cap="rnd">
                  <a:solidFill>
                    <a:srgbClr val="A56F42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8" name="任意多边形: 形状 357">
                  <a:extLst>
                    <a:ext uri="{FF2B5EF4-FFF2-40B4-BE49-F238E27FC236}">
                      <a16:creationId xmlns:a16="http://schemas.microsoft.com/office/drawing/2014/main" id="{A23B53D9-1E31-B946-DA7E-527C48A4BA17}"/>
                    </a:ext>
                  </a:extLst>
                </p:cNvPr>
                <p:cNvSpPr/>
                <p:nvPr/>
              </p:nvSpPr>
              <p:spPr>
                <a:xfrm>
                  <a:off x="7642534" y="4443666"/>
                  <a:ext cx="52777" cy="26858"/>
                </a:xfrm>
                <a:custGeom>
                  <a:avLst/>
                  <a:gdLst>
                    <a:gd name="connsiteX0" fmla="*/ 0 w 52777"/>
                    <a:gd name="connsiteY0" fmla="*/ 3674 h 26858"/>
                    <a:gd name="connsiteX1" fmla="*/ 31260 w 52777"/>
                    <a:gd name="connsiteY1" fmla="*/ 9926 h 26858"/>
                    <a:gd name="connsiteX2" fmla="*/ 52777 w 52777"/>
                    <a:gd name="connsiteY2" fmla="*/ 26858 h 268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52777" h="26858">
                      <a:moveTo>
                        <a:pt x="0" y="3674"/>
                      </a:moveTo>
                      <a:cubicBezTo>
                        <a:pt x="7242" y="-2682"/>
                        <a:pt x="21361" y="-911"/>
                        <a:pt x="31260" y="9926"/>
                      </a:cubicBezTo>
                      <a:cubicBezTo>
                        <a:pt x="37588" y="16567"/>
                        <a:pt x="44834" y="22269"/>
                        <a:pt x="52777" y="26858"/>
                      </a:cubicBezTo>
                    </a:path>
                  </a:pathLst>
                </a:custGeom>
                <a:noFill/>
                <a:ln w="3902" cap="rnd">
                  <a:solidFill>
                    <a:srgbClr val="A56F42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9" name="任意多边形: 形状 358">
                  <a:extLst>
                    <a:ext uri="{FF2B5EF4-FFF2-40B4-BE49-F238E27FC236}">
                      <a16:creationId xmlns:a16="http://schemas.microsoft.com/office/drawing/2014/main" id="{AA2CED2A-92A5-B73D-8176-2361118D4371}"/>
                    </a:ext>
                  </a:extLst>
                </p:cNvPr>
                <p:cNvSpPr/>
                <p:nvPr/>
              </p:nvSpPr>
              <p:spPr>
                <a:xfrm>
                  <a:off x="7713924" y="4498189"/>
                  <a:ext cx="41023" cy="60956"/>
                </a:xfrm>
                <a:custGeom>
                  <a:avLst/>
                  <a:gdLst>
                    <a:gd name="connsiteX0" fmla="*/ 403 w 41023"/>
                    <a:gd name="connsiteY0" fmla="*/ 0 h 60956"/>
                    <a:gd name="connsiteX1" fmla="*/ 17439 w 41023"/>
                    <a:gd name="connsiteY1" fmla="*/ 38971 h 60956"/>
                    <a:gd name="connsiteX2" fmla="*/ 40676 w 41023"/>
                    <a:gd name="connsiteY2" fmla="*/ 60957 h 609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41023" h="60956">
                      <a:moveTo>
                        <a:pt x="403" y="0"/>
                      </a:moveTo>
                      <a:cubicBezTo>
                        <a:pt x="-1942" y="26050"/>
                        <a:pt x="6238" y="38293"/>
                        <a:pt x="17439" y="38971"/>
                      </a:cubicBezTo>
                      <a:cubicBezTo>
                        <a:pt x="28641" y="39648"/>
                        <a:pt x="43489" y="43399"/>
                        <a:pt x="40676" y="60957"/>
                      </a:cubicBezTo>
                    </a:path>
                  </a:pathLst>
                </a:custGeom>
                <a:noFill/>
                <a:ln w="3902" cap="rnd">
                  <a:solidFill>
                    <a:srgbClr val="EF8A66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0" name="任意多边形: 形状 359">
                  <a:extLst>
                    <a:ext uri="{FF2B5EF4-FFF2-40B4-BE49-F238E27FC236}">
                      <a16:creationId xmlns:a16="http://schemas.microsoft.com/office/drawing/2014/main" id="{3CD4A5F3-6D43-CA96-5BC4-0C8958E67178}"/>
                    </a:ext>
                  </a:extLst>
                </p:cNvPr>
                <p:cNvSpPr/>
                <p:nvPr/>
              </p:nvSpPr>
              <p:spPr>
                <a:xfrm>
                  <a:off x="7701407" y="4592489"/>
                  <a:ext cx="46889" cy="21491"/>
                </a:xfrm>
                <a:custGeom>
                  <a:avLst/>
                  <a:gdLst>
                    <a:gd name="connsiteX0" fmla="*/ 0 w 46889"/>
                    <a:gd name="connsiteY0" fmla="*/ 0 h 21491"/>
                    <a:gd name="connsiteX1" fmla="*/ 46890 w 46889"/>
                    <a:gd name="connsiteY1" fmla="*/ 3595 h 21491"/>
                    <a:gd name="connsiteX2" fmla="*/ 22351 w 46889"/>
                    <a:gd name="connsiteY2" fmla="*/ 21309 h 21491"/>
                    <a:gd name="connsiteX3" fmla="*/ 0 w 46889"/>
                    <a:gd name="connsiteY3" fmla="*/ 0 h 214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6889" h="21491">
                      <a:moveTo>
                        <a:pt x="0" y="0"/>
                      </a:moveTo>
                      <a:cubicBezTo>
                        <a:pt x="15481" y="2675"/>
                        <a:pt x="31181" y="3879"/>
                        <a:pt x="46890" y="3595"/>
                      </a:cubicBezTo>
                      <a:cubicBezTo>
                        <a:pt x="46890" y="3595"/>
                        <a:pt x="41680" y="23601"/>
                        <a:pt x="22351" y="21309"/>
                      </a:cubicBezTo>
                      <a:cubicBezTo>
                        <a:pt x="11040" y="19863"/>
                        <a:pt x="1983" y="11229"/>
                        <a:pt x="0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3902" cap="rnd">
                  <a:solidFill>
                    <a:srgbClr val="EF8A66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1" name="任意多边形: 形状 360">
                  <a:extLst>
                    <a:ext uri="{FF2B5EF4-FFF2-40B4-BE49-F238E27FC236}">
                      <a16:creationId xmlns:a16="http://schemas.microsoft.com/office/drawing/2014/main" id="{90C75D02-4B03-8890-A5C3-3134849EC5EE}"/>
                    </a:ext>
                  </a:extLst>
                </p:cNvPr>
                <p:cNvSpPr/>
                <p:nvPr/>
              </p:nvSpPr>
              <p:spPr>
                <a:xfrm>
                  <a:off x="7650088" y="4506004"/>
                  <a:ext cx="72939" cy="72939"/>
                </a:xfrm>
                <a:custGeom>
                  <a:avLst/>
                  <a:gdLst>
                    <a:gd name="connsiteX0" fmla="*/ 0 w 72939"/>
                    <a:gd name="connsiteY0" fmla="*/ 36470 h 72939"/>
                    <a:gd name="connsiteX1" fmla="*/ 36470 w 72939"/>
                    <a:gd name="connsiteY1" fmla="*/ 72940 h 72939"/>
                    <a:gd name="connsiteX2" fmla="*/ 72940 w 72939"/>
                    <a:gd name="connsiteY2" fmla="*/ 36470 h 72939"/>
                    <a:gd name="connsiteX3" fmla="*/ 36470 w 72939"/>
                    <a:gd name="connsiteY3" fmla="*/ 0 h 72939"/>
                    <a:gd name="connsiteX4" fmla="*/ 0 w 72939"/>
                    <a:gd name="connsiteY4" fmla="*/ 36470 h 729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2939" h="72939">
                      <a:moveTo>
                        <a:pt x="0" y="36470"/>
                      </a:moveTo>
                      <a:cubicBezTo>
                        <a:pt x="0" y="56612"/>
                        <a:pt x="16328" y="72940"/>
                        <a:pt x="36470" y="72940"/>
                      </a:cubicBezTo>
                      <a:cubicBezTo>
                        <a:pt x="56612" y="72940"/>
                        <a:pt x="72940" y="56612"/>
                        <a:pt x="72940" y="36470"/>
                      </a:cubicBezTo>
                      <a:cubicBezTo>
                        <a:pt x="72940" y="16328"/>
                        <a:pt x="56612" y="0"/>
                        <a:pt x="36470" y="0"/>
                      </a:cubicBezTo>
                      <a:cubicBezTo>
                        <a:pt x="16328" y="0"/>
                        <a:pt x="0" y="16328"/>
                        <a:pt x="0" y="36470"/>
                      </a:cubicBezTo>
                      <a:close/>
                    </a:path>
                  </a:pathLst>
                </a:custGeom>
                <a:noFill/>
                <a:ln w="5203" cap="flat">
                  <a:solidFill>
                    <a:srgbClr val="683F1D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2" name="任意多边形: 形状 361">
                  <a:extLst>
                    <a:ext uri="{FF2B5EF4-FFF2-40B4-BE49-F238E27FC236}">
                      <a16:creationId xmlns:a16="http://schemas.microsoft.com/office/drawing/2014/main" id="{ED552AC8-52EF-9E39-89D4-48D0874BFCCD}"/>
                    </a:ext>
                  </a:extLst>
                </p:cNvPr>
                <p:cNvSpPr/>
                <p:nvPr/>
              </p:nvSpPr>
              <p:spPr>
                <a:xfrm>
                  <a:off x="7719945" y="4477454"/>
                  <a:ext cx="36168" cy="14937"/>
                </a:xfrm>
                <a:custGeom>
                  <a:avLst/>
                  <a:gdLst>
                    <a:gd name="connsiteX0" fmla="*/ 9 w 36168"/>
                    <a:gd name="connsiteY0" fmla="*/ 5522 h 14937"/>
                    <a:gd name="connsiteX1" fmla="*/ 36167 w 36168"/>
                    <a:gd name="connsiteY1" fmla="*/ 10315 h 14937"/>
                    <a:gd name="connsiteX2" fmla="*/ 9 w 36168"/>
                    <a:gd name="connsiteY2" fmla="*/ 5522 h 149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36168" h="14937">
                      <a:moveTo>
                        <a:pt x="9" y="5522"/>
                      </a:moveTo>
                      <a:cubicBezTo>
                        <a:pt x="-668" y="18547"/>
                        <a:pt x="35854" y="15942"/>
                        <a:pt x="36167" y="10315"/>
                      </a:cubicBezTo>
                      <a:cubicBezTo>
                        <a:pt x="36479" y="4689"/>
                        <a:pt x="687" y="-6878"/>
                        <a:pt x="9" y="5522"/>
                      </a:cubicBezTo>
                      <a:close/>
                    </a:path>
                  </a:pathLst>
                </a:custGeom>
                <a:solidFill>
                  <a:srgbClr val="7F542D"/>
                </a:solidFill>
                <a:ln w="520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3" name="任意多边形: 形状 362">
                  <a:extLst>
                    <a:ext uri="{FF2B5EF4-FFF2-40B4-BE49-F238E27FC236}">
                      <a16:creationId xmlns:a16="http://schemas.microsoft.com/office/drawing/2014/main" id="{2AB0047F-BF58-8332-28D0-B1B10081DB65}"/>
                    </a:ext>
                  </a:extLst>
                </p:cNvPr>
                <p:cNvSpPr/>
                <p:nvPr/>
              </p:nvSpPr>
              <p:spPr>
                <a:xfrm>
                  <a:off x="7658265" y="4484531"/>
                  <a:ext cx="33140" cy="30648"/>
                </a:xfrm>
                <a:custGeom>
                  <a:avLst/>
                  <a:gdLst>
                    <a:gd name="connsiteX0" fmla="*/ 628 w 33140"/>
                    <a:gd name="connsiteY0" fmla="*/ 28976 h 30648"/>
                    <a:gd name="connsiteX1" fmla="*/ 31887 w 33140"/>
                    <a:gd name="connsiteY1" fmla="*/ 3551 h 30648"/>
                    <a:gd name="connsiteX2" fmla="*/ 628 w 33140"/>
                    <a:gd name="connsiteY2" fmla="*/ 28976 h 306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33140" h="30648">
                      <a:moveTo>
                        <a:pt x="628" y="28976"/>
                      </a:moveTo>
                      <a:cubicBezTo>
                        <a:pt x="4379" y="36478"/>
                        <a:pt x="40223" y="17097"/>
                        <a:pt x="31887" y="3551"/>
                      </a:cubicBezTo>
                      <a:cubicBezTo>
                        <a:pt x="23552" y="-9995"/>
                        <a:pt x="-4530" y="18868"/>
                        <a:pt x="628" y="28976"/>
                      </a:cubicBezTo>
                      <a:close/>
                    </a:path>
                  </a:pathLst>
                </a:custGeom>
                <a:solidFill>
                  <a:srgbClr val="7F542D"/>
                </a:solidFill>
                <a:ln w="520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4" name="任意多边形: 形状 363">
                  <a:extLst>
                    <a:ext uri="{FF2B5EF4-FFF2-40B4-BE49-F238E27FC236}">
                      <a16:creationId xmlns:a16="http://schemas.microsoft.com/office/drawing/2014/main" id="{7D2C862D-4F1E-022B-6DF8-3D9F8AA1A612}"/>
                    </a:ext>
                  </a:extLst>
                </p:cNvPr>
                <p:cNvSpPr/>
                <p:nvPr/>
              </p:nvSpPr>
              <p:spPr>
                <a:xfrm>
                  <a:off x="7603615" y="4638546"/>
                  <a:ext cx="30790" cy="6440"/>
                </a:xfrm>
                <a:custGeom>
                  <a:avLst/>
                  <a:gdLst>
                    <a:gd name="connsiteX0" fmla="*/ 30791 w 30790"/>
                    <a:gd name="connsiteY0" fmla="*/ 0 h 6440"/>
                    <a:gd name="connsiteX1" fmla="*/ 0 w 30790"/>
                    <a:gd name="connsiteY1" fmla="*/ 5887 h 64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30790" h="6440">
                      <a:moveTo>
                        <a:pt x="30791" y="0"/>
                      </a:moveTo>
                      <a:cubicBezTo>
                        <a:pt x="21516" y="5461"/>
                        <a:pt x="10636" y="7541"/>
                        <a:pt x="0" y="5887"/>
                      </a:cubicBezTo>
                    </a:path>
                  </a:pathLst>
                </a:custGeom>
                <a:noFill/>
                <a:ln w="3902" cap="rnd">
                  <a:solidFill>
                    <a:srgbClr val="EF8A66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365" name="图形 236">
                <a:extLst>
                  <a:ext uri="{FF2B5EF4-FFF2-40B4-BE49-F238E27FC236}">
                    <a16:creationId xmlns:a16="http://schemas.microsoft.com/office/drawing/2014/main" id="{BCC0E3D9-18E6-21F4-BD33-3DD9B4163D7F}"/>
                  </a:ext>
                </a:extLst>
              </p:cNvPr>
              <p:cNvGrpSpPr/>
              <p:nvPr/>
            </p:nvGrpSpPr>
            <p:grpSpPr>
              <a:xfrm>
                <a:off x="6986889" y="4718956"/>
                <a:ext cx="501052" cy="785498"/>
                <a:chOff x="6986889" y="4718956"/>
                <a:chExt cx="501052" cy="785498"/>
              </a:xfrm>
            </p:grpSpPr>
            <p:sp>
              <p:nvSpPr>
                <p:cNvPr id="366" name="任意多边形: 形状 365">
                  <a:extLst>
                    <a:ext uri="{FF2B5EF4-FFF2-40B4-BE49-F238E27FC236}">
                      <a16:creationId xmlns:a16="http://schemas.microsoft.com/office/drawing/2014/main" id="{FDD2CAD1-ED97-FE6C-B314-3FB3FF05C228}"/>
                    </a:ext>
                  </a:extLst>
                </p:cNvPr>
                <p:cNvSpPr/>
                <p:nvPr/>
              </p:nvSpPr>
              <p:spPr>
                <a:xfrm>
                  <a:off x="6986889" y="4719071"/>
                  <a:ext cx="500998" cy="785384"/>
                </a:xfrm>
                <a:custGeom>
                  <a:avLst/>
                  <a:gdLst>
                    <a:gd name="connsiteX0" fmla="*/ 426094 w 500998"/>
                    <a:gd name="connsiteY0" fmla="*/ 325592 h 785384"/>
                    <a:gd name="connsiteX1" fmla="*/ 308505 w 500998"/>
                    <a:gd name="connsiteY1" fmla="*/ 522008 h 785384"/>
                    <a:gd name="connsiteX2" fmla="*/ 73691 w 500998"/>
                    <a:gd name="connsiteY2" fmla="*/ 785372 h 785384"/>
                    <a:gd name="connsiteX3" fmla="*/ 79266 w 500998"/>
                    <a:gd name="connsiteY3" fmla="*/ 420674 h 785384"/>
                    <a:gd name="connsiteX4" fmla="*/ 51549 w 500998"/>
                    <a:gd name="connsiteY4" fmla="*/ 394885 h 785384"/>
                    <a:gd name="connsiteX5" fmla="*/ 209880 w 500998"/>
                    <a:gd name="connsiteY5" fmla="*/ 159081 h 785384"/>
                    <a:gd name="connsiteX6" fmla="*/ 459021 w 500998"/>
                    <a:gd name="connsiteY6" fmla="*/ 7419 h 785384"/>
                    <a:gd name="connsiteX7" fmla="*/ 426094 w 500998"/>
                    <a:gd name="connsiteY7" fmla="*/ 325592 h 7853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500998" h="785384">
                      <a:moveTo>
                        <a:pt x="426094" y="325592"/>
                      </a:moveTo>
                      <a:cubicBezTo>
                        <a:pt x="380090" y="392436"/>
                        <a:pt x="342422" y="459905"/>
                        <a:pt x="308505" y="522008"/>
                      </a:cubicBezTo>
                      <a:cubicBezTo>
                        <a:pt x="224780" y="675233"/>
                        <a:pt x="176901" y="786726"/>
                        <a:pt x="73691" y="785372"/>
                      </a:cubicBezTo>
                      <a:cubicBezTo>
                        <a:pt x="-20453" y="784069"/>
                        <a:pt x="-30508" y="645745"/>
                        <a:pt x="79266" y="420674"/>
                      </a:cubicBezTo>
                      <a:lnTo>
                        <a:pt x="51549" y="394885"/>
                      </a:lnTo>
                      <a:cubicBezTo>
                        <a:pt x="51549" y="394885"/>
                        <a:pt x="132251" y="277243"/>
                        <a:pt x="209880" y="159081"/>
                      </a:cubicBezTo>
                      <a:cubicBezTo>
                        <a:pt x="280006" y="52433"/>
                        <a:pt x="341380" y="-24883"/>
                        <a:pt x="459021" y="7419"/>
                      </a:cubicBezTo>
                      <a:cubicBezTo>
                        <a:pt x="528470" y="26644"/>
                        <a:pt x="507786" y="206336"/>
                        <a:pt x="426094" y="325592"/>
                      </a:cubicBezTo>
                      <a:close/>
                    </a:path>
                  </a:pathLst>
                </a:custGeom>
                <a:solidFill>
                  <a:srgbClr val="FEBD9D"/>
                </a:solidFill>
                <a:ln w="520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7" name="任意多边形: 形状 366">
                  <a:extLst>
                    <a:ext uri="{FF2B5EF4-FFF2-40B4-BE49-F238E27FC236}">
                      <a16:creationId xmlns:a16="http://schemas.microsoft.com/office/drawing/2014/main" id="{B76058FC-0402-B0DE-3489-6184E0179B59}"/>
                    </a:ext>
                  </a:extLst>
                </p:cNvPr>
                <p:cNvSpPr/>
                <p:nvPr/>
              </p:nvSpPr>
              <p:spPr>
                <a:xfrm>
                  <a:off x="7038073" y="4719113"/>
                  <a:ext cx="449841" cy="521809"/>
                </a:xfrm>
                <a:custGeom>
                  <a:avLst/>
                  <a:gdLst>
                    <a:gd name="connsiteX0" fmla="*/ 412057 w 449841"/>
                    <a:gd name="connsiteY0" fmla="*/ 258393 h 521809"/>
                    <a:gd name="connsiteX1" fmla="*/ 374909 w 449841"/>
                    <a:gd name="connsiteY1" fmla="*/ 325394 h 521809"/>
                    <a:gd name="connsiteX2" fmla="*/ 279254 w 449841"/>
                    <a:gd name="connsiteY2" fmla="*/ 482057 h 521809"/>
                    <a:gd name="connsiteX3" fmla="*/ 257320 w 449841"/>
                    <a:gd name="connsiteY3" fmla="*/ 521810 h 521809"/>
                    <a:gd name="connsiteX4" fmla="*/ 159998 w 449841"/>
                    <a:gd name="connsiteY4" fmla="*/ 492842 h 521809"/>
                    <a:gd name="connsiteX5" fmla="*/ 27717 w 449841"/>
                    <a:gd name="connsiteY5" fmla="*/ 420684 h 521809"/>
                    <a:gd name="connsiteX6" fmla="*/ 0 w 449841"/>
                    <a:gd name="connsiteY6" fmla="*/ 394895 h 521809"/>
                    <a:gd name="connsiteX7" fmla="*/ 23445 w 449841"/>
                    <a:gd name="connsiteY7" fmla="*/ 360613 h 521809"/>
                    <a:gd name="connsiteX8" fmla="*/ 158331 w 449841"/>
                    <a:gd name="connsiteY8" fmla="*/ 159091 h 521809"/>
                    <a:gd name="connsiteX9" fmla="*/ 193915 w 449841"/>
                    <a:gd name="connsiteY9" fmla="*/ 107252 h 521809"/>
                    <a:gd name="connsiteX10" fmla="*/ 407524 w 449841"/>
                    <a:gd name="connsiteY10" fmla="*/ 7429 h 521809"/>
                    <a:gd name="connsiteX11" fmla="*/ 407524 w 449841"/>
                    <a:gd name="connsiteY11" fmla="*/ 7429 h 521809"/>
                    <a:gd name="connsiteX12" fmla="*/ 412057 w 449841"/>
                    <a:gd name="connsiteY12" fmla="*/ 258393 h 5218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449841" h="521809">
                      <a:moveTo>
                        <a:pt x="412057" y="258393"/>
                      </a:moveTo>
                      <a:cubicBezTo>
                        <a:pt x="401683" y="281783"/>
                        <a:pt x="389252" y="304205"/>
                        <a:pt x="374909" y="325394"/>
                      </a:cubicBezTo>
                      <a:cubicBezTo>
                        <a:pt x="338440" y="378223"/>
                        <a:pt x="307440" y="431417"/>
                        <a:pt x="279254" y="482057"/>
                      </a:cubicBezTo>
                      <a:cubicBezTo>
                        <a:pt x="271700" y="495499"/>
                        <a:pt x="264406" y="508785"/>
                        <a:pt x="257320" y="521810"/>
                      </a:cubicBezTo>
                      <a:cubicBezTo>
                        <a:pt x="224386" y="513898"/>
                        <a:pt x="191899" y="504228"/>
                        <a:pt x="159998" y="492842"/>
                      </a:cubicBezTo>
                      <a:cubicBezTo>
                        <a:pt x="111077" y="474659"/>
                        <a:pt x="61947" y="451162"/>
                        <a:pt x="27717" y="420684"/>
                      </a:cubicBezTo>
                      <a:lnTo>
                        <a:pt x="0" y="394895"/>
                      </a:lnTo>
                      <a:cubicBezTo>
                        <a:pt x="0" y="394895"/>
                        <a:pt x="8857" y="382026"/>
                        <a:pt x="23445" y="360613"/>
                      </a:cubicBezTo>
                      <a:cubicBezTo>
                        <a:pt x="52985" y="317110"/>
                        <a:pt x="106335" y="238231"/>
                        <a:pt x="158331" y="159091"/>
                      </a:cubicBezTo>
                      <a:cubicBezTo>
                        <a:pt x="170314" y="140804"/>
                        <a:pt x="182088" y="123403"/>
                        <a:pt x="193915" y="107252"/>
                      </a:cubicBezTo>
                      <a:cubicBezTo>
                        <a:pt x="251225" y="29103"/>
                        <a:pt x="309993" y="-19350"/>
                        <a:pt x="407524" y="7429"/>
                      </a:cubicBezTo>
                      <a:lnTo>
                        <a:pt x="407524" y="7429"/>
                      </a:lnTo>
                      <a:cubicBezTo>
                        <a:pt x="465355" y="23580"/>
                        <a:pt x="461030" y="148515"/>
                        <a:pt x="412057" y="258393"/>
                      </a:cubicBezTo>
                      <a:close/>
                    </a:path>
                  </a:pathLst>
                </a:custGeom>
                <a:solidFill>
                  <a:srgbClr val="FED81D"/>
                </a:solidFill>
                <a:ln w="520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8" name="任意多边形: 形状 367">
                  <a:extLst>
                    <a:ext uri="{FF2B5EF4-FFF2-40B4-BE49-F238E27FC236}">
                      <a16:creationId xmlns:a16="http://schemas.microsoft.com/office/drawing/2014/main" id="{7FFD9C8C-C509-3592-B944-556008B7EEBC}"/>
                    </a:ext>
                  </a:extLst>
                </p:cNvPr>
                <p:cNvSpPr/>
                <p:nvPr/>
              </p:nvSpPr>
              <p:spPr>
                <a:xfrm>
                  <a:off x="7038438" y="5079934"/>
                  <a:ext cx="278889" cy="161352"/>
                </a:xfrm>
                <a:custGeom>
                  <a:avLst/>
                  <a:gdLst>
                    <a:gd name="connsiteX0" fmla="*/ 278890 w 278889"/>
                    <a:gd name="connsiteY0" fmla="*/ 121601 h 161352"/>
                    <a:gd name="connsiteX1" fmla="*/ 256956 w 278889"/>
                    <a:gd name="connsiteY1" fmla="*/ 161353 h 161352"/>
                    <a:gd name="connsiteX2" fmla="*/ 27717 w 278889"/>
                    <a:gd name="connsiteY2" fmla="*/ 60071 h 161352"/>
                    <a:gd name="connsiteX3" fmla="*/ 0 w 278889"/>
                    <a:gd name="connsiteY3" fmla="*/ 34282 h 161352"/>
                    <a:gd name="connsiteX4" fmla="*/ 23445 w 278889"/>
                    <a:gd name="connsiteY4" fmla="*/ 0 h 161352"/>
                    <a:gd name="connsiteX5" fmla="*/ 278890 w 278889"/>
                    <a:gd name="connsiteY5" fmla="*/ 121601 h 1613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78889" h="161352">
                      <a:moveTo>
                        <a:pt x="278890" y="121601"/>
                      </a:moveTo>
                      <a:cubicBezTo>
                        <a:pt x="271335" y="135042"/>
                        <a:pt x="264041" y="148328"/>
                        <a:pt x="256956" y="161353"/>
                      </a:cubicBezTo>
                      <a:cubicBezTo>
                        <a:pt x="184850" y="143535"/>
                        <a:pt x="85027" y="111337"/>
                        <a:pt x="27717" y="60071"/>
                      </a:cubicBezTo>
                      <a:lnTo>
                        <a:pt x="0" y="34282"/>
                      </a:lnTo>
                      <a:cubicBezTo>
                        <a:pt x="0" y="34282"/>
                        <a:pt x="8857" y="21413"/>
                        <a:pt x="23445" y="0"/>
                      </a:cubicBezTo>
                      <a:cubicBezTo>
                        <a:pt x="66219" y="46421"/>
                        <a:pt x="123528" y="75961"/>
                        <a:pt x="278890" y="12160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520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9" name="任意多边形: 形状 368">
                  <a:extLst>
                    <a:ext uri="{FF2B5EF4-FFF2-40B4-BE49-F238E27FC236}">
                      <a16:creationId xmlns:a16="http://schemas.microsoft.com/office/drawing/2014/main" id="{E0CD4AC1-5097-73BC-15D1-48B79F24F2AE}"/>
                    </a:ext>
                  </a:extLst>
                </p:cNvPr>
                <p:cNvSpPr/>
                <p:nvPr/>
              </p:nvSpPr>
              <p:spPr>
                <a:xfrm>
                  <a:off x="7232197" y="4718956"/>
                  <a:ext cx="255744" cy="258549"/>
                </a:xfrm>
                <a:custGeom>
                  <a:avLst/>
                  <a:gdLst>
                    <a:gd name="connsiteX0" fmla="*/ 217933 w 255744"/>
                    <a:gd name="connsiteY0" fmla="*/ 258550 h 258549"/>
                    <a:gd name="connsiteX1" fmla="*/ 70856 w 255744"/>
                    <a:gd name="connsiteY1" fmla="*/ 109232 h 258549"/>
                    <a:gd name="connsiteX2" fmla="*/ 0 w 255744"/>
                    <a:gd name="connsiteY2" fmla="*/ 107252 h 258549"/>
                    <a:gd name="connsiteX3" fmla="*/ 213609 w 255744"/>
                    <a:gd name="connsiteY3" fmla="*/ 7429 h 258549"/>
                    <a:gd name="connsiteX4" fmla="*/ 213609 w 255744"/>
                    <a:gd name="connsiteY4" fmla="*/ 7429 h 258549"/>
                    <a:gd name="connsiteX5" fmla="*/ 217933 w 255744"/>
                    <a:gd name="connsiteY5" fmla="*/ 258550 h 2585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55744" h="258549">
                      <a:moveTo>
                        <a:pt x="217933" y="258550"/>
                      </a:moveTo>
                      <a:cubicBezTo>
                        <a:pt x="166667" y="167011"/>
                        <a:pt x="121080" y="123091"/>
                        <a:pt x="70856" y="109232"/>
                      </a:cubicBezTo>
                      <a:cubicBezTo>
                        <a:pt x="47683" y="103279"/>
                        <a:pt x="23469" y="102603"/>
                        <a:pt x="0" y="107252"/>
                      </a:cubicBezTo>
                      <a:cubicBezTo>
                        <a:pt x="57310" y="29103"/>
                        <a:pt x="116078" y="-19350"/>
                        <a:pt x="213609" y="7429"/>
                      </a:cubicBezTo>
                      <a:lnTo>
                        <a:pt x="213609" y="7429"/>
                      </a:lnTo>
                      <a:cubicBezTo>
                        <a:pt x="271231" y="23736"/>
                        <a:pt x="266907" y="148672"/>
                        <a:pt x="217933" y="258550"/>
                      </a:cubicBezTo>
                      <a:close/>
                    </a:path>
                  </a:pathLst>
                </a:custGeom>
                <a:solidFill>
                  <a:srgbClr val="FFE05C"/>
                </a:solidFill>
                <a:ln w="520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70" name="任意多边形: 形状 369">
                  <a:extLst>
                    <a:ext uri="{FF2B5EF4-FFF2-40B4-BE49-F238E27FC236}">
                      <a16:creationId xmlns:a16="http://schemas.microsoft.com/office/drawing/2014/main" id="{11263F2F-9442-6FD2-A39D-B1D0EC2659C0}"/>
                    </a:ext>
                  </a:extLst>
                </p:cNvPr>
                <p:cNvSpPr/>
                <p:nvPr/>
              </p:nvSpPr>
              <p:spPr>
                <a:xfrm>
                  <a:off x="7295394" y="4976881"/>
                  <a:ext cx="155048" cy="264145"/>
                </a:xfrm>
                <a:custGeom>
                  <a:avLst/>
                  <a:gdLst>
                    <a:gd name="connsiteX0" fmla="*/ 155049 w 155048"/>
                    <a:gd name="connsiteY0" fmla="*/ 0 h 264145"/>
                    <a:gd name="connsiteX1" fmla="*/ 117589 w 155048"/>
                    <a:gd name="connsiteY1" fmla="*/ 67730 h 264145"/>
                    <a:gd name="connsiteX2" fmla="*/ 0 w 155048"/>
                    <a:gd name="connsiteY2" fmla="*/ 264145 h 2641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55048" h="264145">
                      <a:moveTo>
                        <a:pt x="155049" y="0"/>
                      </a:moveTo>
                      <a:cubicBezTo>
                        <a:pt x="144642" y="23666"/>
                        <a:pt x="132104" y="46336"/>
                        <a:pt x="117589" y="67730"/>
                      </a:cubicBezTo>
                      <a:cubicBezTo>
                        <a:pt x="71585" y="134573"/>
                        <a:pt x="33917" y="202043"/>
                        <a:pt x="0" y="264145"/>
                      </a:cubicBezTo>
                    </a:path>
                  </a:pathLst>
                </a:custGeom>
                <a:noFill/>
                <a:ln w="3902" cap="rnd">
                  <a:solidFill>
                    <a:srgbClr val="F7AD2B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71" name="任意多边形: 形状 370">
                  <a:extLst>
                    <a:ext uri="{FF2B5EF4-FFF2-40B4-BE49-F238E27FC236}">
                      <a16:creationId xmlns:a16="http://schemas.microsoft.com/office/drawing/2014/main" id="{DA7CB9ED-B7F5-7D7F-F327-D9F3B171E81D}"/>
                    </a:ext>
                  </a:extLst>
                </p:cNvPr>
                <p:cNvSpPr/>
                <p:nvPr/>
              </p:nvSpPr>
              <p:spPr>
                <a:xfrm>
                  <a:off x="7437053" y="4884977"/>
                  <a:ext cx="20344" cy="119829"/>
                </a:xfrm>
                <a:custGeom>
                  <a:avLst/>
                  <a:gdLst>
                    <a:gd name="connsiteX0" fmla="*/ 7033 w 20344"/>
                    <a:gd name="connsiteY0" fmla="*/ 0 h 119829"/>
                    <a:gd name="connsiteX1" fmla="*/ 0 w 20344"/>
                    <a:gd name="connsiteY1" fmla="*/ 119829 h 1198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0344" h="119829">
                      <a:moveTo>
                        <a:pt x="7033" y="0"/>
                      </a:moveTo>
                      <a:cubicBezTo>
                        <a:pt x="17453" y="37251"/>
                        <a:pt x="33969" y="54548"/>
                        <a:pt x="0" y="119829"/>
                      </a:cubicBezTo>
                    </a:path>
                  </a:pathLst>
                </a:custGeom>
                <a:noFill/>
                <a:ln w="3902" cap="rnd">
                  <a:solidFill>
                    <a:srgbClr val="F7AD2B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372" name="图形 236">
                <a:extLst>
                  <a:ext uri="{FF2B5EF4-FFF2-40B4-BE49-F238E27FC236}">
                    <a16:creationId xmlns:a16="http://schemas.microsoft.com/office/drawing/2014/main" id="{8956F38F-9AC6-3C37-4DE9-4F8A71C13A1C}"/>
                  </a:ext>
                </a:extLst>
              </p:cNvPr>
              <p:cNvGrpSpPr/>
              <p:nvPr/>
            </p:nvGrpSpPr>
            <p:grpSpPr>
              <a:xfrm>
                <a:off x="6992206" y="5323846"/>
                <a:ext cx="786215" cy="287218"/>
                <a:chOff x="6992206" y="5323846"/>
                <a:chExt cx="786215" cy="287218"/>
              </a:xfrm>
            </p:grpSpPr>
            <p:sp>
              <p:nvSpPr>
                <p:cNvPr id="373" name="任意多边形: 形状 372">
                  <a:extLst>
                    <a:ext uri="{FF2B5EF4-FFF2-40B4-BE49-F238E27FC236}">
                      <a16:creationId xmlns:a16="http://schemas.microsoft.com/office/drawing/2014/main" id="{E93E4D7D-DC07-7819-CB98-1C04E184805E}"/>
                    </a:ext>
                  </a:extLst>
                </p:cNvPr>
                <p:cNvSpPr/>
                <p:nvPr/>
              </p:nvSpPr>
              <p:spPr>
                <a:xfrm>
                  <a:off x="6992206" y="5323854"/>
                  <a:ext cx="786215" cy="287210"/>
                </a:xfrm>
                <a:custGeom>
                  <a:avLst/>
                  <a:gdLst>
                    <a:gd name="connsiteX0" fmla="*/ 6115 w 786215"/>
                    <a:gd name="connsiteY0" fmla="*/ 78682 h 287210"/>
                    <a:gd name="connsiteX1" fmla="*/ 369146 w 786215"/>
                    <a:gd name="connsiteY1" fmla="*/ 43619 h 287210"/>
                    <a:gd name="connsiteX2" fmla="*/ 769584 w 786215"/>
                    <a:gd name="connsiteY2" fmla="*/ 180589 h 287210"/>
                    <a:gd name="connsiteX3" fmla="*/ 719412 w 786215"/>
                    <a:gd name="connsiteY3" fmla="*/ 283278 h 287210"/>
                    <a:gd name="connsiteX4" fmla="*/ 201176 w 786215"/>
                    <a:gd name="connsiteY4" fmla="*/ 271503 h 287210"/>
                    <a:gd name="connsiteX5" fmla="*/ 6115 w 786215"/>
                    <a:gd name="connsiteY5" fmla="*/ 78682 h 2872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786215" h="287210">
                      <a:moveTo>
                        <a:pt x="6115" y="78682"/>
                      </a:moveTo>
                      <a:cubicBezTo>
                        <a:pt x="46076" y="-17650"/>
                        <a:pt x="192424" y="-20828"/>
                        <a:pt x="369146" y="43619"/>
                      </a:cubicBezTo>
                      <a:cubicBezTo>
                        <a:pt x="545868" y="108066"/>
                        <a:pt x="740148" y="172618"/>
                        <a:pt x="769584" y="180589"/>
                      </a:cubicBezTo>
                      <a:cubicBezTo>
                        <a:pt x="799021" y="188560"/>
                        <a:pt x="793498" y="288852"/>
                        <a:pt x="719412" y="283278"/>
                      </a:cubicBezTo>
                      <a:cubicBezTo>
                        <a:pt x="645327" y="277703"/>
                        <a:pt x="365134" y="301981"/>
                        <a:pt x="201176" y="271503"/>
                      </a:cubicBezTo>
                      <a:cubicBezTo>
                        <a:pt x="37219" y="241025"/>
                        <a:pt x="-20195" y="141671"/>
                        <a:pt x="6115" y="78682"/>
                      </a:cubicBezTo>
                      <a:close/>
                    </a:path>
                  </a:pathLst>
                </a:custGeom>
                <a:solidFill>
                  <a:srgbClr val="FEBD9D"/>
                </a:solidFill>
                <a:ln w="520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74" name="任意多边形: 形状 373">
                  <a:extLst>
                    <a:ext uri="{FF2B5EF4-FFF2-40B4-BE49-F238E27FC236}">
                      <a16:creationId xmlns:a16="http://schemas.microsoft.com/office/drawing/2014/main" id="{E567C276-AE8C-F7EE-EA8F-D535F3A4E5DE}"/>
                    </a:ext>
                  </a:extLst>
                </p:cNvPr>
                <p:cNvSpPr/>
                <p:nvPr/>
              </p:nvSpPr>
              <p:spPr>
                <a:xfrm>
                  <a:off x="7080743" y="5323846"/>
                  <a:ext cx="178858" cy="13304"/>
                </a:xfrm>
                <a:custGeom>
                  <a:avLst/>
                  <a:gdLst>
                    <a:gd name="connsiteX0" fmla="*/ 0 w 178858"/>
                    <a:gd name="connsiteY0" fmla="*/ 9241 h 13304"/>
                    <a:gd name="connsiteX1" fmla="*/ 178858 w 178858"/>
                    <a:gd name="connsiteY1" fmla="*/ 13305 h 133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78858" h="13304">
                      <a:moveTo>
                        <a:pt x="0" y="9241"/>
                      </a:moveTo>
                      <a:cubicBezTo>
                        <a:pt x="46890" y="-4618"/>
                        <a:pt x="108472" y="-2586"/>
                        <a:pt x="178858" y="13305"/>
                      </a:cubicBezTo>
                    </a:path>
                  </a:pathLst>
                </a:custGeom>
                <a:noFill/>
                <a:ln w="3902" cap="rnd">
                  <a:solidFill>
                    <a:srgbClr val="EF8A66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375" name="图形 236">
                <a:extLst>
                  <a:ext uri="{FF2B5EF4-FFF2-40B4-BE49-F238E27FC236}">
                    <a16:creationId xmlns:a16="http://schemas.microsoft.com/office/drawing/2014/main" id="{C97A6E7B-B169-EE7D-C8EC-6F4A653BDD5A}"/>
                  </a:ext>
                </a:extLst>
              </p:cNvPr>
              <p:cNvGrpSpPr/>
              <p:nvPr/>
            </p:nvGrpSpPr>
            <p:grpSpPr>
              <a:xfrm>
                <a:off x="7963663" y="4779397"/>
                <a:ext cx="493777" cy="808229"/>
                <a:chOff x="7963663" y="4779397"/>
                <a:chExt cx="493777" cy="808229"/>
              </a:xfrm>
            </p:grpSpPr>
            <p:sp>
              <p:nvSpPr>
                <p:cNvPr id="376" name="任意多边形: 形状 375">
                  <a:extLst>
                    <a:ext uri="{FF2B5EF4-FFF2-40B4-BE49-F238E27FC236}">
                      <a16:creationId xmlns:a16="http://schemas.microsoft.com/office/drawing/2014/main" id="{7AC8C436-581A-1566-BC59-E390D6BB3A21}"/>
                    </a:ext>
                  </a:extLst>
                </p:cNvPr>
                <p:cNvSpPr/>
                <p:nvPr/>
              </p:nvSpPr>
              <p:spPr>
                <a:xfrm>
                  <a:off x="7963663" y="4779397"/>
                  <a:ext cx="493777" cy="808229"/>
                </a:xfrm>
                <a:custGeom>
                  <a:avLst/>
                  <a:gdLst>
                    <a:gd name="connsiteX0" fmla="*/ 219822 w 493777"/>
                    <a:gd name="connsiteY0" fmla="*/ 728015 h 808229"/>
                    <a:gd name="connsiteX1" fmla="*/ 338297 w 493777"/>
                    <a:gd name="connsiteY1" fmla="*/ 172216 h 808229"/>
                    <a:gd name="connsiteX2" fmla="*/ 429732 w 493777"/>
                    <a:gd name="connsiteY2" fmla="*/ 126941 h 808229"/>
                    <a:gd name="connsiteX3" fmla="*/ 472453 w 493777"/>
                    <a:gd name="connsiteY3" fmla="*/ 60879 h 808229"/>
                    <a:gd name="connsiteX4" fmla="*/ 493762 w 493777"/>
                    <a:gd name="connsiteY4" fmla="*/ 40039 h 808229"/>
                    <a:gd name="connsiteX5" fmla="*/ 485009 w 493777"/>
                    <a:gd name="connsiteY5" fmla="*/ 32641 h 808229"/>
                    <a:gd name="connsiteX6" fmla="*/ 461825 w 493777"/>
                    <a:gd name="connsiteY6" fmla="*/ 20554 h 808229"/>
                    <a:gd name="connsiteX7" fmla="*/ 450103 w 493777"/>
                    <a:gd name="connsiteY7" fmla="*/ 16177 h 808229"/>
                    <a:gd name="connsiteX8" fmla="*/ 341214 w 493777"/>
                    <a:gd name="connsiteY8" fmla="*/ 47072 h 808229"/>
                    <a:gd name="connsiteX9" fmla="*/ 382894 w 493777"/>
                    <a:gd name="connsiteY9" fmla="*/ 7112 h 808229"/>
                    <a:gd name="connsiteX10" fmla="*/ 360283 w 493777"/>
                    <a:gd name="connsiteY10" fmla="*/ 5809 h 808229"/>
                    <a:gd name="connsiteX11" fmla="*/ 299222 w 493777"/>
                    <a:gd name="connsiteY11" fmla="*/ 31390 h 808229"/>
                    <a:gd name="connsiteX12" fmla="*/ 228991 w 493777"/>
                    <a:gd name="connsiteY12" fmla="*/ 114385 h 808229"/>
                    <a:gd name="connsiteX13" fmla="*/ 14601 w 493777"/>
                    <a:gd name="connsiteY13" fmla="*/ 578437 h 808229"/>
                    <a:gd name="connsiteX14" fmla="*/ 219822 w 493777"/>
                    <a:gd name="connsiteY14" fmla="*/ 728015 h 8082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493777" h="808229">
                      <a:moveTo>
                        <a:pt x="219822" y="728015"/>
                      </a:moveTo>
                      <a:cubicBezTo>
                        <a:pt x="297971" y="615688"/>
                        <a:pt x="338297" y="172216"/>
                        <a:pt x="338297" y="172216"/>
                      </a:cubicBezTo>
                      <a:cubicBezTo>
                        <a:pt x="338297" y="172216"/>
                        <a:pt x="416707" y="135746"/>
                        <a:pt x="429732" y="126941"/>
                      </a:cubicBezTo>
                      <a:cubicBezTo>
                        <a:pt x="442756" y="118136"/>
                        <a:pt x="468077" y="74060"/>
                        <a:pt x="472453" y="60879"/>
                      </a:cubicBezTo>
                      <a:cubicBezTo>
                        <a:pt x="472453" y="60879"/>
                        <a:pt x="494439" y="47437"/>
                        <a:pt x="493762" y="40039"/>
                      </a:cubicBezTo>
                      <a:cubicBezTo>
                        <a:pt x="493085" y="32641"/>
                        <a:pt x="485009" y="32641"/>
                        <a:pt x="485009" y="32641"/>
                      </a:cubicBezTo>
                      <a:cubicBezTo>
                        <a:pt x="485009" y="32641"/>
                        <a:pt x="490219" y="15813"/>
                        <a:pt x="461825" y="20554"/>
                      </a:cubicBezTo>
                      <a:cubicBezTo>
                        <a:pt x="459088" y="16957"/>
                        <a:pt x="454527" y="15254"/>
                        <a:pt x="450103" y="16177"/>
                      </a:cubicBezTo>
                      <a:cubicBezTo>
                        <a:pt x="441662" y="17167"/>
                        <a:pt x="341214" y="47072"/>
                        <a:pt x="341214" y="47072"/>
                      </a:cubicBezTo>
                      <a:cubicBezTo>
                        <a:pt x="341214" y="47072"/>
                        <a:pt x="382217" y="18522"/>
                        <a:pt x="382894" y="7112"/>
                      </a:cubicBezTo>
                      <a:cubicBezTo>
                        <a:pt x="383571" y="-4298"/>
                        <a:pt x="369713" y="130"/>
                        <a:pt x="360283" y="5809"/>
                      </a:cubicBezTo>
                      <a:cubicBezTo>
                        <a:pt x="341181" y="17061"/>
                        <a:pt x="320640" y="25667"/>
                        <a:pt x="299222" y="31390"/>
                      </a:cubicBezTo>
                      <a:cubicBezTo>
                        <a:pt x="289167" y="34308"/>
                        <a:pt x="257542" y="59628"/>
                        <a:pt x="228991" y="114385"/>
                      </a:cubicBezTo>
                      <a:cubicBezTo>
                        <a:pt x="200441" y="169142"/>
                        <a:pt x="32888" y="529672"/>
                        <a:pt x="14601" y="578437"/>
                      </a:cubicBezTo>
                      <a:cubicBezTo>
                        <a:pt x="-45209" y="738800"/>
                        <a:pt x="89729" y="914376"/>
                        <a:pt x="219822" y="728015"/>
                      </a:cubicBezTo>
                      <a:close/>
                    </a:path>
                  </a:pathLst>
                </a:custGeom>
                <a:solidFill>
                  <a:srgbClr val="FEBD9D"/>
                </a:solidFill>
                <a:ln w="520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77" name="任意多边形: 形状 376">
                  <a:extLst>
                    <a:ext uri="{FF2B5EF4-FFF2-40B4-BE49-F238E27FC236}">
                      <a16:creationId xmlns:a16="http://schemas.microsoft.com/office/drawing/2014/main" id="{B35A6537-03AC-3816-A926-388ABF07A985}"/>
                    </a:ext>
                  </a:extLst>
                </p:cNvPr>
                <p:cNvSpPr/>
                <p:nvPr/>
              </p:nvSpPr>
              <p:spPr>
                <a:xfrm>
                  <a:off x="7978264" y="5222010"/>
                  <a:ext cx="60123" cy="135823"/>
                </a:xfrm>
                <a:custGeom>
                  <a:avLst/>
                  <a:gdLst>
                    <a:gd name="connsiteX0" fmla="*/ 60123 w 60123"/>
                    <a:gd name="connsiteY0" fmla="*/ 0 h 135823"/>
                    <a:gd name="connsiteX1" fmla="*/ 0 w 60123"/>
                    <a:gd name="connsiteY1" fmla="*/ 135824 h 1358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60123" h="135823">
                      <a:moveTo>
                        <a:pt x="60123" y="0"/>
                      </a:moveTo>
                      <a:cubicBezTo>
                        <a:pt x="30530" y="65437"/>
                        <a:pt x="6304" y="119204"/>
                        <a:pt x="0" y="135824"/>
                      </a:cubicBezTo>
                    </a:path>
                  </a:pathLst>
                </a:custGeom>
                <a:noFill/>
                <a:ln w="3902" cap="rnd">
                  <a:solidFill>
                    <a:srgbClr val="EF8A66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78" name="任意多边形: 形状 377">
                  <a:extLst>
                    <a:ext uri="{FF2B5EF4-FFF2-40B4-BE49-F238E27FC236}">
                      <a16:creationId xmlns:a16="http://schemas.microsoft.com/office/drawing/2014/main" id="{9483880E-B14B-854D-E9FB-F7BEEEF517E8}"/>
                    </a:ext>
                  </a:extLst>
                </p:cNvPr>
                <p:cNvSpPr/>
                <p:nvPr/>
              </p:nvSpPr>
              <p:spPr>
                <a:xfrm>
                  <a:off x="8262885" y="4779397"/>
                  <a:ext cx="194555" cy="126941"/>
                </a:xfrm>
                <a:custGeom>
                  <a:avLst/>
                  <a:gdLst>
                    <a:gd name="connsiteX0" fmla="*/ 130510 w 194555"/>
                    <a:gd name="connsiteY0" fmla="*/ 126941 h 126941"/>
                    <a:gd name="connsiteX1" fmla="*/ 173232 w 194555"/>
                    <a:gd name="connsiteY1" fmla="*/ 60879 h 126941"/>
                    <a:gd name="connsiteX2" fmla="*/ 194540 w 194555"/>
                    <a:gd name="connsiteY2" fmla="*/ 40039 h 126941"/>
                    <a:gd name="connsiteX3" fmla="*/ 185788 w 194555"/>
                    <a:gd name="connsiteY3" fmla="*/ 32641 h 126941"/>
                    <a:gd name="connsiteX4" fmla="*/ 162603 w 194555"/>
                    <a:gd name="connsiteY4" fmla="*/ 20554 h 126941"/>
                    <a:gd name="connsiteX5" fmla="*/ 150881 w 194555"/>
                    <a:gd name="connsiteY5" fmla="*/ 16177 h 126941"/>
                    <a:gd name="connsiteX6" fmla="*/ 41992 w 194555"/>
                    <a:gd name="connsiteY6" fmla="*/ 47072 h 126941"/>
                    <a:gd name="connsiteX7" fmla="*/ 83672 w 194555"/>
                    <a:gd name="connsiteY7" fmla="*/ 7112 h 126941"/>
                    <a:gd name="connsiteX8" fmla="*/ 61061 w 194555"/>
                    <a:gd name="connsiteY8" fmla="*/ 5809 h 126941"/>
                    <a:gd name="connsiteX9" fmla="*/ 0 w 194555"/>
                    <a:gd name="connsiteY9" fmla="*/ 31390 h 1269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94555" h="126941">
                      <a:moveTo>
                        <a:pt x="130510" y="126941"/>
                      </a:moveTo>
                      <a:cubicBezTo>
                        <a:pt x="143587" y="118188"/>
                        <a:pt x="168855" y="74060"/>
                        <a:pt x="173232" y="60879"/>
                      </a:cubicBezTo>
                      <a:cubicBezTo>
                        <a:pt x="173232" y="60879"/>
                        <a:pt x="195218" y="47437"/>
                        <a:pt x="194540" y="40039"/>
                      </a:cubicBezTo>
                      <a:cubicBezTo>
                        <a:pt x="193863" y="32641"/>
                        <a:pt x="185788" y="32641"/>
                        <a:pt x="185788" y="32641"/>
                      </a:cubicBezTo>
                      <a:cubicBezTo>
                        <a:pt x="185788" y="32641"/>
                        <a:pt x="190998" y="15813"/>
                        <a:pt x="162603" y="20554"/>
                      </a:cubicBezTo>
                      <a:cubicBezTo>
                        <a:pt x="159866" y="16957"/>
                        <a:pt x="155305" y="15254"/>
                        <a:pt x="150881" y="16177"/>
                      </a:cubicBezTo>
                      <a:cubicBezTo>
                        <a:pt x="142441" y="17167"/>
                        <a:pt x="41992" y="47072"/>
                        <a:pt x="41992" y="47072"/>
                      </a:cubicBezTo>
                      <a:cubicBezTo>
                        <a:pt x="41992" y="47072"/>
                        <a:pt x="82995" y="18522"/>
                        <a:pt x="83672" y="7112"/>
                      </a:cubicBezTo>
                      <a:cubicBezTo>
                        <a:pt x="84349" y="-4298"/>
                        <a:pt x="70491" y="130"/>
                        <a:pt x="61061" y="5809"/>
                      </a:cubicBezTo>
                      <a:cubicBezTo>
                        <a:pt x="41959" y="17061"/>
                        <a:pt x="21418" y="25667"/>
                        <a:pt x="0" y="31390"/>
                      </a:cubicBezTo>
                    </a:path>
                  </a:pathLst>
                </a:custGeom>
                <a:noFill/>
                <a:ln w="3902" cap="rnd">
                  <a:solidFill>
                    <a:srgbClr val="EF8A66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79" name="任意多边形: 形状 378">
                  <a:extLst>
                    <a:ext uri="{FF2B5EF4-FFF2-40B4-BE49-F238E27FC236}">
                      <a16:creationId xmlns:a16="http://schemas.microsoft.com/office/drawing/2014/main" id="{F019EB86-F19C-1009-BE75-F054836C3F74}"/>
                    </a:ext>
                  </a:extLst>
                </p:cNvPr>
                <p:cNvSpPr/>
                <p:nvPr/>
              </p:nvSpPr>
              <p:spPr>
                <a:xfrm>
                  <a:off x="8270544" y="4826417"/>
                  <a:ext cx="34333" cy="62832"/>
                </a:xfrm>
                <a:custGeom>
                  <a:avLst/>
                  <a:gdLst>
                    <a:gd name="connsiteX0" fmla="*/ 34334 w 34333"/>
                    <a:gd name="connsiteY0" fmla="*/ 0 h 62832"/>
                    <a:gd name="connsiteX1" fmla="*/ 18704 w 34333"/>
                    <a:gd name="connsiteY1" fmla="*/ 10733 h 62832"/>
                    <a:gd name="connsiteX2" fmla="*/ 0 w 34333"/>
                    <a:gd name="connsiteY2" fmla="*/ 62832 h 628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34333" h="62832">
                      <a:moveTo>
                        <a:pt x="34334" y="0"/>
                      </a:moveTo>
                      <a:lnTo>
                        <a:pt x="18704" y="10733"/>
                      </a:lnTo>
                      <a:cubicBezTo>
                        <a:pt x="18704" y="10733"/>
                        <a:pt x="31520" y="39231"/>
                        <a:pt x="0" y="62832"/>
                      </a:cubicBezTo>
                    </a:path>
                  </a:pathLst>
                </a:custGeom>
                <a:noFill/>
                <a:ln w="3902" cap="rnd">
                  <a:solidFill>
                    <a:srgbClr val="EF8A66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80" name="任意多边形: 形状 379">
                  <a:extLst>
                    <a:ext uri="{FF2B5EF4-FFF2-40B4-BE49-F238E27FC236}">
                      <a16:creationId xmlns:a16="http://schemas.microsoft.com/office/drawing/2014/main" id="{B5FF6950-8322-7295-D600-ABB9F9C063FF}"/>
                    </a:ext>
                  </a:extLst>
                </p:cNvPr>
                <p:cNvSpPr/>
                <p:nvPr/>
              </p:nvSpPr>
              <p:spPr>
                <a:xfrm>
                  <a:off x="8332178" y="4799950"/>
                  <a:ext cx="93310" cy="42982"/>
                </a:xfrm>
                <a:custGeom>
                  <a:avLst/>
                  <a:gdLst>
                    <a:gd name="connsiteX0" fmla="*/ 0 w 93310"/>
                    <a:gd name="connsiteY0" fmla="*/ 42982 h 42982"/>
                    <a:gd name="connsiteX1" fmla="*/ 93311 w 93310"/>
                    <a:gd name="connsiteY1" fmla="*/ 0 h 429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3310" h="42982">
                      <a:moveTo>
                        <a:pt x="0" y="42982"/>
                      </a:moveTo>
                      <a:lnTo>
                        <a:pt x="93311" y="0"/>
                      </a:lnTo>
                    </a:path>
                  </a:pathLst>
                </a:custGeom>
                <a:ln w="3902" cap="rnd">
                  <a:solidFill>
                    <a:srgbClr val="EF8A66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81" name="任意多边形: 形状 380">
                  <a:extLst>
                    <a:ext uri="{FF2B5EF4-FFF2-40B4-BE49-F238E27FC236}">
                      <a16:creationId xmlns:a16="http://schemas.microsoft.com/office/drawing/2014/main" id="{596E4B66-D071-7E4F-05C9-67231497D31B}"/>
                    </a:ext>
                  </a:extLst>
                </p:cNvPr>
                <p:cNvSpPr/>
                <p:nvPr/>
              </p:nvSpPr>
              <p:spPr>
                <a:xfrm>
                  <a:off x="8367762" y="4814079"/>
                  <a:ext cx="74191" cy="60373"/>
                </a:xfrm>
                <a:custGeom>
                  <a:avLst/>
                  <a:gdLst>
                    <a:gd name="connsiteX0" fmla="*/ 0 w 74191"/>
                    <a:gd name="connsiteY0" fmla="*/ 60374 h 60373"/>
                    <a:gd name="connsiteX1" fmla="*/ 28290 w 74191"/>
                    <a:gd name="connsiteY1" fmla="*/ 46880 h 60373"/>
                    <a:gd name="connsiteX2" fmla="*/ 64083 w 74191"/>
                    <a:gd name="connsiteY2" fmla="*/ 563 h 60373"/>
                    <a:gd name="connsiteX3" fmla="*/ 68355 w 74191"/>
                    <a:gd name="connsiteY3" fmla="*/ 26196 h 603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4191" h="60373">
                      <a:moveTo>
                        <a:pt x="0" y="60374"/>
                      </a:moveTo>
                      <a:cubicBezTo>
                        <a:pt x="781" y="59853"/>
                        <a:pt x="28290" y="46880"/>
                        <a:pt x="28290" y="46880"/>
                      </a:cubicBezTo>
                      <a:cubicBezTo>
                        <a:pt x="28290" y="46880"/>
                        <a:pt x="56580" y="2803"/>
                        <a:pt x="64083" y="563"/>
                      </a:cubicBezTo>
                      <a:cubicBezTo>
                        <a:pt x="71585" y="-1677"/>
                        <a:pt x="80182" y="1970"/>
                        <a:pt x="68355" y="26196"/>
                      </a:cubicBezTo>
                    </a:path>
                  </a:pathLst>
                </a:custGeom>
                <a:noFill/>
                <a:ln w="3902" cap="rnd">
                  <a:solidFill>
                    <a:srgbClr val="EF8A66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82" name="任意多边形: 形状 381">
                  <a:extLst>
                    <a:ext uri="{FF2B5EF4-FFF2-40B4-BE49-F238E27FC236}">
                      <a16:creationId xmlns:a16="http://schemas.microsoft.com/office/drawing/2014/main" id="{55072D2E-05E8-D860-B5C4-BCDCC8FD0A5B}"/>
                    </a:ext>
                  </a:extLst>
                </p:cNvPr>
                <p:cNvSpPr/>
                <p:nvPr/>
              </p:nvSpPr>
              <p:spPr>
                <a:xfrm>
                  <a:off x="8347443" y="4816883"/>
                  <a:ext cx="81119" cy="41002"/>
                </a:xfrm>
                <a:custGeom>
                  <a:avLst/>
                  <a:gdLst>
                    <a:gd name="connsiteX0" fmla="*/ 0 w 81119"/>
                    <a:gd name="connsiteY0" fmla="*/ 41003 h 41002"/>
                    <a:gd name="connsiteX1" fmla="*/ 81119 w 81119"/>
                    <a:gd name="connsiteY1" fmla="*/ 0 h 410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81119" h="41002">
                      <a:moveTo>
                        <a:pt x="0" y="41003"/>
                      </a:moveTo>
                      <a:lnTo>
                        <a:pt x="81119" y="0"/>
                      </a:lnTo>
                    </a:path>
                  </a:pathLst>
                </a:custGeom>
                <a:ln w="3902" cap="rnd">
                  <a:solidFill>
                    <a:srgbClr val="EF8A66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83" name="任意多边形: 形状 382">
                  <a:extLst>
                    <a:ext uri="{FF2B5EF4-FFF2-40B4-BE49-F238E27FC236}">
                      <a16:creationId xmlns:a16="http://schemas.microsoft.com/office/drawing/2014/main" id="{ABD30B72-4465-167E-9FF2-7B5BF225AD9D}"/>
                    </a:ext>
                  </a:extLst>
                </p:cNvPr>
                <p:cNvSpPr/>
                <p:nvPr/>
              </p:nvSpPr>
              <p:spPr>
                <a:xfrm>
                  <a:off x="8438200" y="4812038"/>
                  <a:ext cx="10472" cy="2552"/>
                </a:xfrm>
                <a:custGeom>
                  <a:avLst/>
                  <a:gdLst>
                    <a:gd name="connsiteX0" fmla="*/ 10472 w 10472"/>
                    <a:gd name="connsiteY0" fmla="*/ 0 h 2552"/>
                    <a:gd name="connsiteX1" fmla="*/ 0 w 10472"/>
                    <a:gd name="connsiteY1" fmla="*/ 2553 h 25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0472" h="2552">
                      <a:moveTo>
                        <a:pt x="10472" y="0"/>
                      </a:moveTo>
                      <a:lnTo>
                        <a:pt x="0" y="2553"/>
                      </a:lnTo>
                    </a:path>
                  </a:pathLst>
                </a:custGeom>
                <a:ln w="3902" cap="rnd">
                  <a:solidFill>
                    <a:srgbClr val="EF8A66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384" name="图形 236">
                <a:extLst>
                  <a:ext uri="{FF2B5EF4-FFF2-40B4-BE49-F238E27FC236}">
                    <a16:creationId xmlns:a16="http://schemas.microsoft.com/office/drawing/2014/main" id="{9535DC85-D84E-8E57-7ADE-69AF5E625C80}"/>
                  </a:ext>
                </a:extLst>
              </p:cNvPr>
              <p:cNvGrpSpPr/>
              <p:nvPr/>
            </p:nvGrpSpPr>
            <p:grpSpPr>
              <a:xfrm>
                <a:off x="7095174" y="5314358"/>
                <a:ext cx="1044340" cy="510289"/>
                <a:chOff x="7095174" y="5314358"/>
                <a:chExt cx="1044340" cy="510289"/>
              </a:xfrm>
            </p:grpSpPr>
            <p:sp>
              <p:nvSpPr>
                <p:cNvPr id="385" name="任意多边形: 形状 384">
                  <a:extLst>
                    <a:ext uri="{FF2B5EF4-FFF2-40B4-BE49-F238E27FC236}">
                      <a16:creationId xmlns:a16="http://schemas.microsoft.com/office/drawing/2014/main" id="{EF011A5E-B79B-E15B-5607-AB70BD9A81D2}"/>
                    </a:ext>
                  </a:extLst>
                </p:cNvPr>
                <p:cNvSpPr/>
                <p:nvPr/>
              </p:nvSpPr>
              <p:spPr>
                <a:xfrm>
                  <a:off x="7095174" y="5314358"/>
                  <a:ext cx="1044340" cy="510289"/>
                </a:xfrm>
                <a:custGeom>
                  <a:avLst/>
                  <a:gdLst>
                    <a:gd name="connsiteX0" fmla="*/ 1035638 w 1044340"/>
                    <a:gd name="connsiteY0" fmla="*/ 52125 h 510289"/>
                    <a:gd name="connsiteX1" fmla="*/ 909192 w 1044340"/>
                    <a:gd name="connsiteY1" fmla="*/ 388428 h 510289"/>
                    <a:gd name="connsiteX2" fmla="*/ 372096 w 1044340"/>
                    <a:gd name="connsiteY2" fmla="*/ 510289 h 510289"/>
                    <a:gd name="connsiteX3" fmla="*/ 0 w 1044340"/>
                    <a:gd name="connsiteY3" fmla="*/ 422137 h 510289"/>
                    <a:gd name="connsiteX4" fmla="*/ 0 w 1044340"/>
                    <a:gd name="connsiteY4" fmla="*/ 394992 h 510289"/>
                    <a:gd name="connsiteX5" fmla="*/ 425394 w 1044340"/>
                    <a:gd name="connsiteY5" fmla="*/ 305277 h 510289"/>
                    <a:gd name="connsiteX6" fmla="*/ 514432 w 1044340"/>
                    <a:gd name="connsiteY6" fmla="*/ 76038 h 510289"/>
                    <a:gd name="connsiteX7" fmla="*/ 1021675 w 1044340"/>
                    <a:gd name="connsiteY7" fmla="*/ 25 h 510289"/>
                    <a:gd name="connsiteX8" fmla="*/ 1035638 w 1044340"/>
                    <a:gd name="connsiteY8" fmla="*/ 52125 h 5102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044340" h="510289">
                      <a:moveTo>
                        <a:pt x="1035638" y="52125"/>
                      </a:moveTo>
                      <a:cubicBezTo>
                        <a:pt x="989582" y="190501"/>
                        <a:pt x="909192" y="388428"/>
                        <a:pt x="909192" y="388428"/>
                      </a:cubicBezTo>
                      <a:lnTo>
                        <a:pt x="372096" y="510289"/>
                      </a:lnTo>
                      <a:lnTo>
                        <a:pt x="0" y="422137"/>
                      </a:lnTo>
                      <a:lnTo>
                        <a:pt x="0" y="394992"/>
                      </a:lnTo>
                      <a:lnTo>
                        <a:pt x="425394" y="305277"/>
                      </a:lnTo>
                      <a:cubicBezTo>
                        <a:pt x="456029" y="227648"/>
                        <a:pt x="495103" y="79842"/>
                        <a:pt x="514432" y="76038"/>
                      </a:cubicBezTo>
                      <a:cubicBezTo>
                        <a:pt x="546057" y="69786"/>
                        <a:pt x="988279" y="910"/>
                        <a:pt x="1021675" y="25"/>
                      </a:cubicBezTo>
                      <a:cubicBezTo>
                        <a:pt x="1053248" y="-861"/>
                        <a:pt x="1045641" y="22063"/>
                        <a:pt x="1035638" y="52125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5203" cap="rnd">
                  <a:solidFill>
                    <a:srgbClr val="DDDDDD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86" name="任意多边形: 形状 385">
                  <a:extLst>
                    <a:ext uri="{FF2B5EF4-FFF2-40B4-BE49-F238E27FC236}">
                      <a16:creationId xmlns:a16="http://schemas.microsoft.com/office/drawing/2014/main" id="{89221A6F-0970-5B9A-050D-FC62E6142CC2}"/>
                    </a:ext>
                  </a:extLst>
                </p:cNvPr>
                <p:cNvSpPr/>
                <p:nvPr/>
              </p:nvSpPr>
              <p:spPr>
                <a:xfrm>
                  <a:off x="7462425" y="5619635"/>
                  <a:ext cx="58143" cy="153485"/>
                </a:xfrm>
                <a:custGeom>
                  <a:avLst/>
                  <a:gdLst>
                    <a:gd name="connsiteX0" fmla="*/ 58143 w 58143"/>
                    <a:gd name="connsiteY0" fmla="*/ 0 h 153485"/>
                    <a:gd name="connsiteX1" fmla="*/ 0 w 58143"/>
                    <a:gd name="connsiteY1" fmla="*/ 153486 h 1534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58143" h="153485">
                      <a:moveTo>
                        <a:pt x="58143" y="0"/>
                      </a:moveTo>
                      <a:lnTo>
                        <a:pt x="0" y="153486"/>
                      </a:lnTo>
                    </a:path>
                  </a:pathLst>
                </a:custGeom>
                <a:ln w="5203" cap="rnd">
                  <a:solidFill>
                    <a:srgbClr val="DDDDDD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87" name="任意多边形: 形状 386">
                  <a:extLst>
                    <a:ext uri="{FF2B5EF4-FFF2-40B4-BE49-F238E27FC236}">
                      <a16:creationId xmlns:a16="http://schemas.microsoft.com/office/drawing/2014/main" id="{21DA274E-38F4-4929-D7CD-AAFF9EF5E7E5}"/>
                    </a:ext>
                  </a:extLst>
                </p:cNvPr>
                <p:cNvSpPr/>
                <p:nvPr/>
              </p:nvSpPr>
              <p:spPr>
                <a:xfrm>
                  <a:off x="7095174" y="5709351"/>
                  <a:ext cx="372929" cy="115296"/>
                </a:xfrm>
                <a:custGeom>
                  <a:avLst/>
                  <a:gdLst>
                    <a:gd name="connsiteX0" fmla="*/ 372930 w 372929"/>
                    <a:gd name="connsiteY0" fmla="*/ 85444 h 115296"/>
                    <a:gd name="connsiteX1" fmla="*/ 372096 w 372929"/>
                    <a:gd name="connsiteY1" fmla="*/ 115297 h 115296"/>
                    <a:gd name="connsiteX2" fmla="*/ 0 w 372929"/>
                    <a:gd name="connsiteY2" fmla="*/ 27144 h 115296"/>
                    <a:gd name="connsiteX3" fmla="*/ 0 w 372929"/>
                    <a:gd name="connsiteY3" fmla="*/ 0 h 115296"/>
                    <a:gd name="connsiteX4" fmla="*/ 372930 w 372929"/>
                    <a:gd name="connsiteY4" fmla="*/ 85444 h 1152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72929" h="115296">
                      <a:moveTo>
                        <a:pt x="372930" y="85444"/>
                      </a:moveTo>
                      <a:lnTo>
                        <a:pt x="372096" y="115297"/>
                      </a:lnTo>
                      <a:lnTo>
                        <a:pt x="0" y="27144"/>
                      </a:lnTo>
                      <a:lnTo>
                        <a:pt x="0" y="0"/>
                      </a:lnTo>
                      <a:lnTo>
                        <a:pt x="372930" y="85444"/>
                      </a:lnTo>
                      <a:close/>
                    </a:path>
                  </a:pathLst>
                </a:custGeom>
                <a:solidFill>
                  <a:srgbClr val="EDEDED"/>
                </a:solidFill>
                <a:ln w="5203" cap="rnd">
                  <a:solidFill>
                    <a:srgbClr val="DDDDDD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388" name="图形 236">
              <a:extLst>
                <a:ext uri="{FF2B5EF4-FFF2-40B4-BE49-F238E27FC236}">
                  <a16:creationId xmlns:a16="http://schemas.microsoft.com/office/drawing/2014/main" id="{6FC83CE8-9FF2-40CD-71FD-CEDD6195B6F9}"/>
                </a:ext>
              </a:extLst>
            </p:cNvPr>
            <p:cNvGrpSpPr/>
            <p:nvPr/>
          </p:nvGrpSpPr>
          <p:grpSpPr>
            <a:xfrm>
              <a:off x="8504466" y="4355087"/>
              <a:ext cx="1156616" cy="1549473"/>
              <a:chOff x="8504466" y="4355087"/>
              <a:chExt cx="1156616" cy="1549473"/>
            </a:xfrm>
          </p:grpSpPr>
          <p:grpSp>
            <p:nvGrpSpPr>
              <p:cNvPr id="389" name="图形 236">
                <a:extLst>
                  <a:ext uri="{FF2B5EF4-FFF2-40B4-BE49-F238E27FC236}">
                    <a16:creationId xmlns:a16="http://schemas.microsoft.com/office/drawing/2014/main" id="{A295A9BC-CD23-EB9A-7472-EC9702EA22AD}"/>
                  </a:ext>
                </a:extLst>
              </p:cNvPr>
              <p:cNvGrpSpPr/>
              <p:nvPr/>
            </p:nvGrpSpPr>
            <p:grpSpPr>
              <a:xfrm>
                <a:off x="8786070" y="4517544"/>
                <a:ext cx="875012" cy="1030401"/>
                <a:chOff x="8786070" y="4517544"/>
                <a:chExt cx="875012" cy="1030401"/>
              </a:xfrm>
            </p:grpSpPr>
            <p:sp>
              <p:nvSpPr>
                <p:cNvPr id="390" name="任意多边形: 形状 389">
                  <a:extLst>
                    <a:ext uri="{FF2B5EF4-FFF2-40B4-BE49-F238E27FC236}">
                      <a16:creationId xmlns:a16="http://schemas.microsoft.com/office/drawing/2014/main" id="{B0685E28-97B2-8036-70AA-5CC3A488EFDF}"/>
                    </a:ext>
                  </a:extLst>
                </p:cNvPr>
                <p:cNvSpPr/>
                <p:nvPr/>
              </p:nvSpPr>
              <p:spPr>
                <a:xfrm>
                  <a:off x="8786070" y="4517544"/>
                  <a:ext cx="875012" cy="1030401"/>
                </a:xfrm>
                <a:custGeom>
                  <a:avLst/>
                  <a:gdLst>
                    <a:gd name="connsiteX0" fmla="*/ 700689 w 875012"/>
                    <a:gd name="connsiteY0" fmla="*/ 752085 h 1030401"/>
                    <a:gd name="connsiteX1" fmla="*/ 699543 w 875012"/>
                    <a:gd name="connsiteY1" fmla="*/ 766100 h 1030401"/>
                    <a:gd name="connsiteX2" fmla="*/ 662604 w 875012"/>
                    <a:gd name="connsiteY2" fmla="*/ 1030402 h 1030401"/>
                    <a:gd name="connsiteX3" fmla="*/ 645307 w 875012"/>
                    <a:gd name="connsiteY3" fmla="*/ 1029047 h 1030401"/>
                    <a:gd name="connsiteX4" fmla="*/ 570596 w 875012"/>
                    <a:gd name="connsiteY4" fmla="*/ 1023577 h 1030401"/>
                    <a:gd name="connsiteX5" fmla="*/ 128582 w 875012"/>
                    <a:gd name="connsiteY5" fmla="*/ 1001435 h 1030401"/>
                    <a:gd name="connsiteX6" fmla="*/ 0 w 875012"/>
                    <a:gd name="connsiteY6" fmla="*/ 997840 h 1030401"/>
                    <a:gd name="connsiteX7" fmla="*/ 102428 w 875012"/>
                    <a:gd name="connsiteY7" fmla="*/ 706081 h 1030401"/>
                    <a:gd name="connsiteX8" fmla="*/ 102428 w 875012"/>
                    <a:gd name="connsiteY8" fmla="*/ 706081 h 1030401"/>
                    <a:gd name="connsiteX9" fmla="*/ 115140 w 875012"/>
                    <a:gd name="connsiteY9" fmla="*/ 662995 h 1030401"/>
                    <a:gd name="connsiteX10" fmla="*/ 125039 w 875012"/>
                    <a:gd name="connsiteY10" fmla="*/ 629026 h 1030401"/>
                    <a:gd name="connsiteX11" fmla="*/ 126394 w 875012"/>
                    <a:gd name="connsiteY11" fmla="*/ 624337 h 1030401"/>
                    <a:gd name="connsiteX12" fmla="*/ 128113 w 875012"/>
                    <a:gd name="connsiteY12" fmla="*/ 618398 h 1030401"/>
                    <a:gd name="connsiteX13" fmla="*/ 132281 w 875012"/>
                    <a:gd name="connsiteY13" fmla="*/ 603601 h 1030401"/>
                    <a:gd name="connsiteX14" fmla="*/ 134261 w 875012"/>
                    <a:gd name="connsiteY14" fmla="*/ 596724 h 1030401"/>
                    <a:gd name="connsiteX15" fmla="*/ 137283 w 875012"/>
                    <a:gd name="connsiteY15" fmla="*/ 585992 h 1030401"/>
                    <a:gd name="connsiteX16" fmla="*/ 139888 w 875012"/>
                    <a:gd name="connsiteY16" fmla="*/ 576874 h 1030401"/>
                    <a:gd name="connsiteX17" fmla="*/ 143691 w 875012"/>
                    <a:gd name="connsiteY17" fmla="*/ 563276 h 1030401"/>
                    <a:gd name="connsiteX18" fmla="*/ 145931 w 875012"/>
                    <a:gd name="connsiteY18" fmla="*/ 555044 h 1030401"/>
                    <a:gd name="connsiteX19" fmla="*/ 151141 w 875012"/>
                    <a:gd name="connsiteY19" fmla="*/ 536966 h 1030401"/>
                    <a:gd name="connsiteX20" fmla="*/ 152704 w 875012"/>
                    <a:gd name="connsiteY20" fmla="*/ 531183 h 1030401"/>
                    <a:gd name="connsiteX21" fmla="*/ 155205 w 875012"/>
                    <a:gd name="connsiteY21" fmla="*/ 522430 h 1030401"/>
                    <a:gd name="connsiteX22" fmla="*/ 155570 w 875012"/>
                    <a:gd name="connsiteY22" fmla="*/ 520971 h 1030401"/>
                    <a:gd name="connsiteX23" fmla="*/ 155934 w 875012"/>
                    <a:gd name="connsiteY23" fmla="*/ 519617 h 1030401"/>
                    <a:gd name="connsiteX24" fmla="*/ 155934 w 875012"/>
                    <a:gd name="connsiteY24" fmla="*/ 518939 h 1030401"/>
                    <a:gd name="connsiteX25" fmla="*/ 155934 w 875012"/>
                    <a:gd name="connsiteY25" fmla="*/ 518262 h 1030401"/>
                    <a:gd name="connsiteX26" fmla="*/ 157289 w 875012"/>
                    <a:gd name="connsiteY26" fmla="*/ 513052 h 1030401"/>
                    <a:gd name="connsiteX27" fmla="*/ 159165 w 875012"/>
                    <a:gd name="connsiteY27" fmla="*/ 506123 h 1030401"/>
                    <a:gd name="connsiteX28" fmla="*/ 163489 w 875012"/>
                    <a:gd name="connsiteY28" fmla="*/ 490128 h 1030401"/>
                    <a:gd name="connsiteX29" fmla="*/ 134417 w 875012"/>
                    <a:gd name="connsiteY29" fmla="*/ 493879 h 1030401"/>
                    <a:gd name="connsiteX30" fmla="*/ 15161 w 875012"/>
                    <a:gd name="connsiteY30" fmla="*/ 410520 h 1030401"/>
                    <a:gd name="connsiteX31" fmla="*/ 14796 w 875012"/>
                    <a:gd name="connsiteY31" fmla="*/ 407811 h 1030401"/>
                    <a:gd name="connsiteX32" fmla="*/ 14380 w 875012"/>
                    <a:gd name="connsiteY32" fmla="*/ 402601 h 1030401"/>
                    <a:gd name="connsiteX33" fmla="*/ 28394 w 875012"/>
                    <a:gd name="connsiteY33" fmla="*/ 363474 h 1030401"/>
                    <a:gd name="connsiteX34" fmla="*/ 152444 w 875012"/>
                    <a:gd name="connsiteY34" fmla="*/ 254637 h 1030401"/>
                    <a:gd name="connsiteX35" fmla="*/ 165000 w 875012"/>
                    <a:gd name="connsiteY35" fmla="*/ 250730 h 1030401"/>
                    <a:gd name="connsiteX36" fmla="*/ 165000 w 875012"/>
                    <a:gd name="connsiteY36" fmla="*/ 250730 h 1030401"/>
                    <a:gd name="connsiteX37" fmla="*/ 326196 w 875012"/>
                    <a:gd name="connsiteY37" fmla="*/ 231453 h 1030401"/>
                    <a:gd name="connsiteX38" fmla="*/ 384183 w 875012"/>
                    <a:gd name="connsiteY38" fmla="*/ 72288 h 1030401"/>
                    <a:gd name="connsiteX39" fmla="*/ 497448 w 875012"/>
                    <a:gd name="connsiteY39" fmla="*/ 25399 h 1030401"/>
                    <a:gd name="connsiteX40" fmla="*/ 518757 w 875012"/>
                    <a:gd name="connsiteY40" fmla="*/ 97817 h 1030401"/>
                    <a:gd name="connsiteX41" fmla="*/ 520111 w 875012"/>
                    <a:gd name="connsiteY41" fmla="*/ 213687 h 1030401"/>
                    <a:gd name="connsiteX42" fmla="*/ 520528 w 875012"/>
                    <a:gd name="connsiteY42" fmla="*/ 239060 h 1030401"/>
                    <a:gd name="connsiteX43" fmla="*/ 674326 w 875012"/>
                    <a:gd name="connsiteY43" fmla="*/ 215458 h 1030401"/>
                    <a:gd name="connsiteX44" fmla="*/ 728562 w 875012"/>
                    <a:gd name="connsiteY44" fmla="*/ 233277 h 1030401"/>
                    <a:gd name="connsiteX45" fmla="*/ 788477 w 875012"/>
                    <a:gd name="connsiteY45" fmla="*/ 340446 h 1030401"/>
                    <a:gd name="connsiteX46" fmla="*/ 874285 w 875012"/>
                    <a:gd name="connsiteY46" fmla="*/ 675134 h 1030401"/>
                    <a:gd name="connsiteX47" fmla="*/ 700689 w 875012"/>
                    <a:gd name="connsiteY47" fmla="*/ 752085 h 10304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</a:cxnLst>
                  <a:rect l="l" t="t" r="r" b="b"/>
                  <a:pathLst>
                    <a:path w="875012" h="1030401">
                      <a:moveTo>
                        <a:pt x="700689" y="752085"/>
                      </a:moveTo>
                      <a:cubicBezTo>
                        <a:pt x="700272" y="756827"/>
                        <a:pt x="699908" y="761515"/>
                        <a:pt x="699543" y="766100"/>
                      </a:cubicBezTo>
                      <a:cubicBezTo>
                        <a:pt x="686101" y="917189"/>
                        <a:pt x="671253" y="994766"/>
                        <a:pt x="662604" y="1030402"/>
                      </a:cubicBezTo>
                      <a:lnTo>
                        <a:pt x="645307" y="1029047"/>
                      </a:lnTo>
                      <a:cubicBezTo>
                        <a:pt x="620577" y="1027102"/>
                        <a:pt x="595673" y="1025279"/>
                        <a:pt x="570596" y="1023577"/>
                      </a:cubicBezTo>
                      <a:cubicBezTo>
                        <a:pt x="426228" y="1013522"/>
                        <a:pt x="277900" y="1006280"/>
                        <a:pt x="128582" y="1001435"/>
                      </a:cubicBezTo>
                      <a:cubicBezTo>
                        <a:pt x="85826" y="1000045"/>
                        <a:pt x="42965" y="998847"/>
                        <a:pt x="0" y="997840"/>
                      </a:cubicBezTo>
                      <a:cubicBezTo>
                        <a:pt x="31260" y="932819"/>
                        <a:pt x="70230" y="812990"/>
                        <a:pt x="102428" y="706081"/>
                      </a:cubicBezTo>
                      <a:lnTo>
                        <a:pt x="102428" y="706081"/>
                      </a:lnTo>
                      <a:cubicBezTo>
                        <a:pt x="106752" y="691389"/>
                        <a:pt x="111077" y="677010"/>
                        <a:pt x="115140" y="662995"/>
                      </a:cubicBezTo>
                      <a:cubicBezTo>
                        <a:pt x="118614" y="651325"/>
                        <a:pt x="121913" y="640002"/>
                        <a:pt x="125039" y="629026"/>
                      </a:cubicBezTo>
                      <a:cubicBezTo>
                        <a:pt x="125456" y="627463"/>
                        <a:pt x="125925" y="625900"/>
                        <a:pt x="126394" y="624337"/>
                      </a:cubicBezTo>
                      <a:cubicBezTo>
                        <a:pt x="126863" y="622774"/>
                        <a:pt x="127488" y="620377"/>
                        <a:pt x="128113" y="618398"/>
                      </a:cubicBezTo>
                      <a:cubicBezTo>
                        <a:pt x="129520" y="613500"/>
                        <a:pt x="130874" y="608551"/>
                        <a:pt x="132281" y="603601"/>
                      </a:cubicBezTo>
                      <a:cubicBezTo>
                        <a:pt x="133011" y="601309"/>
                        <a:pt x="133636" y="599016"/>
                        <a:pt x="134261" y="596724"/>
                      </a:cubicBezTo>
                      <a:cubicBezTo>
                        <a:pt x="135303" y="593129"/>
                        <a:pt x="136293" y="589534"/>
                        <a:pt x="137283" y="585992"/>
                      </a:cubicBezTo>
                      <a:cubicBezTo>
                        <a:pt x="138273" y="582449"/>
                        <a:pt x="139054" y="579844"/>
                        <a:pt x="139888" y="576874"/>
                      </a:cubicBezTo>
                      <a:cubicBezTo>
                        <a:pt x="141190" y="572237"/>
                        <a:pt x="142441" y="567653"/>
                        <a:pt x="143691" y="563276"/>
                      </a:cubicBezTo>
                      <a:cubicBezTo>
                        <a:pt x="144420" y="560463"/>
                        <a:pt x="145254" y="557701"/>
                        <a:pt x="145931" y="555044"/>
                      </a:cubicBezTo>
                      <a:lnTo>
                        <a:pt x="151141" y="536966"/>
                      </a:lnTo>
                      <a:cubicBezTo>
                        <a:pt x="151766" y="534882"/>
                        <a:pt x="152235" y="532954"/>
                        <a:pt x="152704" y="531183"/>
                      </a:cubicBezTo>
                      <a:cubicBezTo>
                        <a:pt x="153746" y="527588"/>
                        <a:pt x="154528" y="524618"/>
                        <a:pt x="155205" y="522430"/>
                      </a:cubicBezTo>
                      <a:cubicBezTo>
                        <a:pt x="155205" y="521909"/>
                        <a:pt x="155465" y="521388"/>
                        <a:pt x="155570" y="520971"/>
                      </a:cubicBezTo>
                      <a:cubicBezTo>
                        <a:pt x="155674" y="520554"/>
                        <a:pt x="155830" y="520033"/>
                        <a:pt x="155934" y="519617"/>
                      </a:cubicBezTo>
                      <a:cubicBezTo>
                        <a:pt x="155948" y="519391"/>
                        <a:pt x="155948" y="519165"/>
                        <a:pt x="155934" y="518939"/>
                      </a:cubicBezTo>
                      <a:lnTo>
                        <a:pt x="155934" y="518262"/>
                      </a:lnTo>
                      <a:cubicBezTo>
                        <a:pt x="156403" y="516438"/>
                        <a:pt x="156872" y="514771"/>
                        <a:pt x="157289" y="513052"/>
                      </a:cubicBezTo>
                      <a:lnTo>
                        <a:pt x="159165" y="506123"/>
                      </a:lnTo>
                      <a:cubicBezTo>
                        <a:pt x="161978" y="495703"/>
                        <a:pt x="163489" y="490128"/>
                        <a:pt x="163489" y="490128"/>
                      </a:cubicBezTo>
                      <a:cubicBezTo>
                        <a:pt x="154270" y="493810"/>
                        <a:pt x="144269" y="495100"/>
                        <a:pt x="134417" y="493879"/>
                      </a:cubicBezTo>
                      <a:cubicBezTo>
                        <a:pt x="89299" y="490493"/>
                        <a:pt x="23080" y="456055"/>
                        <a:pt x="15161" y="410520"/>
                      </a:cubicBezTo>
                      <a:cubicBezTo>
                        <a:pt x="14988" y="409624"/>
                        <a:pt x="14867" y="408720"/>
                        <a:pt x="14796" y="407811"/>
                      </a:cubicBezTo>
                      <a:cubicBezTo>
                        <a:pt x="14547" y="406085"/>
                        <a:pt x="14408" y="404344"/>
                        <a:pt x="14380" y="402601"/>
                      </a:cubicBezTo>
                      <a:cubicBezTo>
                        <a:pt x="14385" y="388330"/>
                        <a:pt x="19338" y="374502"/>
                        <a:pt x="28394" y="363474"/>
                      </a:cubicBezTo>
                      <a:cubicBezTo>
                        <a:pt x="82057" y="292149"/>
                        <a:pt x="117276" y="267037"/>
                        <a:pt x="152444" y="254637"/>
                      </a:cubicBezTo>
                      <a:cubicBezTo>
                        <a:pt x="156664" y="253231"/>
                        <a:pt x="160780" y="251928"/>
                        <a:pt x="165000" y="250730"/>
                      </a:cubicBezTo>
                      <a:lnTo>
                        <a:pt x="165000" y="250730"/>
                      </a:lnTo>
                      <a:cubicBezTo>
                        <a:pt x="204648" y="239841"/>
                        <a:pt x="326196" y="231453"/>
                        <a:pt x="326196" y="231453"/>
                      </a:cubicBezTo>
                      <a:cubicBezTo>
                        <a:pt x="340836" y="210613"/>
                        <a:pt x="369543" y="140904"/>
                        <a:pt x="384183" y="72288"/>
                      </a:cubicBezTo>
                      <a:cubicBezTo>
                        <a:pt x="401011" y="-6747"/>
                        <a:pt x="464000" y="-18730"/>
                        <a:pt x="497448" y="25399"/>
                      </a:cubicBezTo>
                      <a:cubicBezTo>
                        <a:pt x="510004" y="41914"/>
                        <a:pt x="518288" y="66245"/>
                        <a:pt x="518757" y="97817"/>
                      </a:cubicBezTo>
                      <a:cubicBezTo>
                        <a:pt x="519121" y="137100"/>
                        <a:pt x="519747" y="184980"/>
                        <a:pt x="520111" y="213687"/>
                      </a:cubicBezTo>
                      <a:cubicBezTo>
                        <a:pt x="520372" y="229317"/>
                        <a:pt x="520528" y="239060"/>
                        <a:pt x="520528" y="239060"/>
                      </a:cubicBezTo>
                      <a:cubicBezTo>
                        <a:pt x="520528" y="239060"/>
                        <a:pt x="579661" y="216813"/>
                        <a:pt x="674326" y="215458"/>
                      </a:cubicBezTo>
                      <a:cubicBezTo>
                        <a:pt x="694385" y="215198"/>
                        <a:pt x="714026" y="219939"/>
                        <a:pt x="728562" y="233277"/>
                      </a:cubicBezTo>
                      <a:cubicBezTo>
                        <a:pt x="750027" y="252970"/>
                        <a:pt x="770242" y="292514"/>
                        <a:pt x="788477" y="340446"/>
                      </a:cubicBezTo>
                      <a:cubicBezTo>
                        <a:pt x="831928" y="454752"/>
                        <a:pt x="863865" y="616574"/>
                        <a:pt x="874285" y="675134"/>
                      </a:cubicBezTo>
                      <a:cubicBezTo>
                        <a:pt x="888092" y="756045"/>
                        <a:pt x="700689" y="752085"/>
                        <a:pt x="700689" y="752085"/>
                      </a:cubicBezTo>
                      <a:close/>
                    </a:path>
                  </a:pathLst>
                </a:custGeom>
                <a:solidFill>
                  <a:srgbClr val="C3DCF8"/>
                </a:solidFill>
                <a:ln w="520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91" name="任意多边形: 形状 390">
                  <a:extLst>
                    <a:ext uri="{FF2B5EF4-FFF2-40B4-BE49-F238E27FC236}">
                      <a16:creationId xmlns:a16="http://schemas.microsoft.com/office/drawing/2014/main" id="{454A7551-F48B-D109-D8DF-85C5D6B2AC8C}"/>
                    </a:ext>
                  </a:extLst>
                </p:cNvPr>
                <p:cNvSpPr/>
                <p:nvPr/>
              </p:nvSpPr>
              <p:spPr>
                <a:xfrm>
                  <a:off x="8910901" y="5027418"/>
                  <a:ext cx="615037" cy="175551"/>
                </a:xfrm>
                <a:custGeom>
                  <a:avLst/>
                  <a:gdLst>
                    <a:gd name="connsiteX0" fmla="*/ 615037 w 615037"/>
                    <a:gd name="connsiteY0" fmla="*/ 134938 h 175551"/>
                    <a:gd name="connsiteX1" fmla="*/ 474368 w 615037"/>
                    <a:gd name="connsiteY1" fmla="*/ 129259 h 175551"/>
                    <a:gd name="connsiteX2" fmla="*/ 127228 w 615037"/>
                    <a:gd name="connsiteY2" fmla="*/ 173231 h 175551"/>
                    <a:gd name="connsiteX3" fmla="*/ 2449 w 615037"/>
                    <a:gd name="connsiteY3" fmla="*/ 119673 h 175551"/>
                    <a:gd name="connsiteX4" fmla="*/ 2449 w 615037"/>
                    <a:gd name="connsiteY4" fmla="*/ 119673 h 175551"/>
                    <a:gd name="connsiteX5" fmla="*/ 0 w 615037"/>
                    <a:gd name="connsiteY5" fmla="*/ 119100 h 175551"/>
                    <a:gd name="connsiteX6" fmla="*/ 31260 w 615037"/>
                    <a:gd name="connsiteY6" fmla="*/ 8336 h 175551"/>
                    <a:gd name="connsiteX7" fmla="*/ 52100 w 615037"/>
                    <a:gd name="connsiteY7" fmla="*/ 11983 h 175551"/>
                    <a:gd name="connsiteX8" fmla="*/ 399657 w 615037"/>
                    <a:gd name="connsiteY8" fmla="*/ 0 h 175551"/>
                    <a:gd name="connsiteX9" fmla="*/ 586903 w 615037"/>
                    <a:gd name="connsiteY9" fmla="*/ 6877 h 1755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615037" h="175551">
                      <a:moveTo>
                        <a:pt x="615037" y="134938"/>
                      </a:moveTo>
                      <a:cubicBezTo>
                        <a:pt x="568469" y="145502"/>
                        <a:pt x="519933" y="143542"/>
                        <a:pt x="474368" y="129259"/>
                      </a:cubicBezTo>
                      <a:cubicBezTo>
                        <a:pt x="425707" y="151089"/>
                        <a:pt x="246901" y="184693"/>
                        <a:pt x="127228" y="173231"/>
                      </a:cubicBezTo>
                      <a:cubicBezTo>
                        <a:pt x="7555" y="161770"/>
                        <a:pt x="2449" y="119673"/>
                        <a:pt x="2449" y="119673"/>
                      </a:cubicBezTo>
                      <a:lnTo>
                        <a:pt x="2449" y="119673"/>
                      </a:lnTo>
                      <a:lnTo>
                        <a:pt x="0" y="119100"/>
                      </a:lnTo>
                      <a:cubicBezTo>
                        <a:pt x="14327" y="69345"/>
                        <a:pt x="31260" y="8336"/>
                        <a:pt x="31260" y="8336"/>
                      </a:cubicBezTo>
                      <a:cubicBezTo>
                        <a:pt x="31260" y="8336"/>
                        <a:pt x="38658" y="9847"/>
                        <a:pt x="52100" y="11983"/>
                      </a:cubicBezTo>
                      <a:cubicBezTo>
                        <a:pt x="167739" y="28768"/>
                        <a:pt x="285449" y="24709"/>
                        <a:pt x="399657" y="0"/>
                      </a:cubicBezTo>
                      <a:cubicBezTo>
                        <a:pt x="399657" y="0"/>
                        <a:pt x="493436" y="26467"/>
                        <a:pt x="586903" y="6877"/>
                      </a:cubicBezTo>
                      <a:close/>
                    </a:path>
                  </a:pathLst>
                </a:custGeom>
                <a:solidFill>
                  <a:srgbClr val="83ADDF"/>
                </a:solidFill>
                <a:ln w="520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92" name="任意多边形: 形状 391">
                  <a:extLst>
                    <a:ext uri="{FF2B5EF4-FFF2-40B4-BE49-F238E27FC236}">
                      <a16:creationId xmlns:a16="http://schemas.microsoft.com/office/drawing/2014/main" id="{1F9C1AF1-582F-2DC6-DA41-E030477C037D}"/>
                    </a:ext>
                  </a:extLst>
                </p:cNvPr>
                <p:cNvSpPr/>
                <p:nvPr/>
              </p:nvSpPr>
              <p:spPr>
                <a:xfrm>
                  <a:off x="8888602" y="5180435"/>
                  <a:ext cx="647443" cy="84216"/>
                </a:xfrm>
                <a:custGeom>
                  <a:avLst/>
                  <a:gdLst>
                    <a:gd name="connsiteX0" fmla="*/ 647443 w 647443"/>
                    <a:gd name="connsiteY0" fmla="*/ 28030 h 84216"/>
                    <a:gd name="connsiteX1" fmla="*/ 345265 w 647443"/>
                    <a:gd name="connsiteY1" fmla="*/ 73148 h 84216"/>
                    <a:gd name="connsiteX2" fmla="*/ 0 w 647443"/>
                    <a:gd name="connsiteY2" fmla="*/ 43139 h 84216"/>
                    <a:gd name="connsiteX3" fmla="*/ 12764 w 647443"/>
                    <a:gd name="connsiteY3" fmla="*/ 0 h 84216"/>
                    <a:gd name="connsiteX4" fmla="*/ 274461 w 647443"/>
                    <a:gd name="connsiteY4" fmla="*/ 51214 h 84216"/>
                    <a:gd name="connsiteX5" fmla="*/ 494739 w 647443"/>
                    <a:gd name="connsiteY5" fmla="*/ 5002 h 84216"/>
                    <a:gd name="connsiteX6" fmla="*/ 643327 w 647443"/>
                    <a:gd name="connsiteY6" fmla="*/ 8336 h 842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647443" h="84216">
                      <a:moveTo>
                        <a:pt x="647443" y="28030"/>
                      </a:moveTo>
                      <a:cubicBezTo>
                        <a:pt x="647443" y="28030"/>
                        <a:pt x="485465" y="50954"/>
                        <a:pt x="345265" y="73148"/>
                      </a:cubicBezTo>
                      <a:cubicBezTo>
                        <a:pt x="205065" y="95342"/>
                        <a:pt x="58716" y="83568"/>
                        <a:pt x="0" y="43139"/>
                      </a:cubicBezTo>
                      <a:lnTo>
                        <a:pt x="12764" y="0"/>
                      </a:lnTo>
                      <a:cubicBezTo>
                        <a:pt x="65281" y="45587"/>
                        <a:pt x="139523" y="56945"/>
                        <a:pt x="274461" y="51214"/>
                      </a:cubicBezTo>
                      <a:cubicBezTo>
                        <a:pt x="409400" y="45483"/>
                        <a:pt x="494739" y="5002"/>
                        <a:pt x="494739" y="5002"/>
                      </a:cubicBezTo>
                      <a:cubicBezTo>
                        <a:pt x="564657" y="23601"/>
                        <a:pt x="617329" y="15421"/>
                        <a:pt x="643327" y="8336"/>
                      </a:cubicBezTo>
                      <a:close/>
                    </a:path>
                  </a:pathLst>
                </a:custGeom>
                <a:solidFill>
                  <a:srgbClr val="83ADDF"/>
                </a:solidFill>
                <a:ln w="520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93" name="任意多边形: 形状 392">
                  <a:extLst>
                    <a:ext uri="{FF2B5EF4-FFF2-40B4-BE49-F238E27FC236}">
                      <a16:creationId xmlns:a16="http://schemas.microsoft.com/office/drawing/2014/main" id="{7F0E6EF3-0D7D-C225-2A2A-3DEDA497314F}"/>
                    </a:ext>
                  </a:extLst>
                </p:cNvPr>
                <p:cNvSpPr/>
                <p:nvPr/>
              </p:nvSpPr>
              <p:spPr>
                <a:xfrm>
                  <a:off x="8800710" y="4517596"/>
                  <a:ext cx="774097" cy="516351"/>
                </a:xfrm>
                <a:custGeom>
                  <a:avLst/>
                  <a:gdLst>
                    <a:gd name="connsiteX0" fmla="*/ 774097 w 774097"/>
                    <a:gd name="connsiteY0" fmla="*/ 340550 h 516351"/>
                    <a:gd name="connsiteX1" fmla="*/ 538555 w 774097"/>
                    <a:gd name="connsiteY1" fmla="*/ 435632 h 516351"/>
                    <a:gd name="connsiteX2" fmla="*/ 258831 w 774097"/>
                    <a:gd name="connsiteY2" fmla="*/ 472102 h 516351"/>
                    <a:gd name="connsiteX3" fmla="*/ 194071 w 774097"/>
                    <a:gd name="connsiteY3" fmla="*/ 427817 h 516351"/>
                    <a:gd name="connsiteX4" fmla="*/ 0 w 774097"/>
                    <a:gd name="connsiteY4" fmla="*/ 402601 h 516351"/>
                    <a:gd name="connsiteX5" fmla="*/ 14015 w 774097"/>
                    <a:gd name="connsiteY5" fmla="*/ 363474 h 516351"/>
                    <a:gd name="connsiteX6" fmla="*/ 138064 w 774097"/>
                    <a:gd name="connsiteY6" fmla="*/ 254637 h 516351"/>
                    <a:gd name="connsiteX7" fmla="*/ 150620 w 774097"/>
                    <a:gd name="connsiteY7" fmla="*/ 250730 h 516351"/>
                    <a:gd name="connsiteX8" fmla="*/ 150620 w 774097"/>
                    <a:gd name="connsiteY8" fmla="*/ 250730 h 516351"/>
                    <a:gd name="connsiteX9" fmla="*/ 311817 w 774097"/>
                    <a:gd name="connsiteY9" fmla="*/ 231453 h 516351"/>
                    <a:gd name="connsiteX10" fmla="*/ 369804 w 774097"/>
                    <a:gd name="connsiteY10" fmla="*/ 72288 h 516351"/>
                    <a:gd name="connsiteX11" fmla="*/ 483068 w 774097"/>
                    <a:gd name="connsiteY11" fmla="*/ 25399 h 516351"/>
                    <a:gd name="connsiteX12" fmla="*/ 504377 w 774097"/>
                    <a:gd name="connsiteY12" fmla="*/ 97817 h 516351"/>
                    <a:gd name="connsiteX13" fmla="*/ 505732 w 774097"/>
                    <a:gd name="connsiteY13" fmla="*/ 213687 h 516351"/>
                    <a:gd name="connsiteX14" fmla="*/ 506149 w 774097"/>
                    <a:gd name="connsiteY14" fmla="*/ 239060 h 516351"/>
                    <a:gd name="connsiteX15" fmla="*/ 659947 w 774097"/>
                    <a:gd name="connsiteY15" fmla="*/ 215458 h 516351"/>
                    <a:gd name="connsiteX16" fmla="*/ 714183 w 774097"/>
                    <a:gd name="connsiteY16" fmla="*/ 233277 h 516351"/>
                    <a:gd name="connsiteX17" fmla="*/ 774097 w 774097"/>
                    <a:gd name="connsiteY17" fmla="*/ 340550 h 5163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774097" h="516351">
                      <a:moveTo>
                        <a:pt x="774097" y="340550"/>
                      </a:moveTo>
                      <a:cubicBezTo>
                        <a:pt x="700793" y="334975"/>
                        <a:pt x="612224" y="369934"/>
                        <a:pt x="538555" y="435632"/>
                      </a:cubicBezTo>
                      <a:cubicBezTo>
                        <a:pt x="474785" y="492420"/>
                        <a:pt x="351673" y="564422"/>
                        <a:pt x="258831" y="472102"/>
                      </a:cubicBezTo>
                      <a:cubicBezTo>
                        <a:pt x="240022" y="453641"/>
                        <a:pt x="218098" y="438649"/>
                        <a:pt x="194071" y="427817"/>
                      </a:cubicBezTo>
                      <a:cubicBezTo>
                        <a:pt x="138585" y="402601"/>
                        <a:pt x="70335" y="395098"/>
                        <a:pt x="0" y="402601"/>
                      </a:cubicBezTo>
                      <a:cubicBezTo>
                        <a:pt x="5" y="388330"/>
                        <a:pt x="4958" y="374502"/>
                        <a:pt x="14015" y="363474"/>
                      </a:cubicBezTo>
                      <a:cubicBezTo>
                        <a:pt x="67677" y="292149"/>
                        <a:pt x="102897" y="267037"/>
                        <a:pt x="138064" y="254637"/>
                      </a:cubicBezTo>
                      <a:cubicBezTo>
                        <a:pt x="142284" y="253231"/>
                        <a:pt x="146400" y="251928"/>
                        <a:pt x="150620" y="250730"/>
                      </a:cubicBezTo>
                      <a:lnTo>
                        <a:pt x="150620" y="250730"/>
                      </a:lnTo>
                      <a:cubicBezTo>
                        <a:pt x="190268" y="239841"/>
                        <a:pt x="311817" y="231453"/>
                        <a:pt x="311817" y="231453"/>
                      </a:cubicBezTo>
                      <a:cubicBezTo>
                        <a:pt x="326457" y="210613"/>
                        <a:pt x="355164" y="140904"/>
                        <a:pt x="369804" y="72288"/>
                      </a:cubicBezTo>
                      <a:cubicBezTo>
                        <a:pt x="386632" y="-6747"/>
                        <a:pt x="449620" y="-18730"/>
                        <a:pt x="483068" y="25399"/>
                      </a:cubicBezTo>
                      <a:cubicBezTo>
                        <a:pt x="495624" y="41914"/>
                        <a:pt x="503908" y="66245"/>
                        <a:pt x="504377" y="97817"/>
                      </a:cubicBezTo>
                      <a:cubicBezTo>
                        <a:pt x="504742" y="137101"/>
                        <a:pt x="505367" y="184980"/>
                        <a:pt x="505732" y="213687"/>
                      </a:cubicBezTo>
                      <a:cubicBezTo>
                        <a:pt x="505992" y="229317"/>
                        <a:pt x="506149" y="239060"/>
                        <a:pt x="506149" y="239060"/>
                      </a:cubicBezTo>
                      <a:cubicBezTo>
                        <a:pt x="506149" y="239060"/>
                        <a:pt x="565282" y="216813"/>
                        <a:pt x="659947" y="215458"/>
                      </a:cubicBezTo>
                      <a:cubicBezTo>
                        <a:pt x="680005" y="215198"/>
                        <a:pt x="699647" y="219939"/>
                        <a:pt x="714183" y="233277"/>
                      </a:cubicBezTo>
                      <a:cubicBezTo>
                        <a:pt x="735648" y="253074"/>
                        <a:pt x="755863" y="292618"/>
                        <a:pt x="774097" y="340550"/>
                      </a:cubicBezTo>
                      <a:close/>
                    </a:path>
                  </a:pathLst>
                </a:custGeom>
                <a:solidFill>
                  <a:srgbClr val="D0E5F7"/>
                </a:solidFill>
                <a:ln w="520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94" name="任意多边形: 形状 393">
                  <a:extLst>
                    <a:ext uri="{FF2B5EF4-FFF2-40B4-BE49-F238E27FC236}">
                      <a16:creationId xmlns:a16="http://schemas.microsoft.com/office/drawing/2014/main" id="{DDC1DD91-8561-1CE2-04A3-255D8D840102}"/>
                    </a:ext>
                  </a:extLst>
                </p:cNvPr>
                <p:cNvSpPr/>
                <p:nvPr/>
              </p:nvSpPr>
              <p:spPr>
                <a:xfrm>
                  <a:off x="8914652" y="5231909"/>
                  <a:ext cx="570960" cy="316036"/>
                </a:xfrm>
                <a:custGeom>
                  <a:avLst/>
                  <a:gdLst>
                    <a:gd name="connsiteX0" fmla="*/ 570961 w 570960"/>
                    <a:gd name="connsiteY0" fmla="*/ 51735 h 316036"/>
                    <a:gd name="connsiteX1" fmla="*/ 534022 w 570960"/>
                    <a:gd name="connsiteY1" fmla="*/ 316037 h 316036"/>
                    <a:gd name="connsiteX2" fmla="*/ 516725 w 570960"/>
                    <a:gd name="connsiteY2" fmla="*/ 314682 h 316036"/>
                    <a:gd name="connsiteX3" fmla="*/ 442014 w 570960"/>
                    <a:gd name="connsiteY3" fmla="*/ 309212 h 316036"/>
                    <a:gd name="connsiteX4" fmla="*/ 0 w 570960"/>
                    <a:gd name="connsiteY4" fmla="*/ 287069 h 316036"/>
                    <a:gd name="connsiteX5" fmla="*/ 215849 w 570960"/>
                    <a:gd name="connsiteY5" fmla="*/ 239607 h 316036"/>
                    <a:gd name="connsiteX6" fmla="*/ 372773 w 570960"/>
                    <a:gd name="connsiteY6" fmla="*/ 155414 h 316036"/>
                    <a:gd name="connsiteX7" fmla="*/ 468480 w 570960"/>
                    <a:gd name="connsiteY7" fmla="*/ 0 h 3160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570960" h="316036">
                      <a:moveTo>
                        <a:pt x="570961" y="51735"/>
                      </a:moveTo>
                      <a:cubicBezTo>
                        <a:pt x="557519" y="202824"/>
                        <a:pt x="542671" y="280401"/>
                        <a:pt x="534022" y="316037"/>
                      </a:cubicBezTo>
                      <a:lnTo>
                        <a:pt x="516725" y="314682"/>
                      </a:lnTo>
                      <a:cubicBezTo>
                        <a:pt x="491995" y="312737"/>
                        <a:pt x="467091" y="310914"/>
                        <a:pt x="442014" y="309212"/>
                      </a:cubicBezTo>
                      <a:cubicBezTo>
                        <a:pt x="297646" y="299157"/>
                        <a:pt x="149318" y="291915"/>
                        <a:pt x="0" y="287069"/>
                      </a:cubicBezTo>
                      <a:cubicBezTo>
                        <a:pt x="54027" y="230281"/>
                        <a:pt x="152392" y="207513"/>
                        <a:pt x="215849" y="239607"/>
                      </a:cubicBezTo>
                      <a:cubicBezTo>
                        <a:pt x="287069" y="275608"/>
                        <a:pt x="403408" y="241795"/>
                        <a:pt x="372773" y="155414"/>
                      </a:cubicBezTo>
                      <a:cubicBezTo>
                        <a:pt x="354591" y="104199"/>
                        <a:pt x="366000" y="43034"/>
                        <a:pt x="468480" y="0"/>
                      </a:cubicBezTo>
                      <a:close/>
                    </a:path>
                  </a:pathLst>
                </a:custGeom>
                <a:solidFill>
                  <a:srgbClr val="A7CAF0"/>
                </a:solidFill>
                <a:ln w="520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95" name="任意多边形: 形状 394">
                  <a:extLst>
                    <a:ext uri="{FF2B5EF4-FFF2-40B4-BE49-F238E27FC236}">
                      <a16:creationId xmlns:a16="http://schemas.microsoft.com/office/drawing/2014/main" id="{43309E21-63B5-B483-0728-1EA9B44EE80E}"/>
                    </a:ext>
                  </a:extLst>
                </p:cNvPr>
                <p:cNvSpPr/>
                <p:nvPr/>
              </p:nvSpPr>
              <p:spPr>
                <a:xfrm>
                  <a:off x="8938722" y="4517804"/>
                  <a:ext cx="576170" cy="333043"/>
                </a:xfrm>
                <a:custGeom>
                  <a:avLst/>
                  <a:gdLst>
                    <a:gd name="connsiteX0" fmla="*/ 576171 w 576170"/>
                    <a:gd name="connsiteY0" fmla="*/ 233172 h 333043"/>
                    <a:gd name="connsiteX1" fmla="*/ 455872 w 576170"/>
                    <a:gd name="connsiteY1" fmla="*/ 273289 h 333043"/>
                    <a:gd name="connsiteX2" fmla="*/ 400543 w 576170"/>
                    <a:gd name="connsiteY2" fmla="*/ 292983 h 333043"/>
                    <a:gd name="connsiteX3" fmla="*/ 205012 w 576170"/>
                    <a:gd name="connsiteY3" fmla="*/ 332058 h 333043"/>
                    <a:gd name="connsiteX4" fmla="*/ 129989 w 576170"/>
                    <a:gd name="connsiteY4" fmla="*/ 331485 h 333043"/>
                    <a:gd name="connsiteX5" fmla="*/ 73565 w 576170"/>
                    <a:gd name="connsiteY5" fmla="*/ 321065 h 333043"/>
                    <a:gd name="connsiteX6" fmla="*/ 0 w 576170"/>
                    <a:gd name="connsiteY6" fmla="*/ 254637 h 333043"/>
                    <a:gd name="connsiteX7" fmla="*/ 12608 w 576170"/>
                    <a:gd name="connsiteY7" fmla="*/ 250730 h 333043"/>
                    <a:gd name="connsiteX8" fmla="*/ 97635 w 576170"/>
                    <a:gd name="connsiteY8" fmla="*/ 238070 h 333043"/>
                    <a:gd name="connsiteX9" fmla="*/ 152287 w 576170"/>
                    <a:gd name="connsiteY9" fmla="*/ 233120 h 333043"/>
                    <a:gd name="connsiteX10" fmla="*/ 173805 w 576170"/>
                    <a:gd name="connsiteY10" fmla="*/ 231453 h 333043"/>
                    <a:gd name="connsiteX11" fmla="*/ 231792 w 576170"/>
                    <a:gd name="connsiteY11" fmla="*/ 72288 h 333043"/>
                    <a:gd name="connsiteX12" fmla="*/ 345056 w 576170"/>
                    <a:gd name="connsiteY12" fmla="*/ 25399 h 333043"/>
                    <a:gd name="connsiteX13" fmla="*/ 366365 w 576170"/>
                    <a:gd name="connsiteY13" fmla="*/ 97817 h 333043"/>
                    <a:gd name="connsiteX14" fmla="*/ 367720 w 576170"/>
                    <a:gd name="connsiteY14" fmla="*/ 213687 h 333043"/>
                    <a:gd name="connsiteX15" fmla="*/ 368137 w 576170"/>
                    <a:gd name="connsiteY15" fmla="*/ 239060 h 333043"/>
                    <a:gd name="connsiteX16" fmla="*/ 411327 w 576170"/>
                    <a:gd name="connsiteY16" fmla="*/ 227389 h 333043"/>
                    <a:gd name="connsiteX17" fmla="*/ 463062 w 576170"/>
                    <a:gd name="connsiteY17" fmla="*/ 219105 h 333043"/>
                    <a:gd name="connsiteX18" fmla="*/ 521935 w 576170"/>
                    <a:gd name="connsiteY18" fmla="*/ 215458 h 333043"/>
                    <a:gd name="connsiteX19" fmla="*/ 576170 w 576170"/>
                    <a:gd name="connsiteY19" fmla="*/ 233172 h 3330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576170" h="333043">
                      <a:moveTo>
                        <a:pt x="576171" y="233172"/>
                      </a:moveTo>
                      <a:cubicBezTo>
                        <a:pt x="545692" y="238018"/>
                        <a:pt x="505315" y="254794"/>
                        <a:pt x="455872" y="273289"/>
                      </a:cubicBezTo>
                      <a:cubicBezTo>
                        <a:pt x="438471" y="279802"/>
                        <a:pt x="420028" y="286522"/>
                        <a:pt x="400543" y="292983"/>
                      </a:cubicBezTo>
                      <a:cubicBezTo>
                        <a:pt x="337429" y="314778"/>
                        <a:pt x="271655" y="327922"/>
                        <a:pt x="205012" y="332058"/>
                      </a:cubicBezTo>
                      <a:cubicBezTo>
                        <a:pt x="180020" y="333542"/>
                        <a:pt x="154956" y="333351"/>
                        <a:pt x="129989" y="331485"/>
                      </a:cubicBezTo>
                      <a:cubicBezTo>
                        <a:pt x="110842" y="330201"/>
                        <a:pt x="91907" y="326705"/>
                        <a:pt x="73565" y="321065"/>
                      </a:cubicBezTo>
                      <a:cubicBezTo>
                        <a:pt x="34334" y="308352"/>
                        <a:pt x="12452" y="285897"/>
                        <a:pt x="0" y="254637"/>
                      </a:cubicBezTo>
                      <a:cubicBezTo>
                        <a:pt x="4220" y="253231"/>
                        <a:pt x="8388" y="251928"/>
                        <a:pt x="12608" y="250730"/>
                      </a:cubicBezTo>
                      <a:cubicBezTo>
                        <a:pt x="30478" y="245833"/>
                        <a:pt x="65125" y="241456"/>
                        <a:pt x="97635" y="238070"/>
                      </a:cubicBezTo>
                      <a:cubicBezTo>
                        <a:pt x="118214" y="235882"/>
                        <a:pt x="138064" y="234214"/>
                        <a:pt x="152287" y="233120"/>
                      </a:cubicBezTo>
                      <a:cubicBezTo>
                        <a:pt x="165417" y="232026"/>
                        <a:pt x="173805" y="231453"/>
                        <a:pt x="173805" y="231453"/>
                      </a:cubicBezTo>
                      <a:cubicBezTo>
                        <a:pt x="188445" y="210613"/>
                        <a:pt x="217152" y="140904"/>
                        <a:pt x="231792" y="72288"/>
                      </a:cubicBezTo>
                      <a:cubicBezTo>
                        <a:pt x="248620" y="-6747"/>
                        <a:pt x="311608" y="-18730"/>
                        <a:pt x="345056" y="25399"/>
                      </a:cubicBezTo>
                      <a:cubicBezTo>
                        <a:pt x="357612" y="41914"/>
                        <a:pt x="365896" y="66245"/>
                        <a:pt x="366365" y="97817"/>
                      </a:cubicBezTo>
                      <a:cubicBezTo>
                        <a:pt x="366730" y="137100"/>
                        <a:pt x="367355" y="184980"/>
                        <a:pt x="367720" y="213687"/>
                      </a:cubicBezTo>
                      <a:cubicBezTo>
                        <a:pt x="367980" y="229317"/>
                        <a:pt x="368137" y="239060"/>
                        <a:pt x="368137" y="239060"/>
                      </a:cubicBezTo>
                      <a:cubicBezTo>
                        <a:pt x="382254" y="234201"/>
                        <a:pt x="396684" y="230302"/>
                        <a:pt x="411327" y="227389"/>
                      </a:cubicBezTo>
                      <a:cubicBezTo>
                        <a:pt x="425498" y="224367"/>
                        <a:pt x="442900" y="221398"/>
                        <a:pt x="463062" y="219105"/>
                      </a:cubicBezTo>
                      <a:cubicBezTo>
                        <a:pt x="482613" y="216908"/>
                        <a:pt x="502262" y="215691"/>
                        <a:pt x="521935" y="215458"/>
                      </a:cubicBezTo>
                      <a:cubicBezTo>
                        <a:pt x="541456" y="215327"/>
                        <a:pt x="560491" y="221544"/>
                        <a:pt x="576170" y="233172"/>
                      </a:cubicBezTo>
                      <a:close/>
                    </a:path>
                  </a:pathLst>
                </a:custGeom>
                <a:solidFill>
                  <a:srgbClr val="B25E47"/>
                </a:solidFill>
                <a:ln w="520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96" name="任意多边形: 形状 395">
                  <a:extLst>
                    <a:ext uri="{FF2B5EF4-FFF2-40B4-BE49-F238E27FC236}">
                      <a16:creationId xmlns:a16="http://schemas.microsoft.com/office/drawing/2014/main" id="{3908C96C-DEA5-3732-D77D-D38B7A2C7C22}"/>
                    </a:ext>
                  </a:extLst>
                </p:cNvPr>
                <p:cNvSpPr/>
                <p:nvPr/>
              </p:nvSpPr>
              <p:spPr>
                <a:xfrm>
                  <a:off x="9222657" y="4543099"/>
                  <a:ext cx="83784" cy="188288"/>
                </a:xfrm>
                <a:custGeom>
                  <a:avLst/>
                  <a:gdLst>
                    <a:gd name="connsiteX0" fmla="*/ 83785 w 83784"/>
                    <a:gd name="connsiteY0" fmla="*/ 188288 h 188288"/>
                    <a:gd name="connsiteX1" fmla="*/ 1624 w 83784"/>
                    <a:gd name="connsiteY1" fmla="*/ 93050 h 188288"/>
                    <a:gd name="connsiteX2" fmla="*/ 61122 w 83784"/>
                    <a:gd name="connsiteY2" fmla="*/ 0 h 188288"/>
                    <a:gd name="connsiteX3" fmla="*/ 82430 w 83784"/>
                    <a:gd name="connsiteY3" fmla="*/ 72419 h 188288"/>
                    <a:gd name="connsiteX4" fmla="*/ 83785 w 83784"/>
                    <a:gd name="connsiteY4" fmla="*/ 188288 h 1882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3784" h="188288">
                      <a:moveTo>
                        <a:pt x="83785" y="188288"/>
                      </a:moveTo>
                      <a:cubicBezTo>
                        <a:pt x="33717" y="185319"/>
                        <a:pt x="-8953" y="144733"/>
                        <a:pt x="1624" y="93050"/>
                      </a:cubicBezTo>
                      <a:cubicBezTo>
                        <a:pt x="13450" y="35272"/>
                        <a:pt x="35957" y="7815"/>
                        <a:pt x="61122" y="0"/>
                      </a:cubicBezTo>
                      <a:cubicBezTo>
                        <a:pt x="73678" y="16516"/>
                        <a:pt x="81961" y="40846"/>
                        <a:pt x="82430" y="72419"/>
                      </a:cubicBezTo>
                      <a:cubicBezTo>
                        <a:pt x="82795" y="111702"/>
                        <a:pt x="83420" y="159581"/>
                        <a:pt x="83785" y="188288"/>
                      </a:cubicBezTo>
                      <a:close/>
                    </a:path>
                  </a:pathLst>
                </a:custGeom>
                <a:solidFill>
                  <a:srgbClr val="914839"/>
                </a:solidFill>
                <a:ln w="520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97" name="任意多边形: 形状 396">
                  <a:extLst>
                    <a:ext uri="{FF2B5EF4-FFF2-40B4-BE49-F238E27FC236}">
                      <a16:creationId xmlns:a16="http://schemas.microsoft.com/office/drawing/2014/main" id="{3D37B4C4-7C3A-248D-4C5D-DC7C9E566581}"/>
                    </a:ext>
                  </a:extLst>
                </p:cNvPr>
                <p:cNvSpPr/>
                <p:nvPr/>
              </p:nvSpPr>
              <p:spPr>
                <a:xfrm>
                  <a:off x="9339317" y="4736806"/>
                  <a:ext cx="62467" cy="73981"/>
                </a:xfrm>
                <a:custGeom>
                  <a:avLst/>
                  <a:gdLst>
                    <a:gd name="connsiteX0" fmla="*/ 62467 w 62467"/>
                    <a:gd name="connsiteY0" fmla="*/ 0 h 73981"/>
                    <a:gd name="connsiteX1" fmla="*/ 55330 w 62467"/>
                    <a:gd name="connsiteY1" fmla="*/ 54288 h 73981"/>
                    <a:gd name="connsiteX2" fmla="*/ 0 w 62467"/>
                    <a:gd name="connsiteY2" fmla="*/ 73982 h 73981"/>
                    <a:gd name="connsiteX3" fmla="*/ 10785 w 62467"/>
                    <a:gd name="connsiteY3" fmla="*/ 8284 h 73981"/>
                    <a:gd name="connsiteX4" fmla="*/ 62467 w 62467"/>
                    <a:gd name="connsiteY4" fmla="*/ 0 h 739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2467" h="73981">
                      <a:moveTo>
                        <a:pt x="62467" y="0"/>
                      </a:moveTo>
                      <a:cubicBezTo>
                        <a:pt x="58473" y="17847"/>
                        <a:pt x="56084" y="36015"/>
                        <a:pt x="55330" y="54288"/>
                      </a:cubicBezTo>
                      <a:cubicBezTo>
                        <a:pt x="37928" y="60800"/>
                        <a:pt x="19485" y="67521"/>
                        <a:pt x="0" y="73982"/>
                      </a:cubicBezTo>
                      <a:cubicBezTo>
                        <a:pt x="847" y="51719"/>
                        <a:pt x="4470" y="29649"/>
                        <a:pt x="10785" y="8284"/>
                      </a:cubicBezTo>
                      <a:cubicBezTo>
                        <a:pt x="24903" y="5262"/>
                        <a:pt x="42305" y="2292"/>
                        <a:pt x="62467" y="0"/>
                      </a:cubicBezTo>
                      <a:close/>
                    </a:path>
                  </a:pathLst>
                </a:custGeom>
                <a:solidFill>
                  <a:srgbClr val="FED81D"/>
                </a:solidFill>
                <a:ln w="520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98" name="任意多边形: 形状 397">
                  <a:extLst>
                    <a:ext uri="{FF2B5EF4-FFF2-40B4-BE49-F238E27FC236}">
                      <a16:creationId xmlns:a16="http://schemas.microsoft.com/office/drawing/2014/main" id="{3966AA21-E31E-2044-A700-1EAD77307ECF}"/>
                    </a:ext>
                  </a:extLst>
                </p:cNvPr>
                <p:cNvSpPr/>
                <p:nvPr/>
              </p:nvSpPr>
              <p:spPr>
                <a:xfrm>
                  <a:off x="9012287" y="4750873"/>
                  <a:ext cx="78722" cy="98416"/>
                </a:xfrm>
                <a:custGeom>
                  <a:avLst/>
                  <a:gdLst>
                    <a:gd name="connsiteX0" fmla="*/ 78723 w 78722"/>
                    <a:gd name="connsiteY0" fmla="*/ 0 h 98416"/>
                    <a:gd name="connsiteX1" fmla="*/ 56424 w 78722"/>
                    <a:gd name="connsiteY1" fmla="*/ 98416 h 98416"/>
                    <a:gd name="connsiteX2" fmla="*/ 0 w 78722"/>
                    <a:gd name="connsiteY2" fmla="*/ 87996 h 98416"/>
                    <a:gd name="connsiteX3" fmla="*/ 24070 w 78722"/>
                    <a:gd name="connsiteY3" fmla="*/ 5002 h 98416"/>
                    <a:gd name="connsiteX4" fmla="*/ 78723 w 78722"/>
                    <a:gd name="connsiteY4" fmla="*/ 0 h 984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8722" h="98416">
                      <a:moveTo>
                        <a:pt x="78723" y="0"/>
                      </a:moveTo>
                      <a:cubicBezTo>
                        <a:pt x="67924" y="31951"/>
                        <a:pt x="60451" y="64931"/>
                        <a:pt x="56424" y="98416"/>
                      </a:cubicBezTo>
                      <a:cubicBezTo>
                        <a:pt x="37277" y="97133"/>
                        <a:pt x="18343" y="93637"/>
                        <a:pt x="0" y="87996"/>
                      </a:cubicBezTo>
                      <a:cubicBezTo>
                        <a:pt x="5387" y="59634"/>
                        <a:pt x="13446" y="31845"/>
                        <a:pt x="24070" y="5002"/>
                      </a:cubicBezTo>
                      <a:cubicBezTo>
                        <a:pt x="44649" y="2605"/>
                        <a:pt x="64551" y="1094"/>
                        <a:pt x="78723" y="0"/>
                      </a:cubicBezTo>
                      <a:close/>
                    </a:path>
                  </a:pathLst>
                </a:custGeom>
                <a:solidFill>
                  <a:srgbClr val="FED81D"/>
                </a:solidFill>
                <a:ln w="520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399" name="图形 236">
                <a:extLst>
                  <a:ext uri="{FF2B5EF4-FFF2-40B4-BE49-F238E27FC236}">
                    <a16:creationId xmlns:a16="http://schemas.microsoft.com/office/drawing/2014/main" id="{CE50BB29-4CEF-23D8-AD47-71E206C7B689}"/>
                  </a:ext>
                </a:extLst>
              </p:cNvPr>
              <p:cNvGrpSpPr/>
              <p:nvPr/>
            </p:nvGrpSpPr>
            <p:grpSpPr>
              <a:xfrm>
                <a:off x="9334880" y="5149435"/>
                <a:ext cx="233435" cy="428913"/>
                <a:chOff x="9334880" y="5149435"/>
                <a:chExt cx="233435" cy="428913"/>
              </a:xfrm>
            </p:grpSpPr>
            <p:sp>
              <p:nvSpPr>
                <p:cNvPr id="400" name="任意多边形: 形状 399">
                  <a:extLst>
                    <a:ext uri="{FF2B5EF4-FFF2-40B4-BE49-F238E27FC236}">
                      <a16:creationId xmlns:a16="http://schemas.microsoft.com/office/drawing/2014/main" id="{A0CDCBE2-0AD9-102F-7848-5B46D4A6C9D1}"/>
                    </a:ext>
                  </a:extLst>
                </p:cNvPr>
                <p:cNvSpPr/>
                <p:nvPr/>
              </p:nvSpPr>
              <p:spPr>
                <a:xfrm>
                  <a:off x="9334880" y="5150008"/>
                  <a:ext cx="233435" cy="428340"/>
                </a:xfrm>
                <a:custGeom>
                  <a:avLst/>
                  <a:gdLst>
                    <a:gd name="connsiteX0" fmla="*/ 227007 w 233435"/>
                    <a:gd name="connsiteY0" fmla="*/ 229030 h 428340"/>
                    <a:gd name="connsiteX1" fmla="*/ 193820 w 233435"/>
                    <a:gd name="connsiteY1" fmla="*/ 372773 h 428340"/>
                    <a:gd name="connsiteX2" fmla="*/ 193820 w 233435"/>
                    <a:gd name="connsiteY2" fmla="*/ 372773 h 428340"/>
                    <a:gd name="connsiteX3" fmla="*/ 151879 w 233435"/>
                    <a:gd name="connsiteY3" fmla="*/ 419351 h 428340"/>
                    <a:gd name="connsiteX4" fmla="*/ 62893 w 233435"/>
                    <a:gd name="connsiteY4" fmla="*/ 416485 h 428340"/>
                    <a:gd name="connsiteX5" fmla="*/ 62893 w 233435"/>
                    <a:gd name="connsiteY5" fmla="*/ 416485 h 428340"/>
                    <a:gd name="connsiteX6" fmla="*/ 373 w 233435"/>
                    <a:gd name="connsiteY6" fmla="*/ 303898 h 428340"/>
                    <a:gd name="connsiteX7" fmla="*/ 894 w 233435"/>
                    <a:gd name="connsiteY7" fmla="*/ 298688 h 428340"/>
                    <a:gd name="connsiteX8" fmla="*/ 2041 w 233435"/>
                    <a:gd name="connsiteY8" fmla="*/ 281651 h 428340"/>
                    <a:gd name="connsiteX9" fmla="*/ 2457 w 233435"/>
                    <a:gd name="connsiteY9" fmla="*/ 275295 h 428340"/>
                    <a:gd name="connsiteX10" fmla="*/ 2457 w 233435"/>
                    <a:gd name="connsiteY10" fmla="*/ 273992 h 428340"/>
                    <a:gd name="connsiteX11" fmla="*/ 2457 w 233435"/>
                    <a:gd name="connsiteY11" fmla="*/ 269199 h 428340"/>
                    <a:gd name="connsiteX12" fmla="*/ 2874 w 233435"/>
                    <a:gd name="connsiteY12" fmla="*/ 260342 h 428340"/>
                    <a:gd name="connsiteX13" fmla="*/ 3187 w 233435"/>
                    <a:gd name="connsiteY13" fmla="*/ 253205 h 428340"/>
                    <a:gd name="connsiteX14" fmla="*/ 3187 w 233435"/>
                    <a:gd name="connsiteY14" fmla="*/ 250704 h 428340"/>
                    <a:gd name="connsiteX15" fmla="*/ 3499 w 233435"/>
                    <a:gd name="connsiteY15" fmla="*/ 243202 h 428340"/>
                    <a:gd name="connsiteX16" fmla="*/ 3864 w 233435"/>
                    <a:gd name="connsiteY16" fmla="*/ 235230 h 428340"/>
                    <a:gd name="connsiteX17" fmla="*/ 4489 w 233435"/>
                    <a:gd name="connsiteY17" fmla="*/ 217047 h 428340"/>
                    <a:gd name="connsiteX18" fmla="*/ 5062 w 233435"/>
                    <a:gd name="connsiteY18" fmla="*/ 200271 h 428340"/>
                    <a:gd name="connsiteX19" fmla="*/ 5062 w 233435"/>
                    <a:gd name="connsiteY19" fmla="*/ 192977 h 428340"/>
                    <a:gd name="connsiteX20" fmla="*/ 6313 w 233435"/>
                    <a:gd name="connsiteY20" fmla="*/ 152183 h 428340"/>
                    <a:gd name="connsiteX21" fmla="*/ 7147 w 233435"/>
                    <a:gd name="connsiteY21" fmla="*/ 125665 h 428340"/>
                    <a:gd name="connsiteX22" fmla="*/ 7459 w 233435"/>
                    <a:gd name="connsiteY22" fmla="*/ 114671 h 428340"/>
                    <a:gd name="connsiteX23" fmla="*/ 7928 w 233435"/>
                    <a:gd name="connsiteY23" fmla="*/ 99615 h 428340"/>
                    <a:gd name="connsiteX24" fmla="*/ 8240 w 233435"/>
                    <a:gd name="connsiteY24" fmla="*/ 89195 h 428340"/>
                    <a:gd name="connsiteX25" fmla="*/ 8866 w 233435"/>
                    <a:gd name="connsiteY25" fmla="*/ 71273 h 428340"/>
                    <a:gd name="connsiteX26" fmla="*/ 9803 w 233435"/>
                    <a:gd name="connsiteY26" fmla="*/ 45744 h 428340"/>
                    <a:gd name="connsiteX27" fmla="*/ 10481 w 233435"/>
                    <a:gd name="connsiteY27" fmla="*/ 29332 h 428340"/>
                    <a:gd name="connsiteX28" fmla="*/ 11835 w 233435"/>
                    <a:gd name="connsiteY28" fmla="*/ 0 h 428340"/>
                    <a:gd name="connsiteX29" fmla="*/ 232217 w 233435"/>
                    <a:gd name="connsiteY29" fmla="*/ 30687 h 428340"/>
                    <a:gd name="connsiteX30" fmla="*/ 227007 w 233435"/>
                    <a:gd name="connsiteY30" fmla="*/ 229030 h 4283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</a:cxnLst>
                  <a:rect l="l" t="t" r="r" b="b"/>
                  <a:pathLst>
                    <a:path w="233435" h="428340">
                      <a:moveTo>
                        <a:pt x="227007" y="229030"/>
                      </a:moveTo>
                      <a:cubicBezTo>
                        <a:pt x="221484" y="282485"/>
                        <a:pt x="211377" y="335626"/>
                        <a:pt x="193820" y="372773"/>
                      </a:cubicBezTo>
                      <a:lnTo>
                        <a:pt x="193820" y="372773"/>
                      </a:lnTo>
                      <a:cubicBezTo>
                        <a:pt x="182983" y="395645"/>
                        <a:pt x="169281" y="412369"/>
                        <a:pt x="151879" y="419351"/>
                      </a:cubicBezTo>
                      <a:cubicBezTo>
                        <a:pt x="116920" y="433470"/>
                        <a:pt x="86859" y="429771"/>
                        <a:pt x="62893" y="416485"/>
                      </a:cubicBezTo>
                      <a:lnTo>
                        <a:pt x="62893" y="416485"/>
                      </a:lnTo>
                      <a:cubicBezTo>
                        <a:pt x="19963" y="392780"/>
                        <a:pt x="-3273" y="338857"/>
                        <a:pt x="373" y="303898"/>
                      </a:cubicBezTo>
                      <a:cubicBezTo>
                        <a:pt x="373" y="302230"/>
                        <a:pt x="686" y="300355"/>
                        <a:pt x="894" y="298688"/>
                      </a:cubicBezTo>
                      <a:cubicBezTo>
                        <a:pt x="1311" y="293478"/>
                        <a:pt x="1676" y="287903"/>
                        <a:pt x="2041" y="281651"/>
                      </a:cubicBezTo>
                      <a:cubicBezTo>
                        <a:pt x="2041" y="279619"/>
                        <a:pt x="2041" y="277483"/>
                        <a:pt x="2457" y="275295"/>
                      </a:cubicBezTo>
                      <a:cubicBezTo>
                        <a:pt x="2457" y="274878"/>
                        <a:pt x="2457" y="274461"/>
                        <a:pt x="2457" y="273992"/>
                      </a:cubicBezTo>
                      <a:cubicBezTo>
                        <a:pt x="2457" y="272429"/>
                        <a:pt x="2457" y="270814"/>
                        <a:pt x="2457" y="269199"/>
                      </a:cubicBezTo>
                      <a:cubicBezTo>
                        <a:pt x="2457" y="266334"/>
                        <a:pt x="2770" y="263312"/>
                        <a:pt x="2874" y="260342"/>
                      </a:cubicBezTo>
                      <a:cubicBezTo>
                        <a:pt x="2978" y="257373"/>
                        <a:pt x="2874" y="255653"/>
                        <a:pt x="3187" y="253205"/>
                      </a:cubicBezTo>
                      <a:cubicBezTo>
                        <a:pt x="3187" y="252371"/>
                        <a:pt x="3187" y="251538"/>
                        <a:pt x="3187" y="250704"/>
                      </a:cubicBezTo>
                      <a:cubicBezTo>
                        <a:pt x="3187" y="248273"/>
                        <a:pt x="3291" y="245772"/>
                        <a:pt x="3499" y="243202"/>
                      </a:cubicBezTo>
                      <a:cubicBezTo>
                        <a:pt x="3499" y="240597"/>
                        <a:pt x="3499" y="237992"/>
                        <a:pt x="3864" y="235230"/>
                      </a:cubicBezTo>
                      <a:cubicBezTo>
                        <a:pt x="3864" y="229291"/>
                        <a:pt x="4281" y="223299"/>
                        <a:pt x="4489" y="217047"/>
                      </a:cubicBezTo>
                      <a:cubicBezTo>
                        <a:pt x="4698" y="210796"/>
                        <a:pt x="4854" y="205950"/>
                        <a:pt x="5062" y="200271"/>
                      </a:cubicBezTo>
                      <a:cubicBezTo>
                        <a:pt x="5062" y="197823"/>
                        <a:pt x="5062" y="195374"/>
                        <a:pt x="5062" y="192977"/>
                      </a:cubicBezTo>
                      <a:cubicBezTo>
                        <a:pt x="5531" y="179796"/>
                        <a:pt x="5896" y="166094"/>
                        <a:pt x="6313" y="152183"/>
                      </a:cubicBezTo>
                      <a:cubicBezTo>
                        <a:pt x="6573" y="143431"/>
                        <a:pt x="6834" y="134574"/>
                        <a:pt x="7147" y="125665"/>
                      </a:cubicBezTo>
                      <a:lnTo>
                        <a:pt x="7459" y="114671"/>
                      </a:lnTo>
                      <a:lnTo>
                        <a:pt x="7928" y="99615"/>
                      </a:lnTo>
                      <a:lnTo>
                        <a:pt x="8240" y="89195"/>
                      </a:lnTo>
                      <a:cubicBezTo>
                        <a:pt x="8240" y="83151"/>
                        <a:pt x="8709" y="77212"/>
                        <a:pt x="8866" y="71273"/>
                      </a:cubicBezTo>
                      <a:cubicBezTo>
                        <a:pt x="9178" y="62676"/>
                        <a:pt x="9491" y="54132"/>
                        <a:pt x="9803" y="45744"/>
                      </a:cubicBezTo>
                      <a:cubicBezTo>
                        <a:pt x="9803" y="40221"/>
                        <a:pt x="10272" y="34751"/>
                        <a:pt x="10481" y="29332"/>
                      </a:cubicBezTo>
                      <a:cubicBezTo>
                        <a:pt x="10898" y="19173"/>
                        <a:pt x="11367" y="9430"/>
                        <a:pt x="11835" y="0"/>
                      </a:cubicBezTo>
                      <a:lnTo>
                        <a:pt x="232217" y="30687"/>
                      </a:lnTo>
                      <a:cubicBezTo>
                        <a:pt x="234896" y="96844"/>
                        <a:pt x="233155" y="163105"/>
                        <a:pt x="227007" y="229030"/>
                      </a:cubicBezTo>
                      <a:close/>
                    </a:path>
                  </a:pathLst>
                </a:custGeom>
                <a:solidFill>
                  <a:srgbClr val="C3DCF8"/>
                </a:solidFill>
                <a:ln w="520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01" name="任意多边形: 形状 400">
                  <a:extLst>
                    <a:ext uri="{FF2B5EF4-FFF2-40B4-BE49-F238E27FC236}">
                      <a16:creationId xmlns:a16="http://schemas.microsoft.com/office/drawing/2014/main" id="{3DA13174-65BE-19D7-D2DF-1E5C759D60DD}"/>
                    </a:ext>
                  </a:extLst>
                </p:cNvPr>
                <p:cNvSpPr/>
                <p:nvPr/>
              </p:nvSpPr>
              <p:spPr>
                <a:xfrm>
                  <a:off x="9334940" y="5149435"/>
                  <a:ext cx="12139" cy="304366"/>
                </a:xfrm>
                <a:custGeom>
                  <a:avLst/>
                  <a:gdLst>
                    <a:gd name="connsiteX0" fmla="*/ 12139 w 12139"/>
                    <a:gd name="connsiteY0" fmla="*/ 0 h 304366"/>
                    <a:gd name="connsiteX1" fmla="*/ 0 w 12139"/>
                    <a:gd name="connsiteY1" fmla="*/ 304367 h 3043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139" h="304366">
                      <a:moveTo>
                        <a:pt x="12139" y="0"/>
                      </a:moveTo>
                      <a:cubicBezTo>
                        <a:pt x="6929" y="100136"/>
                        <a:pt x="5314" y="250079"/>
                        <a:pt x="0" y="304367"/>
                      </a:cubicBezTo>
                    </a:path>
                  </a:pathLst>
                </a:custGeom>
                <a:noFill/>
                <a:ln w="3902" cap="rnd">
                  <a:solidFill>
                    <a:srgbClr val="83ADDF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02" name="任意多边形: 形状 401">
                  <a:extLst>
                    <a:ext uri="{FF2B5EF4-FFF2-40B4-BE49-F238E27FC236}">
                      <a16:creationId xmlns:a16="http://schemas.microsoft.com/office/drawing/2014/main" id="{A6DBDE48-7985-BBF4-8DFB-E3245BE2E118}"/>
                    </a:ext>
                  </a:extLst>
                </p:cNvPr>
                <p:cNvSpPr/>
                <p:nvPr/>
              </p:nvSpPr>
              <p:spPr>
                <a:xfrm>
                  <a:off x="9397773" y="5379039"/>
                  <a:ext cx="164114" cy="199309"/>
                </a:xfrm>
                <a:custGeom>
                  <a:avLst/>
                  <a:gdLst>
                    <a:gd name="connsiteX0" fmla="*/ 164114 w 164114"/>
                    <a:gd name="connsiteY0" fmla="*/ 0 h 199309"/>
                    <a:gd name="connsiteX1" fmla="*/ 130927 w 164114"/>
                    <a:gd name="connsiteY1" fmla="*/ 143743 h 199309"/>
                    <a:gd name="connsiteX2" fmla="*/ 130927 w 164114"/>
                    <a:gd name="connsiteY2" fmla="*/ 143743 h 199309"/>
                    <a:gd name="connsiteX3" fmla="*/ 88986 w 164114"/>
                    <a:gd name="connsiteY3" fmla="*/ 190320 h 199309"/>
                    <a:gd name="connsiteX4" fmla="*/ 0 w 164114"/>
                    <a:gd name="connsiteY4" fmla="*/ 187455 h 199309"/>
                    <a:gd name="connsiteX5" fmla="*/ 38814 w 164114"/>
                    <a:gd name="connsiteY5" fmla="*/ 175941 h 199309"/>
                    <a:gd name="connsiteX6" fmla="*/ 104304 w 164114"/>
                    <a:gd name="connsiteY6" fmla="*/ 44076 h 199309"/>
                    <a:gd name="connsiteX7" fmla="*/ 164114 w 164114"/>
                    <a:gd name="connsiteY7" fmla="*/ 0 h 1993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64114" h="199309">
                      <a:moveTo>
                        <a:pt x="164114" y="0"/>
                      </a:moveTo>
                      <a:cubicBezTo>
                        <a:pt x="158592" y="53454"/>
                        <a:pt x="148484" y="106596"/>
                        <a:pt x="130927" y="143743"/>
                      </a:cubicBezTo>
                      <a:lnTo>
                        <a:pt x="130927" y="143743"/>
                      </a:lnTo>
                      <a:cubicBezTo>
                        <a:pt x="120090" y="166615"/>
                        <a:pt x="106388" y="183339"/>
                        <a:pt x="88986" y="190320"/>
                      </a:cubicBezTo>
                      <a:cubicBezTo>
                        <a:pt x="54027" y="204439"/>
                        <a:pt x="23966" y="200740"/>
                        <a:pt x="0" y="187455"/>
                      </a:cubicBezTo>
                      <a:cubicBezTo>
                        <a:pt x="12377" y="181929"/>
                        <a:pt x="25427" y="178058"/>
                        <a:pt x="38814" y="175941"/>
                      </a:cubicBezTo>
                      <a:cubicBezTo>
                        <a:pt x="97323" y="165990"/>
                        <a:pt x="78879" y="94040"/>
                        <a:pt x="104304" y="44076"/>
                      </a:cubicBezTo>
                      <a:cubicBezTo>
                        <a:pt x="114568" y="24122"/>
                        <a:pt x="131916" y="7607"/>
                        <a:pt x="164114" y="0"/>
                      </a:cubicBezTo>
                      <a:close/>
                    </a:path>
                  </a:pathLst>
                </a:custGeom>
                <a:solidFill>
                  <a:srgbClr val="A7CAF0"/>
                </a:solidFill>
                <a:ln w="520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03" name="图形 236">
                <a:extLst>
                  <a:ext uri="{FF2B5EF4-FFF2-40B4-BE49-F238E27FC236}">
                    <a16:creationId xmlns:a16="http://schemas.microsoft.com/office/drawing/2014/main" id="{23368A88-C887-5582-C8E3-928C160051DA}"/>
                  </a:ext>
                </a:extLst>
              </p:cNvPr>
              <p:cNvGrpSpPr/>
              <p:nvPr/>
            </p:nvGrpSpPr>
            <p:grpSpPr>
              <a:xfrm>
                <a:off x="8833362" y="5405640"/>
                <a:ext cx="698953" cy="498920"/>
                <a:chOff x="8833362" y="5405640"/>
                <a:chExt cx="698953" cy="498920"/>
              </a:xfrm>
            </p:grpSpPr>
            <p:sp>
              <p:nvSpPr>
                <p:cNvPr id="404" name="任意多边形: 形状 403">
                  <a:extLst>
                    <a:ext uri="{FF2B5EF4-FFF2-40B4-BE49-F238E27FC236}">
                      <a16:creationId xmlns:a16="http://schemas.microsoft.com/office/drawing/2014/main" id="{FD4E805A-308F-E3E6-5C46-82C4CB3ED54E}"/>
                    </a:ext>
                  </a:extLst>
                </p:cNvPr>
                <p:cNvSpPr/>
                <p:nvPr/>
              </p:nvSpPr>
              <p:spPr>
                <a:xfrm>
                  <a:off x="9006572" y="5658767"/>
                  <a:ext cx="123958" cy="153534"/>
                </a:xfrm>
                <a:custGeom>
                  <a:avLst/>
                  <a:gdLst>
                    <a:gd name="connsiteX0" fmla="*/ 13477 w 123958"/>
                    <a:gd name="connsiteY0" fmla="*/ 17657 h 153534"/>
                    <a:gd name="connsiteX1" fmla="*/ 24627 w 123958"/>
                    <a:gd name="connsiteY1" fmla="*/ 129046 h 153534"/>
                    <a:gd name="connsiteX2" fmla="*/ 95639 w 123958"/>
                    <a:gd name="connsiteY2" fmla="*/ 144676 h 153534"/>
                    <a:gd name="connsiteX3" fmla="*/ 111269 w 123958"/>
                    <a:gd name="connsiteY3" fmla="*/ 34381 h 153534"/>
                    <a:gd name="connsiteX4" fmla="*/ 13477 w 123958"/>
                    <a:gd name="connsiteY4" fmla="*/ 17657 h 1535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3958" h="153534">
                      <a:moveTo>
                        <a:pt x="13477" y="17657"/>
                      </a:moveTo>
                      <a:cubicBezTo>
                        <a:pt x="-1423" y="30682"/>
                        <a:pt x="-11270" y="85387"/>
                        <a:pt x="24627" y="129046"/>
                      </a:cubicBezTo>
                      <a:cubicBezTo>
                        <a:pt x="60523" y="172706"/>
                        <a:pt x="95639" y="144676"/>
                        <a:pt x="95639" y="144676"/>
                      </a:cubicBezTo>
                      <a:cubicBezTo>
                        <a:pt x="95639" y="144676"/>
                        <a:pt x="147113" y="100339"/>
                        <a:pt x="111269" y="34381"/>
                      </a:cubicBezTo>
                      <a:cubicBezTo>
                        <a:pt x="75424" y="-31577"/>
                        <a:pt x="13477" y="17657"/>
                        <a:pt x="13477" y="17657"/>
                      </a:cubicBezTo>
                      <a:close/>
                    </a:path>
                  </a:pathLst>
                </a:custGeom>
                <a:solidFill>
                  <a:srgbClr val="83ADDF"/>
                </a:solidFill>
                <a:ln w="520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05" name="任意多边形: 形状 404">
                  <a:extLst>
                    <a:ext uri="{FF2B5EF4-FFF2-40B4-BE49-F238E27FC236}">
                      <a16:creationId xmlns:a16="http://schemas.microsoft.com/office/drawing/2014/main" id="{B9ECA328-4C95-8A1D-B93B-840987335616}"/>
                    </a:ext>
                  </a:extLst>
                </p:cNvPr>
                <p:cNvSpPr/>
                <p:nvPr/>
              </p:nvSpPr>
              <p:spPr>
                <a:xfrm>
                  <a:off x="8833362" y="5665398"/>
                  <a:ext cx="319833" cy="239162"/>
                </a:xfrm>
                <a:custGeom>
                  <a:avLst/>
                  <a:gdLst>
                    <a:gd name="connsiteX0" fmla="*/ 264733 w 319833"/>
                    <a:gd name="connsiteY0" fmla="*/ 502 h 239162"/>
                    <a:gd name="connsiteX1" fmla="*/ 193409 w 319833"/>
                    <a:gd name="connsiteY1" fmla="*/ 30459 h 239162"/>
                    <a:gd name="connsiteX2" fmla="*/ 105256 w 319833"/>
                    <a:gd name="connsiteY2" fmla="*/ 43224 h 239162"/>
                    <a:gd name="connsiteX3" fmla="*/ 49822 w 319833"/>
                    <a:gd name="connsiteY3" fmla="*/ 98606 h 239162"/>
                    <a:gd name="connsiteX4" fmla="*/ 69828 w 319833"/>
                    <a:gd name="connsiteY4" fmla="*/ 103816 h 239162"/>
                    <a:gd name="connsiteX5" fmla="*/ 1213 w 319833"/>
                    <a:gd name="connsiteY5" fmla="*/ 166335 h 239162"/>
                    <a:gd name="connsiteX6" fmla="*/ 13978 w 319833"/>
                    <a:gd name="connsiteY6" fmla="*/ 179048 h 239162"/>
                    <a:gd name="connsiteX7" fmla="*/ 24866 w 319833"/>
                    <a:gd name="connsiteY7" fmla="*/ 201763 h 239162"/>
                    <a:gd name="connsiteX8" fmla="*/ 34869 w 319833"/>
                    <a:gd name="connsiteY8" fmla="*/ 216768 h 239162"/>
                    <a:gd name="connsiteX9" fmla="*/ 123439 w 319833"/>
                    <a:gd name="connsiteY9" fmla="*/ 185873 h 239162"/>
                    <a:gd name="connsiteX10" fmla="*/ 69828 w 319833"/>
                    <a:gd name="connsiteY10" fmla="*/ 221769 h 239162"/>
                    <a:gd name="connsiteX11" fmla="*/ 86657 w 319833"/>
                    <a:gd name="connsiteY11" fmla="*/ 236305 h 239162"/>
                    <a:gd name="connsiteX12" fmla="*/ 206486 w 319833"/>
                    <a:gd name="connsiteY12" fmla="*/ 165866 h 239162"/>
                    <a:gd name="connsiteX13" fmla="*/ 255095 w 319833"/>
                    <a:gd name="connsiteY13" fmla="*/ 133200 h 239162"/>
                    <a:gd name="connsiteX14" fmla="*/ 307820 w 319833"/>
                    <a:gd name="connsiteY14" fmla="*/ 108192 h 239162"/>
                    <a:gd name="connsiteX15" fmla="*/ 264733 w 319833"/>
                    <a:gd name="connsiteY15" fmla="*/ 502 h 2391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319833" h="239162">
                      <a:moveTo>
                        <a:pt x="264733" y="502"/>
                      </a:moveTo>
                      <a:cubicBezTo>
                        <a:pt x="227013" y="18685"/>
                        <a:pt x="200182" y="30928"/>
                        <a:pt x="193409" y="30459"/>
                      </a:cubicBezTo>
                      <a:cubicBezTo>
                        <a:pt x="186636" y="29990"/>
                        <a:pt x="123439" y="37753"/>
                        <a:pt x="105256" y="43224"/>
                      </a:cubicBezTo>
                      <a:cubicBezTo>
                        <a:pt x="87073" y="48694"/>
                        <a:pt x="45758" y="92249"/>
                        <a:pt x="49822" y="98606"/>
                      </a:cubicBezTo>
                      <a:cubicBezTo>
                        <a:pt x="53886" y="104962"/>
                        <a:pt x="69828" y="103816"/>
                        <a:pt x="69828" y="103816"/>
                      </a:cubicBezTo>
                      <a:cubicBezTo>
                        <a:pt x="69828" y="103816"/>
                        <a:pt x="7309" y="149715"/>
                        <a:pt x="1213" y="166335"/>
                      </a:cubicBezTo>
                      <a:cubicBezTo>
                        <a:pt x="-4883" y="182955"/>
                        <a:pt x="13978" y="179048"/>
                        <a:pt x="13978" y="179048"/>
                      </a:cubicBezTo>
                      <a:cubicBezTo>
                        <a:pt x="4235" y="184258"/>
                        <a:pt x="-9155" y="212079"/>
                        <a:pt x="24866" y="201763"/>
                      </a:cubicBezTo>
                      <a:cubicBezTo>
                        <a:pt x="16687" y="206973"/>
                        <a:pt x="11737" y="222342"/>
                        <a:pt x="34869" y="216768"/>
                      </a:cubicBezTo>
                      <a:cubicBezTo>
                        <a:pt x="68474" y="208588"/>
                        <a:pt x="123439" y="185873"/>
                        <a:pt x="123439" y="185873"/>
                      </a:cubicBezTo>
                      <a:cubicBezTo>
                        <a:pt x="123439" y="185873"/>
                        <a:pt x="85250" y="214475"/>
                        <a:pt x="69828" y="221769"/>
                      </a:cubicBezTo>
                      <a:cubicBezTo>
                        <a:pt x="54407" y="229063"/>
                        <a:pt x="53469" y="245839"/>
                        <a:pt x="86657" y="236305"/>
                      </a:cubicBezTo>
                      <a:cubicBezTo>
                        <a:pt x="119844" y="226771"/>
                        <a:pt x="184292" y="181809"/>
                        <a:pt x="206486" y="165866"/>
                      </a:cubicBezTo>
                      <a:cubicBezTo>
                        <a:pt x="228680" y="149924"/>
                        <a:pt x="250093" y="136378"/>
                        <a:pt x="255095" y="133200"/>
                      </a:cubicBezTo>
                      <a:cubicBezTo>
                        <a:pt x="260097" y="130022"/>
                        <a:pt x="307820" y="108192"/>
                        <a:pt x="307820" y="108192"/>
                      </a:cubicBezTo>
                      <a:cubicBezTo>
                        <a:pt x="307820" y="108192"/>
                        <a:pt x="354189" y="-8563"/>
                        <a:pt x="264733" y="502"/>
                      </a:cubicBezTo>
                      <a:close/>
                    </a:path>
                  </a:pathLst>
                </a:custGeom>
                <a:solidFill>
                  <a:srgbClr val="B25E47"/>
                </a:solidFill>
                <a:ln w="520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06" name="任意多边形: 形状 405">
                  <a:extLst>
                    <a:ext uri="{FF2B5EF4-FFF2-40B4-BE49-F238E27FC236}">
                      <a16:creationId xmlns:a16="http://schemas.microsoft.com/office/drawing/2014/main" id="{08CB8B31-C660-1209-F3E0-1BDEF2A63BFA}"/>
                    </a:ext>
                  </a:extLst>
                </p:cNvPr>
                <p:cNvSpPr/>
                <p:nvPr/>
              </p:nvSpPr>
              <p:spPr>
                <a:xfrm>
                  <a:off x="8903190" y="5728419"/>
                  <a:ext cx="62259" cy="41002"/>
                </a:xfrm>
                <a:custGeom>
                  <a:avLst/>
                  <a:gdLst>
                    <a:gd name="connsiteX0" fmla="*/ 0 w 62259"/>
                    <a:gd name="connsiteY0" fmla="*/ 41002 h 41002"/>
                    <a:gd name="connsiteX1" fmla="*/ 62259 w 62259"/>
                    <a:gd name="connsiteY1" fmla="*/ 0 h 410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62259" h="41002">
                      <a:moveTo>
                        <a:pt x="0" y="41002"/>
                      </a:moveTo>
                      <a:cubicBezTo>
                        <a:pt x="23184" y="24643"/>
                        <a:pt x="55434" y="782"/>
                        <a:pt x="62259" y="0"/>
                      </a:cubicBezTo>
                    </a:path>
                  </a:pathLst>
                </a:custGeom>
                <a:noFill/>
                <a:ln w="3902" cap="rnd">
                  <a:solidFill>
                    <a:srgbClr val="934735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07" name="任意多边形: 形状 406">
                  <a:extLst>
                    <a:ext uri="{FF2B5EF4-FFF2-40B4-BE49-F238E27FC236}">
                      <a16:creationId xmlns:a16="http://schemas.microsoft.com/office/drawing/2014/main" id="{C7B305AE-255E-5520-354C-DF5A0B607246}"/>
                    </a:ext>
                  </a:extLst>
                </p:cNvPr>
                <p:cNvSpPr/>
                <p:nvPr/>
              </p:nvSpPr>
              <p:spPr>
                <a:xfrm>
                  <a:off x="8847600" y="5782916"/>
                  <a:ext cx="93466" cy="61946"/>
                </a:xfrm>
                <a:custGeom>
                  <a:avLst/>
                  <a:gdLst>
                    <a:gd name="connsiteX0" fmla="*/ 0 w 93466"/>
                    <a:gd name="connsiteY0" fmla="*/ 61946 h 61946"/>
                    <a:gd name="connsiteX1" fmla="*/ 93467 w 93466"/>
                    <a:gd name="connsiteY1" fmla="*/ 0 h 619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3466" h="61946">
                      <a:moveTo>
                        <a:pt x="0" y="61946"/>
                      </a:moveTo>
                      <a:cubicBezTo>
                        <a:pt x="938" y="59393"/>
                        <a:pt x="93467" y="0"/>
                        <a:pt x="93467" y="0"/>
                      </a:cubicBezTo>
                    </a:path>
                  </a:pathLst>
                </a:custGeom>
                <a:noFill/>
                <a:ln w="3902" cap="rnd">
                  <a:solidFill>
                    <a:srgbClr val="934735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08" name="任意多边形: 形状 407">
                  <a:extLst>
                    <a:ext uri="{FF2B5EF4-FFF2-40B4-BE49-F238E27FC236}">
                      <a16:creationId xmlns:a16="http://schemas.microsoft.com/office/drawing/2014/main" id="{1B95DCA6-F7C7-E0E1-A6FD-619116E49DEB}"/>
                    </a:ext>
                  </a:extLst>
                </p:cNvPr>
                <p:cNvSpPr/>
                <p:nvPr/>
              </p:nvSpPr>
              <p:spPr>
                <a:xfrm>
                  <a:off x="8858020" y="5817145"/>
                  <a:ext cx="94821" cy="50432"/>
                </a:xfrm>
                <a:custGeom>
                  <a:avLst/>
                  <a:gdLst>
                    <a:gd name="connsiteX0" fmla="*/ 0 w 94821"/>
                    <a:gd name="connsiteY0" fmla="*/ 50433 h 50432"/>
                    <a:gd name="connsiteX1" fmla="*/ 94822 w 94821"/>
                    <a:gd name="connsiteY1" fmla="*/ 0 h 504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4821" h="50432">
                      <a:moveTo>
                        <a:pt x="0" y="50433"/>
                      </a:moveTo>
                      <a:cubicBezTo>
                        <a:pt x="469" y="47515"/>
                        <a:pt x="94822" y="0"/>
                        <a:pt x="94822" y="0"/>
                      </a:cubicBezTo>
                    </a:path>
                  </a:pathLst>
                </a:custGeom>
                <a:noFill/>
                <a:ln w="3902" cap="rnd">
                  <a:solidFill>
                    <a:srgbClr val="934735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09" name="任意多边形: 形状 408">
                  <a:extLst>
                    <a:ext uri="{FF2B5EF4-FFF2-40B4-BE49-F238E27FC236}">
                      <a16:creationId xmlns:a16="http://schemas.microsoft.com/office/drawing/2014/main" id="{5CA76612-15CA-F414-E679-6853CB5111AD}"/>
                    </a:ext>
                  </a:extLst>
                </p:cNvPr>
                <p:cNvSpPr/>
                <p:nvPr/>
              </p:nvSpPr>
              <p:spPr>
                <a:xfrm>
                  <a:off x="8833362" y="5708621"/>
                  <a:ext cx="123438" cy="195938"/>
                </a:xfrm>
                <a:custGeom>
                  <a:avLst/>
                  <a:gdLst>
                    <a:gd name="connsiteX0" fmla="*/ 105256 w 123438"/>
                    <a:gd name="connsiteY0" fmla="*/ 0 h 195938"/>
                    <a:gd name="connsiteX1" fmla="*/ 49822 w 123438"/>
                    <a:gd name="connsiteY1" fmla="*/ 55382 h 195938"/>
                    <a:gd name="connsiteX2" fmla="*/ 69828 w 123438"/>
                    <a:gd name="connsiteY2" fmla="*/ 60592 h 195938"/>
                    <a:gd name="connsiteX3" fmla="*/ 1213 w 123438"/>
                    <a:gd name="connsiteY3" fmla="*/ 123112 h 195938"/>
                    <a:gd name="connsiteX4" fmla="*/ 13978 w 123438"/>
                    <a:gd name="connsiteY4" fmla="*/ 135824 h 195938"/>
                    <a:gd name="connsiteX5" fmla="*/ 24866 w 123438"/>
                    <a:gd name="connsiteY5" fmla="*/ 158539 h 195938"/>
                    <a:gd name="connsiteX6" fmla="*/ 34869 w 123438"/>
                    <a:gd name="connsiteY6" fmla="*/ 173544 h 195938"/>
                    <a:gd name="connsiteX7" fmla="*/ 123439 w 123438"/>
                    <a:gd name="connsiteY7" fmla="*/ 142649 h 195938"/>
                    <a:gd name="connsiteX8" fmla="*/ 69828 w 123438"/>
                    <a:gd name="connsiteY8" fmla="*/ 178545 h 195938"/>
                    <a:gd name="connsiteX9" fmla="*/ 86657 w 123438"/>
                    <a:gd name="connsiteY9" fmla="*/ 193081 h 195938"/>
                    <a:gd name="connsiteX10" fmla="*/ 110101 w 123438"/>
                    <a:gd name="connsiteY10" fmla="*/ 183391 h 1959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23438" h="195938">
                      <a:moveTo>
                        <a:pt x="105256" y="0"/>
                      </a:moveTo>
                      <a:cubicBezTo>
                        <a:pt x="87073" y="5210"/>
                        <a:pt x="45758" y="49026"/>
                        <a:pt x="49822" y="55382"/>
                      </a:cubicBezTo>
                      <a:cubicBezTo>
                        <a:pt x="53886" y="61738"/>
                        <a:pt x="69828" y="60592"/>
                        <a:pt x="69828" y="60592"/>
                      </a:cubicBezTo>
                      <a:cubicBezTo>
                        <a:pt x="69828" y="60592"/>
                        <a:pt x="7309" y="106492"/>
                        <a:pt x="1213" y="123112"/>
                      </a:cubicBezTo>
                      <a:cubicBezTo>
                        <a:pt x="-4883" y="139731"/>
                        <a:pt x="13978" y="135824"/>
                        <a:pt x="13978" y="135824"/>
                      </a:cubicBezTo>
                      <a:cubicBezTo>
                        <a:pt x="4235" y="141034"/>
                        <a:pt x="-9155" y="168855"/>
                        <a:pt x="24866" y="158539"/>
                      </a:cubicBezTo>
                      <a:cubicBezTo>
                        <a:pt x="16687" y="163749"/>
                        <a:pt x="11737" y="179119"/>
                        <a:pt x="34869" y="173544"/>
                      </a:cubicBezTo>
                      <a:cubicBezTo>
                        <a:pt x="68474" y="165364"/>
                        <a:pt x="123439" y="142649"/>
                        <a:pt x="123439" y="142649"/>
                      </a:cubicBezTo>
                      <a:cubicBezTo>
                        <a:pt x="123439" y="142649"/>
                        <a:pt x="85250" y="171252"/>
                        <a:pt x="69828" y="178545"/>
                      </a:cubicBezTo>
                      <a:cubicBezTo>
                        <a:pt x="54407" y="185840"/>
                        <a:pt x="53469" y="202615"/>
                        <a:pt x="86657" y="193081"/>
                      </a:cubicBezTo>
                      <a:cubicBezTo>
                        <a:pt x="94737" y="190536"/>
                        <a:pt x="102582" y="187293"/>
                        <a:pt x="110101" y="183391"/>
                      </a:cubicBezTo>
                    </a:path>
                  </a:pathLst>
                </a:custGeom>
                <a:noFill/>
                <a:ln w="3902" cap="rnd">
                  <a:solidFill>
                    <a:srgbClr val="934735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10" name="任意多边形: 形状 409">
                  <a:extLst>
                    <a:ext uri="{FF2B5EF4-FFF2-40B4-BE49-F238E27FC236}">
                      <a16:creationId xmlns:a16="http://schemas.microsoft.com/office/drawing/2014/main" id="{67F4B16C-FBC1-3F40-E244-C108E11BA6BA}"/>
                    </a:ext>
                  </a:extLst>
                </p:cNvPr>
                <p:cNvSpPr/>
                <p:nvPr/>
              </p:nvSpPr>
              <p:spPr>
                <a:xfrm>
                  <a:off x="9020102" y="5405640"/>
                  <a:ext cx="512213" cy="397854"/>
                </a:xfrm>
                <a:custGeom>
                  <a:avLst/>
                  <a:gdLst>
                    <a:gd name="connsiteX0" fmla="*/ 508597 w 512213"/>
                    <a:gd name="connsiteY0" fmla="*/ 117142 h 397854"/>
                    <a:gd name="connsiteX1" fmla="*/ 508597 w 512213"/>
                    <a:gd name="connsiteY1" fmla="*/ 117142 h 397854"/>
                    <a:gd name="connsiteX2" fmla="*/ 303846 w 512213"/>
                    <a:gd name="connsiteY2" fmla="*/ 279849 h 397854"/>
                    <a:gd name="connsiteX3" fmla="*/ 82109 w 512213"/>
                    <a:gd name="connsiteY3" fmla="*/ 397855 h 397854"/>
                    <a:gd name="connsiteX4" fmla="*/ 0 w 512213"/>
                    <a:gd name="connsiteY4" fmla="*/ 270627 h 397854"/>
                    <a:gd name="connsiteX5" fmla="*/ 314474 w 512213"/>
                    <a:gd name="connsiteY5" fmla="*/ 42431 h 397854"/>
                    <a:gd name="connsiteX6" fmla="*/ 315464 w 512213"/>
                    <a:gd name="connsiteY6" fmla="*/ 41701 h 397854"/>
                    <a:gd name="connsiteX7" fmla="*/ 482183 w 512213"/>
                    <a:gd name="connsiteY7" fmla="*/ 17475 h 397854"/>
                    <a:gd name="connsiteX8" fmla="*/ 508597 w 512213"/>
                    <a:gd name="connsiteY8" fmla="*/ 117142 h 3978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512213" h="397854">
                      <a:moveTo>
                        <a:pt x="508597" y="117142"/>
                      </a:moveTo>
                      <a:lnTo>
                        <a:pt x="508597" y="117142"/>
                      </a:lnTo>
                      <a:cubicBezTo>
                        <a:pt x="500001" y="156633"/>
                        <a:pt x="403095" y="222070"/>
                        <a:pt x="303846" y="279849"/>
                      </a:cubicBezTo>
                      <a:cubicBezTo>
                        <a:pt x="195999" y="342369"/>
                        <a:pt x="85391" y="396292"/>
                        <a:pt x="82109" y="397855"/>
                      </a:cubicBezTo>
                      <a:cubicBezTo>
                        <a:pt x="105658" y="360291"/>
                        <a:pt x="100709" y="258697"/>
                        <a:pt x="0" y="270627"/>
                      </a:cubicBezTo>
                      <a:cubicBezTo>
                        <a:pt x="0" y="270627"/>
                        <a:pt x="264719" y="83068"/>
                        <a:pt x="314474" y="42431"/>
                      </a:cubicBezTo>
                      <a:cubicBezTo>
                        <a:pt x="314782" y="42159"/>
                        <a:pt x="315113" y="41915"/>
                        <a:pt x="315464" y="41701"/>
                      </a:cubicBezTo>
                      <a:cubicBezTo>
                        <a:pt x="372148" y="-3938"/>
                        <a:pt x="442639" y="-12274"/>
                        <a:pt x="482183" y="17475"/>
                      </a:cubicBezTo>
                      <a:cubicBezTo>
                        <a:pt x="506409" y="36022"/>
                        <a:pt x="518861" y="69158"/>
                        <a:pt x="508597" y="117142"/>
                      </a:cubicBezTo>
                      <a:close/>
                    </a:path>
                  </a:pathLst>
                </a:custGeom>
                <a:solidFill>
                  <a:srgbClr val="C3DCF8"/>
                </a:solidFill>
                <a:ln w="520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11" name="任意多边形: 形状 410">
                  <a:extLst>
                    <a:ext uri="{FF2B5EF4-FFF2-40B4-BE49-F238E27FC236}">
                      <a16:creationId xmlns:a16="http://schemas.microsoft.com/office/drawing/2014/main" id="{CAA3D938-4EEE-496D-8DC4-D4280D928B90}"/>
                    </a:ext>
                  </a:extLst>
                </p:cNvPr>
                <p:cNvSpPr/>
                <p:nvPr/>
              </p:nvSpPr>
              <p:spPr>
                <a:xfrm>
                  <a:off x="9323947" y="5423115"/>
                  <a:ext cx="208363" cy="262374"/>
                </a:xfrm>
                <a:custGeom>
                  <a:avLst/>
                  <a:gdLst>
                    <a:gd name="connsiteX0" fmla="*/ 204752 w 208363"/>
                    <a:gd name="connsiteY0" fmla="*/ 99667 h 262374"/>
                    <a:gd name="connsiteX1" fmla="*/ 204752 w 208363"/>
                    <a:gd name="connsiteY1" fmla="*/ 99667 h 262374"/>
                    <a:gd name="connsiteX2" fmla="*/ 0 w 208363"/>
                    <a:gd name="connsiteY2" fmla="*/ 262374 h 262374"/>
                    <a:gd name="connsiteX3" fmla="*/ 73721 w 208363"/>
                    <a:gd name="connsiteY3" fmla="*/ 143378 h 262374"/>
                    <a:gd name="connsiteX4" fmla="*/ 73721 w 208363"/>
                    <a:gd name="connsiteY4" fmla="*/ 143378 h 262374"/>
                    <a:gd name="connsiteX5" fmla="*/ 112536 w 208363"/>
                    <a:gd name="connsiteY5" fmla="*/ 131864 h 262374"/>
                    <a:gd name="connsiteX6" fmla="*/ 178025 w 208363"/>
                    <a:gd name="connsiteY6" fmla="*/ 0 h 262374"/>
                    <a:gd name="connsiteX7" fmla="*/ 204752 w 208363"/>
                    <a:gd name="connsiteY7" fmla="*/ 99667 h 2623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08363" h="262374">
                      <a:moveTo>
                        <a:pt x="204752" y="99667"/>
                      </a:moveTo>
                      <a:lnTo>
                        <a:pt x="204752" y="99667"/>
                      </a:lnTo>
                      <a:cubicBezTo>
                        <a:pt x="196156" y="139158"/>
                        <a:pt x="99250" y="204595"/>
                        <a:pt x="0" y="262374"/>
                      </a:cubicBezTo>
                      <a:cubicBezTo>
                        <a:pt x="12348" y="205065"/>
                        <a:pt x="28655" y="164010"/>
                        <a:pt x="73721" y="143378"/>
                      </a:cubicBezTo>
                      <a:lnTo>
                        <a:pt x="73721" y="143378"/>
                      </a:lnTo>
                      <a:cubicBezTo>
                        <a:pt x="86098" y="137853"/>
                        <a:pt x="99148" y="133982"/>
                        <a:pt x="112536" y="131864"/>
                      </a:cubicBezTo>
                      <a:cubicBezTo>
                        <a:pt x="171043" y="121913"/>
                        <a:pt x="152600" y="49964"/>
                        <a:pt x="178025" y="0"/>
                      </a:cubicBezTo>
                      <a:cubicBezTo>
                        <a:pt x="202564" y="18547"/>
                        <a:pt x="215016" y="51683"/>
                        <a:pt x="204752" y="99667"/>
                      </a:cubicBezTo>
                      <a:close/>
                    </a:path>
                  </a:pathLst>
                </a:custGeom>
                <a:solidFill>
                  <a:srgbClr val="A7CAF0"/>
                </a:solidFill>
                <a:ln w="520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12" name="任意多边形: 形状 411">
                  <a:extLst>
                    <a:ext uri="{FF2B5EF4-FFF2-40B4-BE49-F238E27FC236}">
                      <a16:creationId xmlns:a16="http://schemas.microsoft.com/office/drawing/2014/main" id="{9C6A52D4-CBB6-241E-C4CA-6402FB66D8F7}"/>
                    </a:ext>
                  </a:extLst>
                </p:cNvPr>
                <p:cNvSpPr/>
                <p:nvPr/>
              </p:nvSpPr>
              <p:spPr>
                <a:xfrm>
                  <a:off x="9247309" y="5410871"/>
                  <a:ext cx="159060" cy="102584"/>
                </a:xfrm>
                <a:custGeom>
                  <a:avLst/>
                  <a:gdLst>
                    <a:gd name="connsiteX0" fmla="*/ 0 w 159060"/>
                    <a:gd name="connsiteY0" fmla="*/ 102584 h 102584"/>
                    <a:gd name="connsiteX1" fmla="*/ 87319 w 159060"/>
                    <a:gd name="connsiteY1" fmla="*/ 37303 h 102584"/>
                    <a:gd name="connsiteX2" fmla="*/ 159060 w 159060"/>
                    <a:gd name="connsiteY2" fmla="*/ 0 h 1025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59060" h="102584">
                      <a:moveTo>
                        <a:pt x="0" y="102584"/>
                      </a:moveTo>
                      <a:cubicBezTo>
                        <a:pt x="39544" y="73773"/>
                        <a:pt x="72679" y="49182"/>
                        <a:pt x="87319" y="37303"/>
                      </a:cubicBezTo>
                      <a:cubicBezTo>
                        <a:pt x="108344" y="19963"/>
                        <a:pt x="132790" y="7252"/>
                        <a:pt x="159060" y="0"/>
                      </a:cubicBezTo>
                    </a:path>
                  </a:pathLst>
                </a:custGeom>
                <a:noFill/>
                <a:ln w="3902" cap="rnd">
                  <a:solidFill>
                    <a:srgbClr val="83ADDF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13" name="图形 236">
                <a:extLst>
                  <a:ext uri="{FF2B5EF4-FFF2-40B4-BE49-F238E27FC236}">
                    <a16:creationId xmlns:a16="http://schemas.microsoft.com/office/drawing/2014/main" id="{70D533DE-8B65-071C-97F2-31B9F402435E}"/>
                  </a:ext>
                </a:extLst>
              </p:cNvPr>
              <p:cNvGrpSpPr/>
              <p:nvPr/>
            </p:nvGrpSpPr>
            <p:grpSpPr>
              <a:xfrm>
                <a:off x="8538607" y="4768027"/>
                <a:ext cx="471914" cy="706367"/>
                <a:chOff x="8538607" y="4768027"/>
                <a:chExt cx="471914" cy="706367"/>
              </a:xfrm>
            </p:grpSpPr>
            <p:sp>
              <p:nvSpPr>
                <p:cNvPr id="414" name="任意多边形: 形状 413">
                  <a:extLst>
                    <a:ext uri="{FF2B5EF4-FFF2-40B4-BE49-F238E27FC236}">
                      <a16:creationId xmlns:a16="http://schemas.microsoft.com/office/drawing/2014/main" id="{60EC320C-A958-A4B8-E413-90B163E6A0D6}"/>
                    </a:ext>
                  </a:extLst>
                </p:cNvPr>
                <p:cNvSpPr/>
                <p:nvPr/>
              </p:nvSpPr>
              <p:spPr>
                <a:xfrm>
                  <a:off x="8538607" y="4768027"/>
                  <a:ext cx="471914" cy="706367"/>
                </a:xfrm>
                <a:custGeom>
                  <a:avLst/>
                  <a:gdLst>
                    <a:gd name="connsiteX0" fmla="*/ 456175 w 471914"/>
                    <a:gd name="connsiteY0" fmla="*/ 177333 h 706367"/>
                    <a:gd name="connsiteX1" fmla="*/ 424498 w 471914"/>
                    <a:gd name="connsiteY1" fmla="*/ 271373 h 706367"/>
                    <a:gd name="connsiteX2" fmla="*/ 375004 w 471914"/>
                    <a:gd name="connsiteY2" fmla="*/ 379063 h 706367"/>
                    <a:gd name="connsiteX3" fmla="*/ 375004 w 471914"/>
                    <a:gd name="connsiteY3" fmla="*/ 379063 h 706367"/>
                    <a:gd name="connsiteX4" fmla="*/ 361510 w 471914"/>
                    <a:gd name="connsiteY4" fmla="*/ 404332 h 706367"/>
                    <a:gd name="connsiteX5" fmla="*/ 361510 w 471914"/>
                    <a:gd name="connsiteY5" fmla="*/ 404332 h 706367"/>
                    <a:gd name="connsiteX6" fmla="*/ 359322 w 471914"/>
                    <a:gd name="connsiteY6" fmla="*/ 408291 h 706367"/>
                    <a:gd name="connsiteX7" fmla="*/ 340930 w 471914"/>
                    <a:gd name="connsiteY7" fmla="*/ 440385 h 706367"/>
                    <a:gd name="connsiteX8" fmla="*/ 291800 w 471914"/>
                    <a:gd name="connsiteY8" fmla="*/ 519732 h 706367"/>
                    <a:gd name="connsiteX9" fmla="*/ 212974 w 471914"/>
                    <a:gd name="connsiteY9" fmla="*/ 626641 h 706367"/>
                    <a:gd name="connsiteX10" fmla="*/ 68814 w 471914"/>
                    <a:gd name="connsiteY10" fmla="*/ 704791 h 706367"/>
                    <a:gd name="connsiteX11" fmla="*/ 43701 w 471914"/>
                    <a:gd name="connsiteY11" fmla="*/ 696559 h 706367"/>
                    <a:gd name="connsiteX12" fmla="*/ 6294 w 471914"/>
                    <a:gd name="connsiteY12" fmla="*/ 654879 h 706367"/>
                    <a:gd name="connsiteX13" fmla="*/ 6294 w 471914"/>
                    <a:gd name="connsiteY13" fmla="*/ 654879 h 706367"/>
                    <a:gd name="connsiteX14" fmla="*/ 667 w 471914"/>
                    <a:gd name="connsiteY14" fmla="*/ 628829 h 706367"/>
                    <a:gd name="connsiteX15" fmla="*/ 667 w 471914"/>
                    <a:gd name="connsiteY15" fmla="*/ 628829 h 706367"/>
                    <a:gd name="connsiteX16" fmla="*/ 27551 w 471914"/>
                    <a:gd name="connsiteY16" fmla="*/ 496496 h 706367"/>
                    <a:gd name="connsiteX17" fmla="*/ 68084 w 471914"/>
                    <a:gd name="connsiteY17" fmla="*/ 411782 h 706367"/>
                    <a:gd name="connsiteX18" fmla="*/ 81630 w 471914"/>
                    <a:gd name="connsiteY18" fmla="*/ 387920 h 706367"/>
                    <a:gd name="connsiteX19" fmla="*/ 132167 w 471914"/>
                    <a:gd name="connsiteY19" fmla="*/ 308937 h 706367"/>
                    <a:gd name="connsiteX20" fmla="*/ 137742 w 471914"/>
                    <a:gd name="connsiteY20" fmla="*/ 300862 h 706367"/>
                    <a:gd name="connsiteX21" fmla="*/ 155664 w 471914"/>
                    <a:gd name="connsiteY21" fmla="*/ 274812 h 706367"/>
                    <a:gd name="connsiteX22" fmla="*/ 173430 w 471914"/>
                    <a:gd name="connsiteY22" fmla="*/ 248762 h 706367"/>
                    <a:gd name="connsiteX23" fmla="*/ 177441 w 471914"/>
                    <a:gd name="connsiteY23" fmla="*/ 242875 h 706367"/>
                    <a:gd name="connsiteX24" fmla="*/ 236002 w 471914"/>
                    <a:gd name="connsiteY24" fmla="*/ 156962 h 706367"/>
                    <a:gd name="connsiteX25" fmla="*/ 236835 w 471914"/>
                    <a:gd name="connsiteY25" fmla="*/ 155712 h 706367"/>
                    <a:gd name="connsiteX26" fmla="*/ 247255 w 471914"/>
                    <a:gd name="connsiteY26" fmla="*/ 141072 h 706367"/>
                    <a:gd name="connsiteX27" fmla="*/ 412828 w 471914"/>
                    <a:gd name="connsiteY27" fmla="*/ 403 h 706367"/>
                    <a:gd name="connsiteX28" fmla="*/ 412828 w 471914"/>
                    <a:gd name="connsiteY28" fmla="*/ 403 h 706367"/>
                    <a:gd name="connsiteX29" fmla="*/ 456175 w 471914"/>
                    <a:gd name="connsiteY29" fmla="*/ 177333 h 7063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471914" h="706367">
                      <a:moveTo>
                        <a:pt x="456175" y="177333"/>
                      </a:moveTo>
                      <a:cubicBezTo>
                        <a:pt x="447423" y="209260"/>
                        <a:pt x="436847" y="240658"/>
                        <a:pt x="424498" y="271373"/>
                      </a:cubicBezTo>
                      <a:cubicBezTo>
                        <a:pt x="409829" y="308082"/>
                        <a:pt x="393310" y="344025"/>
                        <a:pt x="375004" y="379063"/>
                      </a:cubicBezTo>
                      <a:lnTo>
                        <a:pt x="375004" y="379063"/>
                      </a:lnTo>
                      <a:cubicBezTo>
                        <a:pt x="370662" y="387503"/>
                        <a:pt x="366164" y="395926"/>
                        <a:pt x="361510" y="404332"/>
                      </a:cubicBezTo>
                      <a:lnTo>
                        <a:pt x="361510" y="404332"/>
                      </a:lnTo>
                      <a:cubicBezTo>
                        <a:pt x="360833" y="405634"/>
                        <a:pt x="360103" y="406989"/>
                        <a:pt x="359322" y="408291"/>
                      </a:cubicBezTo>
                      <a:cubicBezTo>
                        <a:pt x="353434" y="419024"/>
                        <a:pt x="347234" y="429756"/>
                        <a:pt x="340930" y="440385"/>
                      </a:cubicBezTo>
                      <a:cubicBezTo>
                        <a:pt x="323842" y="469144"/>
                        <a:pt x="307465" y="495593"/>
                        <a:pt x="291800" y="519732"/>
                      </a:cubicBezTo>
                      <a:cubicBezTo>
                        <a:pt x="268059" y="557170"/>
                        <a:pt x="241719" y="592894"/>
                        <a:pt x="212974" y="626641"/>
                      </a:cubicBezTo>
                      <a:cubicBezTo>
                        <a:pt x="160144" y="687129"/>
                        <a:pt x="113984" y="713335"/>
                        <a:pt x="68814" y="704791"/>
                      </a:cubicBezTo>
                      <a:cubicBezTo>
                        <a:pt x="60129" y="703117"/>
                        <a:pt x="51692" y="700351"/>
                        <a:pt x="43701" y="696559"/>
                      </a:cubicBezTo>
                      <a:cubicBezTo>
                        <a:pt x="26019" y="688418"/>
                        <a:pt x="12483" y="673336"/>
                        <a:pt x="6294" y="654879"/>
                      </a:cubicBezTo>
                      <a:lnTo>
                        <a:pt x="6294" y="654879"/>
                      </a:lnTo>
                      <a:cubicBezTo>
                        <a:pt x="3334" y="646466"/>
                        <a:pt x="1443" y="637714"/>
                        <a:pt x="667" y="628829"/>
                      </a:cubicBezTo>
                      <a:cubicBezTo>
                        <a:pt x="667" y="628829"/>
                        <a:pt x="667" y="628829"/>
                        <a:pt x="667" y="628829"/>
                      </a:cubicBezTo>
                      <a:cubicBezTo>
                        <a:pt x="-2719" y="593662"/>
                        <a:pt x="6867" y="548335"/>
                        <a:pt x="27551" y="496496"/>
                      </a:cubicBezTo>
                      <a:cubicBezTo>
                        <a:pt x="39357" y="467473"/>
                        <a:pt x="52892" y="439185"/>
                        <a:pt x="68084" y="411782"/>
                      </a:cubicBezTo>
                      <a:cubicBezTo>
                        <a:pt x="72461" y="403863"/>
                        <a:pt x="76993" y="396152"/>
                        <a:pt x="81630" y="387920"/>
                      </a:cubicBezTo>
                      <a:cubicBezTo>
                        <a:pt x="96635" y="362287"/>
                        <a:pt x="113567" y="335821"/>
                        <a:pt x="132167" y="308937"/>
                      </a:cubicBezTo>
                      <a:cubicBezTo>
                        <a:pt x="134094" y="306228"/>
                        <a:pt x="135918" y="303727"/>
                        <a:pt x="137742" y="300862"/>
                      </a:cubicBezTo>
                      <a:cubicBezTo>
                        <a:pt x="143889" y="292005"/>
                        <a:pt x="149863" y="283321"/>
                        <a:pt x="155664" y="274812"/>
                      </a:cubicBezTo>
                      <a:lnTo>
                        <a:pt x="173430" y="248762"/>
                      </a:lnTo>
                      <a:cubicBezTo>
                        <a:pt x="174784" y="246782"/>
                        <a:pt x="176087" y="244802"/>
                        <a:pt x="177441" y="242875"/>
                      </a:cubicBezTo>
                      <a:cubicBezTo>
                        <a:pt x="198698" y="211615"/>
                        <a:pt x="217975" y="182804"/>
                        <a:pt x="236002" y="156962"/>
                      </a:cubicBezTo>
                      <a:lnTo>
                        <a:pt x="236835" y="155712"/>
                      </a:lnTo>
                      <a:lnTo>
                        <a:pt x="247255" y="141072"/>
                      </a:lnTo>
                      <a:cubicBezTo>
                        <a:pt x="307326" y="56670"/>
                        <a:pt x="353955" y="6759"/>
                        <a:pt x="412828" y="403"/>
                      </a:cubicBezTo>
                      <a:lnTo>
                        <a:pt x="412828" y="403"/>
                      </a:lnTo>
                      <a:cubicBezTo>
                        <a:pt x="476702" y="-6266"/>
                        <a:pt x="484778" y="70633"/>
                        <a:pt x="456175" y="177333"/>
                      </a:cubicBezTo>
                      <a:close/>
                    </a:path>
                  </a:pathLst>
                </a:custGeom>
                <a:solidFill>
                  <a:srgbClr val="C3DCF8"/>
                </a:solidFill>
                <a:ln w="520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15" name="任意多边形: 形状 414">
                  <a:extLst>
                    <a:ext uri="{FF2B5EF4-FFF2-40B4-BE49-F238E27FC236}">
                      <a16:creationId xmlns:a16="http://schemas.microsoft.com/office/drawing/2014/main" id="{CA7B6E3D-ED87-7560-4E6D-73E0FBA0EA94}"/>
                    </a:ext>
                  </a:extLst>
                </p:cNvPr>
                <p:cNvSpPr/>
                <p:nvPr/>
              </p:nvSpPr>
              <p:spPr>
                <a:xfrm>
                  <a:off x="8775338" y="4768027"/>
                  <a:ext cx="235178" cy="177333"/>
                </a:xfrm>
                <a:custGeom>
                  <a:avLst/>
                  <a:gdLst>
                    <a:gd name="connsiteX0" fmla="*/ 219444 w 235178"/>
                    <a:gd name="connsiteY0" fmla="*/ 177333 h 177333"/>
                    <a:gd name="connsiteX1" fmla="*/ 0 w 235178"/>
                    <a:gd name="connsiteY1" fmla="*/ 155712 h 177333"/>
                    <a:gd name="connsiteX2" fmla="*/ 10420 w 235178"/>
                    <a:gd name="connsiteY2" fmla="*/ 141072 h 177333"/>
                    <a:gd name="connsiteX3" fmla="*/ 175993 w 235178"/>
                    <a:gd name="connsiteY3" fmla="*/ 403 h 177333"/>
                    <a:gd name="connsiteX4" fmla="*/ 175993 w 235178"/>
                    <a:gd name="connsiteY4" fmla="*/ 403 h 177333"/>
                    <a:gd name="connsiteX5" fmla="*/ 219444 w 235178"/>
                    <a:gd name="connsiteY5" fmla="*/ 177333 h 1773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35178" h="177333">
                      <a:moveTo>
                        <a:pt x="219444" y="177333"/>
                      </a:moveTo>
                      <a:cubicBezTo>
                        <a:pt x="157341" y="148887"/>
                        <a:pt x="79244" y="143208"/>
                        <a:pt x="0" y="155712"/>
                      </a:cubicBezTo>
                      <a:lnTo>
                        <a:pt x="10420" y="141072"/>
                      </a:lnTo>
                      <a:cubicBezTo>
                        <a:pt x="70491" y="56670"/>
                        <a:pt x="117120" y="6759"/>
                        <a:pt x="175993" y="403"/>
                      </a:cubicBezTo>
                      <a:lnTo>
                        <a:pt x="175993" y="403"/>
                      </a:lnTo>
                      <a:cubicBezTo>
                        <a:pt x="239971" y="-6266"/>
                        <a:pt x="248047" y="70633"/>
                        <a:pt x="219444" y="177333"/>
                      </a:cubicBezTo>
                      <a:close/>
                    </a:path>
                  </a:pathLst>
                </a:custGeom>
                <a:solidFill>
                  <a:srgbClr val="D0E5F7"/>
                </a:solidFill>
                <a:ln w="520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16" name="任意多边形: 形状 415">
                  <a:extLst>
                    <a:ext uri="{FF2B5EF4-FFF2-40B4-BE49-F238E27FC236}">
                      <a16:creationId xmlns:a16="http://schemas.microsoft.com/office/drawing/2014/main" id="{14C9853B-FDAE-7CB4-F580-80D72CE73263}"/>
                    </a:ext>
                  </a:extLst>
                </p:cNvPr>
                <p:cNvSpPr/>
                <p:nvPr/>
              </p:nvSpPr>
              <p:spPr>
                <a:xfrm>
                  <a:off x="8949767" y="4917696"/>
                  <a:ext cx="19693" cy="90080"/>
                </a:xfrm>
                <a:custGeom>
                  <a:avLst/>
                  <a:gdLst>
                    <a:gd name="connsiteX0" fmla="*/ 0 w 19693"/>
                    <a:gd name="connsiteY0" fmla="*/ 90080 h 90080"/>
                    <a:gd name="connsiteX1" fmla="*/ 19694 w 19693"/>
                    <a:gd name="connsiteY1" fmla="*/ 0 h 900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693" h="90080">
                      <a:moveTo>
                        <a:pt x="0" y="90080"/>
                      </a:moveTo>
                      <a:cubicBezTo>
                        <a:pt x="16672" y="24591"/>
                        <a:pt x="19694" y="0"/>
                        <a:pt x="19694" y="0"/>
                      </a:cubicBezTo>
                    </a:path>
                  </a:pathLst>
                </a:custGeom>
                <a:noFill/>
                <a:ln w="3902" cap="rnd">
                  <a:solidFill>
                    <a:srgbClr val="83ADDF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17" name="任意多边形: 形状 416">
                  <a:extLst>
                    <a:ext uri="{FF2B5EF4-FFF2-40B4-BE49-F238E27FC236}">
                      <a16:creationId xmlns:a16="http://schemas.microsoft.com/office/drawing/2014/main" id="{56C244E9-CAA4-1F3D-CCFB-F9E8C15D20BD}"/>
                    </a:ext>
                  </a:extLst>
                </p:cNvPr>
                <p:cNvSpPr/>
                <p:nvPr/>
              </p:nvSpPr>
              <p:spPr>
                <a:xfrm>
                  <a:off x="8715996" y="4924990"/>
                  <a:ext cx="247108" cy="222101"/>
                </a:xfrm>
                <a:custGeom>
                  <a:avLst/>
                  <a:gdLst>
                    <a:gd name="connsiteX0" fmla="*/ 247109 w 247108"/>
                    <a:gd name="connsiteY0" fmla="*/ 114411 h 222101"/>
                    <a:gd name="connsiteX1" fmla="*/ 197614 w 247108"/>
                    <a:gd name="connsiteY1" fmla="*/ 222101 h 222101"/>
                    <a:gd name="connsiteX2" fmla="*/ 197614 w 247108"/>
                    <a:gd name="connsiteY2" fmla="*/ 222101 h 222101"/>
                    <a:gd name="connsiteX3" fmla="*/ 0 w 247108"/>
                    <a:gd name="connsiteY3" fmla="*/ 85912 h 222101"/>
                    <a:gd name="connsiteX4" fmla="*/ 58560 w 247108"/>
                    <a:gd name="connsiteY4" fmla="*/ 0 h 222101"/>
                    <a:gd name="connsiteX5" fmla="*/ 247109 w 247108"/>
                    <a:gd name="connsiteY5" fmla="*/ 114411 h 2221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47108" h="222101">
                      <a:moveTo>
                        <a:pt x="247109" y="114411"/>
                      </a:moveTo>
                      <a:cubicBezTo>
                        <a:pt x="232440" y="151120"/>
                        <a:pt x="215920" y="187063"/>
                        <a:pt x="197614" y="222101"/>
                      </a:cubicBezTo>
                      <a:lnTo>
                        <a:pt x="197614" y="222101"/>
                      </a:lnTo>
                      <a:cubicBezTo>
                        <a:pt x="197614" y="222101"/>
                        <a:pt x="69084" y="206002"/>
                        <a:pt x="0" y="85912"/>
                      </a:cubicBezTo>
                      <a:cubicBezTo>
                        <a:pt x="21257" y="54653"/>
                        <a:pt x="40534" y="25841"/>
                        <a:pt x="58560" y="0"/>
                      </a:cubicBezTo>
                      <a:cubicBezTo>
                        <a:pt x="78983" y="32771"/>
                        <a:pt x="130354" y="90289"/>
                        <a:pt x="247109" y="114411"/>
                      </a:cubicBezTo>
                      <a:close/>
                    </a:path>
                  </a:pathLst>
                </a:custGeom>
                <a:solidFill>
                  <a:srgbClr val="83ADDF"/>
                </a:solidFill>
                <a:ln w="520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18" name="任意多边形: 形状 417">
                  <a:extLst>
                    <a:ext uri="{FF2B5EF4-FFF2-40B4-BE49-F238E27FC236}">
                      <a16:creationId xmlns:a16="http://schemas.microsoft.com/office/drawing/2014/main" id="{D16A6055-35A7-080D-D26A-31EDB2307591}"/>
                    </a:ext>
                  </a:extLst>
                </p:cNvPr>
                <p:cNvSpPr/>
                <p:nvPr/>
              </p:nvSpPr>
              <p:spPr>
                <a:xfrm>
                  <a:off x="8911109" y="5007776"/>
                  <a:ext cx="38657" cy="138741"/>
                </a:xfrm>
                <a:custGeom>
                  <a:avLst/>
                  <a:gdLst>
                    <a:gd name="connsiteX0" fmla="*/ 0 w 38657"/>
                    <a:gd name="connsiteY0" fmla="*/ 138742 h 138741"/>
                    <a:gd name="connsiteX1" fmla="*/ 32458 w 38657"/>
                    <a:gd name="connsiteY1" fmla="*/ 22924 h 138741"/>
                    <a:gd name="connsiteX2" fmla="*/ 34334 w 38657"/>
                    <a:gd name="connsiteY2" fmla="*/ 15995 h 138741"/>
                    <a:gd name="connsiteX3" fmla="*/ 38658 w 38657"/>
                    <a:gd name="connsiteY3" fmla="*/ 0 h 1387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8657" h="138741">
                      <a:moveTo>
                        <a:pt x="0" y="138742"/>
                      </a:moveTo>
                      <a:cubicBezTo>
                        <a:pt x="14327" y="88986"/>
                        <a:pt x="26050" y="47202"/>
                        <a:pt x="32458" y="22924"/>
                      </a:cubicBezTo>
                      <a:lnTo>
                        <a:pt x="34334" y="15995"/>
                      </a:lnTo>
                      <a:cubicBezTo>
                        <a:pt x="37147" y="5575"/>
                        <a:pt x="38658" y="0"/>
                        <a:pt x="38658" y="0"/>
                      </a:cubicBezTo>
                    </a:path>
                  </a:pathLst>
                </a:custGeom>
                <a:noFill/>
                <a:ln w="3902" cap="rnd">
                  <a:solidFill>
                    <a:srgbClr val="83ADDF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19" name="任意多边形: 形状 418">
                  <a:extLst>
                    <a:ext uri="{FF2B5EF4-FFF2-40B4-BE49-F238E27FC236}">
                      <a16:creationId xmlns:a16="http://schemas.microsoft.com/office/drawing/2014/main" id="{36703EEF-7ADD-37B0-26B6-19362B039745}"/>
                    </a:ext>
                  </a:extLst>
                </p:cNvPr>
                <p:cNvSpPr/>
                <p:nvPr/>
              </p:nvSpPr>
              <p:spPr>
                <a:xfrm>
                  <a:off x="8676296" y="5042839"/>
                  <a:ext cx="223768" cy="165468"/>
                </a:xfrm>
                <a:custGeom>
                  <a:avLst/>
                  <a:gdLst>
                    <a:gd name="connsiteX0" fmla="*/ 223768 w 223768"/>
                    <a:gd name="connsiteY0" fmla="*/ 129520 h 165468"/>
                    <a:gd name="connsiteX1" fmla="*/ 223768 w 223768"/>
                    <a:gd name="connsiteY1" fmla="*/ 129520 h 165468"/>
                    <a:gd name="connsiteX2" fmla="*/ 221580 w 223768"/>
                    <a:gd name="connsiteY2" fmla="*/ 133375 h 165468"/>
                    <a:gd name="connsiteX3" fmla="*/ 203189 w 223768"/>
                    <a:gd name="connsiteY3" fmla="*/ 165469 h 165468"/>
                    <a:gd name="connsiteX4" fmla="*/ 0 w 223768"/>
                    <a:gd name="connsiteY4" fmla="*/ 26050 h 165468"/>
                    <a:gd name="connsiteX5" fmla="*/ 17922 w 223768"/>
                    <a:gd name="connsiteY5" fmla="*/ 0 h 165468"/>
                    <a:gd name="connsiteX6" fmla="*/ 223768 w 223768"/>
                    <a:gd name="connsiteY6" fmla="*/ 129520 h 1654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23768" h="165468">
                      <a:moveTo>
                        <a:pt x="223768" y="129520"/>
                      </a:moveTo>
                      <a:lnTo>
                        <a:pt x="223768" y="129520"/>
                      </a:lnTo>
                      <a:lnTo>
                        <a:pt x="221580" y="133375"/>
                      </a:lnTo>
                      <a:lnTo>
                        <a:pt x="203189" y="165469"/>
                      </a:lnTo>
                      <a:cubicBezTo>
                        <a:pt x="203189" y="165469"/>
                        <a:pt x="48661" y="134938"/>
                        <a:pt x="0" y="26050"/>
                      </a:cubicBezTo>
                      <a:cubicBezTo>
                        <a:pt x="6148" y="17193"/>
                        <a:pt x="12122" y="8510"/>
                        <a:pt x="17922" y="0"/>
                      </a:cubicBezTo>
                      <a:cubicBezTo>
                        <a:pt x="88205" y="111441"/>
                        <a:pt x="223768" y="129520"/>
                        <a:pt x="223768" y="129520"/>
                      </a:cubicBezTo>
                      <a:close/>
                    </a:path>
                  </a:pathLst>
                </a:custGeom>
                <a:solidFill>
                  <a:srgbClr val="83ADDF"/>
                </a:solidFill>
                <a:ln w="520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20" name="图形 236">
                <a:extLst>
                  <a:ext uri="{FF2B5EF4-FFF2-40B4-BE49-F238E27FC236}">
                    <a16:creationId xmlns:a16="http://schemas.microsoft.com/office/drawing/2014/main" id="{BBC7A315-66A5-31BE-20F1-A821ECD4A585}"/>
                  </a:ext>
                </a:extLst>
              </p:cNvPr>
              <p:cNvGrpSpPr/>
              <p:nvPr/>
            </p:nvGrpSpPr>
            <p:grpSpPr>
              <a:xfrm>
                <a:off x="8504466" y="5052387"/>
                <a:ext cx="333652" cy="480770"/>
                <a:chOff x="8504466" y="5052387"/>
                <a:chExt cx="333652" cy="480770"/>
              </a:xfrm>
            </p:grpSpPr>
            <p:sp>
              <p:nvSpPr>
                <p:cNvPr id="421" name="任意多边形: 形状 420">
                  <a:extLst>
                    <a:ext uri="{FF2B5EF4-FFF2-40B4-BE49-F238E27FC236}">
                      <a16:creationId xmlns:a16="http://schemas.microsoft.com/office/drawing/2014/main" id="{848109D9-A923-8210-7B06-A5AE8AE2D3AB}"/>
                    </a:ext>
                  </a:extLst>
                </p:cNvPr>
                <p:cNvSpPr/>
                <p:nvPr/>
              </p:nvSpPr>
              <p:spPr>
                <a:xfrm>
                  <a:off x="8504466" y="5149644"/>
                  <a:ext cx="293848" cy="383513"/>
                </a:xfrm>
                <a:custGeom>
                  <a:avLst/>
                  <a:gdLst>
                    <a:gd name="connsiteX0" fmla="*/ 293848 w 293848"/>
                    <a:gd name="connsiteY0" fmla="*/ 63093 h 383513"/>
                    <a:gd name="connsiteX1" fmla="*/ 253210 w 293848"/>
                    <a:gd name="connsiteY1" fmla="*/ 228040 h 383513"/>
                    <a:gd name="connsiteX2" fmla="*/ 247063 w 293848"/>
                    <a:gd name="connsiteY2" fmla="*/ 245077 h 383513"/>
                    <a:gd name="connsiteX3" fmla="*/ 128588 w 293848"/>
                    <a:gd name="connsiteY3" fmla="*/ 377306 h 383513"/>
                    <a:gd name="connsiteX4" fmla="*/ 77999 w 293848"/>
                    <a:gd name="connsiteY4" fmla="*/ 381630 h 383513"/>
                    <a:gd name="connsiteX5" fmla="*/ 4799 w 293848"/>
                    <a:gd name="connsiteY5" fmla="*/ 228040 h 383513"/>
                    <a:gd name="connsiteX6" fmla="*/ 61588 w 293848"/>
                    <a:gd name="connsiteY6" fmla="*/ 115036 h 383513"/>
                    <a:gd name="connsiteX7" fmla="*/ 115250 w 293848"/>
                    <a:gd name="connsiteY7" fmla="*/ 59498 h 383513"/>
                    <a:gd name="connsiteX8" fmla="*/ 193400 w 293848"/>
                    <a:gd name="connsiteY8" fmla="*/ 0 h 38351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93848" h="383513">
                      <a:moveTo>
                        <a:pt x="293848" y="63093"/>
                      </a:moveTo>
                      <a:cubicBezTo>
                        <a:pt x="293848" y="63093"/>
                        <a:pt x="285877" y="127644"/>
                        <a:pt x="253210" y="228040"/>
                      </a:cubicBezTo>
                      <a:cubicBezTo>
                        <a:pt x="251335" y="233876"/>
                        <a:pt x="249303" y="239502"/>
                        <a:pt x="247063" y="245077"/>
                      </a:cubicBezTo>
                      <a:cubicBezTo>
                        <a:pt x="221013" y="311192"/>
                        <a:pt x="174540" y="360478"/>
                        <a:pt x="128588" y="377306"/>
                      </a:cubicBezTo>
                      <a:cubicBezTo>
                        <a:pt x="112515" y="383684"/>
                        <a:pt x="94921" y="385188"/>
                        <a:pt x="77999" y="381630"/>
                      </a:cubicBezTo>
                      <a:cubicBezTo>
                        <a:pt x="15896" y="367355"/>
                        <a:pt x="-11977" y="316402"/>
                        <a:pt x="4799" y="228040"/>
                      </a:cubicBezTo>
                      <a:cubicBezTo>
                        <a:pt x="12301" y="188445"/>
                        <a:pt x="32933" y="150308"/>
                        <a:pt x="61588" y="115036"/>
                      </a:cubicBezTo>
                      <a:cubicBezTo>
                        <a:pt x="77953" y="95111"/>
                        <a:pt x="95899" y="76538"/>
                        <a:pt x="115250" y="59498"/>
                      </a:cubicBezTo>
                      <a:cubicBezTo>
                        <a:pt x="139828" y="37803"/>
                        <a:pt x="165947" y="17919"/>
                        <a:pt x="193400" y="0"/>
                      </a:cubicBezTo>
                      <a:close/>
                    </a:path>
                  </a:pathLst>
                </a:custGeom>
                <a:solidFill>
                  <a:srgbClr val="C3DCF8"/>
                </a:solidFill>
                <a:ln w="520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22" name="任意多边形: 形状 421">
                  <a:extLst>
                    <a:ext uri="{FF2B5EF4-FFF2-40B4-BE49-F238E27FC236}">
                      <a16:creationId xmlns:a16="http://schemas.microsoft.com/office/drawing/2014/main" id="{10E5B0E1-1F45-9988-4DEF-B6DC037538E3}"/>
                    </a:ext>
                  </a:extLst>
                </p:cNvPr>
                <p:cNvSpPr/>
                <p:nvPr/>
              </p:nvSpPr>
              <p:spPr>
                <a:xfrm>
                  <a:off x="8504466" y="5209141"/>
                  <a:ext cx="128587" cy="324015"/>
                </a:xfrm>
                <a:custGeom>
                  <a:avLst/>
                  <a:gdLst>
                    <a:gd name="connsiteX0" fmla="*/ 128588 w 128587"/>
                    <a:gd name="connsiteY0" fmla="*/ 317808 h 324015"/>
                    <a:gd name="connsiteX1" fmla="*/ 77999 w 128587"/>
                    <a:gd name="connsiteY1" fmla="*/ 322132 h 324015"/>
                    <a:gd name="connsiteX2" fmla="*/ 4799 w 128587"/>
                    <a:gd name="connsiteY2" fmla="*/ 168543 h 324015"/>
                    <a:gd name="connsiteX3" fmla="*/ 61588 w 128587"/>
                    <a:gd name="connsiteY3" fmla="*/ 55538 h 324015"/>
                    <a:gd name="connsiteX4" fmla="*/ 115250 w 128587"/>
                    <a:gd name="connsiteY4" fmla="*/ 0 h 324015"/>
                    <a:gd name="connsiteX5" fmla="*/ 94983 w 128587"/>
                    <a:gd name="connsiteY5" fmla="*/ 92685 h 324015"/>
                    <a:gd name="connsiteX6" fmla="*/ 34704 w 128587"/>
                    <a:gd name="connsiteY6" fmla="*/ 187872 h 324015"/>
                    <a:gd name="connsiteX7" fmla="*/ 34704 w 128587"/>
                    <a:gd name="connsiteY7" fmla="*/ 187872 h 324015"/>
                    <a:gd name="connsiteX8" fmla="*/ 40331 w 128587"/>
                    <a:gd name="connsiteY8" fmla="*/ 213921 h 324015"/>
                    <a:gd name="connsiteX9" fmla="*/ 40331 w 128587"/>
                    <a:gd name="connsiteY9" fmla="*/ 213921 h 324015"/>
                    <a:gd name="connsiteX10" fmla="*/ 59972 w 128587"/>
                    <a:gd name="connsiteY10" fmla="*/ 230489 h 324015"/>
                    <a:gd name="connsiteX11" fmla="*/ 102851 w 128587"/>
                    <a:gd name="connsiteY11" fmla="*/ 263885 h 324015"/>
                    <a:gd name="connsiteX12" fmla="*/ 128588 w 128587"/>
                    <a:gd name="connsiteY12" fmla="*/ 317808 h 3240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28587" h="324015">
                      <a:moveTo>
                        <a:pt x="128588" y="317808"/>
                      </a:moveTo>
                      <a:cubicBezTo>
                        <a:pt x="112515" y="324186"/>
                        <a:pt x="94921" y="325690"/>
                        <a:pt x="77999" y="322132"/>
                      </a:cubicBezTo>
                      <a:cubicBezTo>
                        <a:pt x="15896" y="307857"/>
                        <a:pt x="-11977" y="256904"/>
                        <a:pt x="4799" y="168543"/>
                      </a:cubicBezTo>
                      <a:cubicBezTo>
                        <a:pt x="12301" y="128947"/>
                        <a:pt x="32933" y="90810"/>
                        <a:pt x="61588" y="55538"/>
                      </a:cubicBezTo>
                      <a:cubicBezTo>
                        <a:pt x="77953" y="35613"/>
                        <a:pt x="95899" y="17040"/>
                        <a:pt x="115250" y="0"/>
                      </a:cubicBezTo>
                      <a:cubicBezTo>
                        <a:pt x="125637" y="32292"/>
                        <a:pt x="117900" y="67675"/>
                        <a:pt x="94983" y="92685"/>
                      </a:cubicBezTo>
                      <a:cubicBezTo>
                        <a:pt x="67110" y="123945"/>
                        <a:pt x="38195" y="158904"/>
                        <a:pt x="34704" y="187872"/>
                      </a:cubicBezTo>
                      <a:cubicBezTo>
                        <a:pt x="34704" y="187872"/>
                        <a:pt x="34704" y="187872"/>
                        <a:pt x="34704" y="187872"/>
                      </a:cubicBezTo>
                      <a:cubicBezTo>
                        <a:pt x="33308" y="196951"/>
                        <a:pt x="35312" y="206227"/>
                        <a:pt x="40331" y="213921"/>
                      </a:cubicBezTo>
                      <a:lnTo>
                        <a:pt x="40331" y="213921"/>
                      </a:lnTo>
                      <a:cubicBezTo>
                        <a:pt x="45336" y="221049"/>
                        <a:pt x="52103" y="226757"/>
                        <a:pt x="59972" y="230489"/>
                      </a:cubicBezTo>
                      <a:cubicBezTo>
                        <a:pt x="76190" y="238900"/>
                        <a:pt x="90724" y="250220"/>
                        <a:pt x="102851" y="263885"/>
                      </a:cubicBezTo>
                      <a:cubicBezTo>
                        <a:pt x="117647" y="280661"/>
                        <a:pt x="127181" y="299782"/>
                        <a:pt x="128588" y="317808"/>
                      </a:cubicBezTo>
                      <a:close/>
                    </a:path>
                  </a:pathLst>
                </a:custGeom>
                <a:solidFill>
                  <a:srgbClr val="A7CAF0"/>
                </a:solidFill>
                <a:ln w="520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23" name="任意多边形: 形状 422">
                  <a:extLst>
                    <a:ext uri="{FF2B5EF4-FFF2-40B4-BE49-F238E27FC236}">
                      <a16:creationId xmlns:a16="http://schemas.microsoft.com/office/drawing/2014/main" id="{F6200C7D-9BBD-B030-DE20-587FA18EE417}"/>
                    </a:ext>
                  </a:extLst>
                </p:cNvPr>
                <p:cNvSpPr/>
                <p:nvPr/>
              </p:nvSpPr>
              <p:spPr>
                <a:xfrm>
                  <a:off x="8757676" y="5312924"/>
                  <a:ext cx="19224" cy="64812"/>
                </a:xfrm>
                <a:custGeom>
                  <a:avLst/>
                  <a:gdLst>
                    <a:gd name="connsiteX0" fmla="*/ 0 w 19224"/>
                    <a:gd name="connsiteY0" fmla="*/ 64812 h 64812"/>
                    <a:gd name="connsiteX1" fmla="*/ 19225 w 19224"/>
                    <a:gd name="connsiteY1" fmla="*/ 0 h 648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24" h="64812">
                      <a:moveTo>
                        <a:pt x="0" y="64812"/>
                      </a:moveTo>
                      <a:cubicBezTo>
                        <a:pt x="7711" y="41055"/>
                        <a:pt x="14067" y="19381"/>
                        <a:pt x="19225" y="0"/>
                      </a:cubicBezTo>
                    </a:path>
                  </a:pathLst>
                </a:custGeom>
                <a:noFill/>
                <a:ln w="3902" cap="rnd">
                  <a:solidFill>
                    <a:srgbClr val="83ADDF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24" name="任意多边形: 形状 423">
                  <a:extLst>
                    <a:ext uri="{FF2B5EF4-FFF2-40B4-BE49-F238E27FC236}">
                      <a16:creationId xmlns:a16="http://schemas.microsoft.com/office/drawing/2014/main" id="{54B26A70-C0C7-94CA-64D4-A36E2F51E4F4}"/>
                    </a:ext>
                  </a:extLst>
                </p:cNvPr>
                <p:cNvSpPr/>
                <p:nvPr/>
              </p:nvSpPr>
              <p:spPr>
                <a:xfrm>
                  <a:off x="8509369" y="5188041"/>
                  <a:ext cx="135459" cy="189695"/>
                </a:xfrm>
                <a:custGeom>
                  <a:avLst/>
                  <a:gdLst>
                    <a:gd name="connsiteX0" fmla="*/ 135459 w 135459"/>
                    <a:gd name="connsiteY0" fmla="*/ 0 h 189695"/>
                    <a:gd name="connsiteX1" fmla="*/ 0 w 135459"/>
                    <a:gd name="connsiteY1" fmla="*/ 189695 h 1896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35459" h="189695">
                      <a:moveTo>
                        <a:pt x="135459" y="0"/>
                      </a:moveTo>
                      <a:cubicBezTo>
                        <a:pt x="68094" y="53663"/>
                        <a:pt x="13181" y="119256"/>
                        <a:pt x="0" y="189695"/>
                      </a:cubicBezTo>
                    </a:path>
                  </a:pathLst>
                </a:custGeom>
                <a:noFill/>
                <a:ln w="3902" cap="rnd">
                  <a:solidFill>
                    <a:srgbClr val="83ADDF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25" name="任意多边形: 形状 424">
                  <a:extLst>
                    <a:ext uri="{FF2B5EF4-FFF2-40B4-BE49-F238E27FC236}">
                      <a16:creationId xmlns:a16="http://schemas.microsoft.com/office/drawing/2014/main" id="{0A72D356-35F5-7764-774C-CAAD42403FF1}"/>
                    </a:ext>
                  </a:extLst>
                </p:cNvPr>
                <p:cNvSpPr/>
                <p:nvPr/>
              </p:nvSpPr>
              <p:spPr>
                <a:xfrm>
                  <a:off x="8651316" y="5202577"/>
                  <a:ext cx="146998" cy="128815"/>
                </a:xfrm>
                <a:custGeom>
                  <a:avLst/>
                  <a:gdLst>
                    <a:gd name="connsiteX0" fmla="*/ 26283 w 146998"/>
                    <a:gd name="connsiteY0" fmla="*/ 0 h 128815"/>
                    <a:gd name="connsiteX1" fmla="*/ 7163 w 146998"/>
                    <a:gd name="connsiteY1" fmla="*/ 102688 h 128815"/>
                    <a:gd name="connsiteX2" fmla="*/ 97764 w 146998"/>
                    <a:gd name="connsiteY2" fmla="*/ 110399 h 128815"/>
                    <a:gd name="connsiteX3" fmla="*/ 146998 w 146998"/>
                    <a:gd name="connsiteY3" fmla="*/ 22247 h 1288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46998" h="128815">
                      <a:moveTo>
                        <a:pt x="26283" y="0"/>
                      </a:moveTo>
                      <a:cubicBezTo>
                        <a:pt x="10653" y="27144"/>
                        <a:pt x="-11593" y="72940"/>
                        <a:pt x="7163" y="102688"/>
                      </a:cubicBezTo>
                      <a:cubicBezTo>
                        <a:pt x="25918" y="132437"/>
                        <a:pt x="66660" y="139158"/>
                        <a:pt x="97764" y="110399"/>
                      </a:cubicBezTo>
                      <a:cubicBezTo>
                        <a:pt x="128867" y="81640"/>
                        <a:pt x="144654" y="53090"/>
                        <a:pt x="146998" y="22247"/>
                      </a:cubicBezTo>
                      <a:close/>
                    </a:path>
                  </a:pathLst>
                </a:custGeom>
                <a:solidFill>
                  <a:srgbClr val="83ADDF"/>
                </a:solidFill>
                <a:ln w="520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26" name="任意多边形: 形状 425">
                  <a:extLst>
                    <a:ext uri="{FF2B5EF4-FFF2-40B4-BE49-F238E27FC236}">
                      <a16:creationId xmlns:a16="http://schemas.microsoft.com/office/drawing/2014/main" id="{92244510-5664-5B31-4BA3-07F5271ED492}"/>
                    </a:ext>
                  </a:extLst>
                </p:cNvPr>
                <p:cNvSpPr/>
                <p:nvPr/>
              </p:nvSpPr>
              <p:spPr>
                <a:xfrm>
                  <a:off x="8723289" y="5128427"/>
                  <a:ext cx="78444" cy="55081"/>
                </a:xfrm>
                <a:custGeom>
                  <a:avLst/>
                  <a:gdLst>
                    <a:gd name="connsiteX0" fmla="*/ 1512 w 78444"/>
                    <a:gd name="connsiteY0" fmla="*/ 14079 h 55081"/>
                    <a:gd name="connsiteX1" fmla="*/ 24384 w 78444"/>
                    <a:gd name="connsiteY1" fmla="*/ 2617 h 55081"/>
                    <a:gd name="connsiteX2" fmla="*/ 64657 w 78444"/>
                    <a:gd name="connsiteY2" fmla="*/ 21217 h 55081"/>
                    <a:gd name="connsiteX3" fmla="*/ 76848 w 78444"/>
                    <a:gd name="connsiteY3" fmla="*/ 55082 h 55081"/>
                    <a:gd name="connsiteX4" fmla="*/ 1512 w 78444"/>
                    <a:gd name="connsiteY4" fmla="*/ 14079 h 550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8444" h="55081">
                      <a:moveTo>
                        <a:pt x="1512" y="14079"/>
                      </a:moveTo>
                      <a:cubicBezTo>
                        <a:pt x="-5209" y="5900"/>
                        <a:pt x="11932" y="-5094"/>
                        <a:pt x="24384" y="2617"/>
                      </a:cubicBezTo>
                      <a:cubicBezTo>
                        <a:pt x="36875" y="10664"/>
                        <a:pt x="50431" y="16924"/>
                        <a:pt x="64657" y="21217"/>
                      </a:cubicBezTo>
                      <a:cubicBezTo>
                        <a:pt x="75076" y="23509"/>
                        <a:pt x="81641" y="50184"/>
                        <a:pt x="76848" y="55082"/>
                      </a:cubicBezTo>
                      <a:cubicBezTo>
                        <a:pt x="76848" y="55082"/>
                        <a:pt x="9691" y="23770"/>
                        <a:pt x="1512" y="14079"/>
                      </a:cubicBezTo>
                      <a:close/>
                    </a:path>
                  </a:pathLst>
                </a:custGeom>
                <a:solidFill>
                  <a:srgbClr val="B25E47"/>
                </a:solidFill>
                <a:ln w="520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27" name="任意多边形: 形状 426">
                  <a:extLst>
                    <a:ext uri="{FF2B5EF4-FFF2-40B4-BE49-F238E27FC236}">
                      <a16:creationId xmlns:a16="http://schemas.microsoft.com/office/drawing/2014/main" id="{97029CD1-B0E7-FE59-3898-23CAF542C9A3}"/>
                    </a:ext>
                  </a:extLst>
                </p:cNvPr>
                <p:cNvSpPr/>
                <p:nvPr/>
              </p:nvSpPr>
              <p:spPr>
                <a:xfrm>
                  <a:off x="8787946" y="5149435"/>
                  <a:ext cx="13787" cy="33864"/>
                </a:xfrm>
                <a:custGeom>
                  <a:avLst/>
                  <a:gdLst>
                    <a:gd name="connsiteX0" fmla="*/ 0 w 13787"/>
                    <a:gd name="connsiteY0" fmla="*/ 0 h 33864"/>
                    <a:gd name="connsiteX1" fmla="*/ 12191 w 13787"/>
                    <a:gd name="connsiteY1" fmla="*/ 33865 h 338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3787" h="33864">
                      <a:moveTo>
                        <a:pt x="0" y="0"/>
                      </a:moveTo>
                      <a:cubicBezTo>
                        <a:pt x="10420" y="2292"/>
                        <a:pt x="16985" y="28967"/>
                        <a:pt x="12191" y="33865"/>
                      </a:cubicBezTo>
                    </a:path>
                  </a:pathLst>
                </a:custGeom>
                <a:noFill/>
                <a:ln w="3902" cap="rnd">
                  <a:solidFill>
                    <a:srgbClr val="934735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28" name="任意多边形: 形状 427">
                  <a:extLst>
                    <a:ext uri="{FF2B5EF4-FFF2-40B4-BE49-F238E27FC236}">
                      <a16:creationId xmlns:a16="http://schemas.microsoft.com/office/drawing/2014/main" id="{76716576-43F4-4FCF-6AA4-6D358A727818}"/>
                    </a:ext>
                  </a:extLst>
                </p:cNvPr>
                <p:cNvSpPr/>
                <p:nvPr/>
              </p:nvSpPr>
              <p:spPr>
                <a:xfrm>
                  <a:off x="8577277" y="5052387"/>
                  <a:ext cx="260841" cy="169987"/>
                </a:xfrm>
                <a:custGeom>
                  <a:avLst/>
                  <a:gdLst>
                    <a:gd name="connsiteX0" fmla="*/ 5709 w 260841"/>
                    <a:gd name="connsiteY0" fmla="*/ 29318 h 169987"/>
                    <a:gd name="connsiteX1" fmla="*/ 20401 w 260841"/>
                    <a:gd name="connsiteY1" fmla="*/ 872 h 169987"/>
                    <a:gd name="connsiteX2" fmla="*/ 245211 w 260841"/>
                    <a:gd name="connsiteY2" fmla="*/ 143938 h 169987"/>
                    <a:gd name="connsiteX3" fmla="*/ 260841 w 260841"/>
                    <a:gd name="connsiteY3" fmla="*/ 169988 h 169987"/>
                    <a:gd name="connsiteX4" fmla="*/ 229581 w 260841"/>
                    <a:gd name="connsiteY4" fmla="*/ 165820 h 169987"/>
                    <a:gd name="connsiteX5" fmla="*/ 5709 w 260841"/>
                    <a:gd name="connsiteY5" fmla="*/ 29318 h 16998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60841" h="169987">
                      <a:moveTo>
                        <a:pt x="5709" y="29318"/>
                      </a:moveTo>
                      <a:cubicBezTo>
                        <a:pt x="-8358" y="20514"/>
                        <a:pt x="6282" y="-5015"/>
                        <a:pt x="20401" y="872"/>
                      </a:cubicBezTo>
                      <a:cubicBezTo>
                        <a:pt x="34520" y="6759"/>
                        <a:pt x="245211" y="143938"/>
                        <a:pt x="245211" y="143938"/>
                      </a:cubicBezTo>
                      <a:lnTo>
                        <a:pt x="260841" y="169988"/>
                      </a:lnTo>
                      <a:lnTo>
                        <a:pt x="229581" y="165820"/>
                      </a:lnTo>
                      <a:cubicBezTo>
                        <a:pt x="229581" y="165820"/>
                        <a:pt x="17431" y="36873"/>
                        <a:pt x="5709" y="29318"/>
                      </a:cubicBezTo>
                      <a:close/>
                    </a:path>
                  </a:pathLst>
                </a:custGeom>
                <a:solidFill>
                  <a:srgbClr val="683F1D"/>
                </a:solidFill>
                <a:ln w="520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29" name="任意多边形: 形状 428">
                  <a:extLst>
                    <a:ext uri="{FF2B5EF4-FFF2-40B4-BE49-F238E27FC236}">
                      <a16:creationId xmlns:a16="http://schemas.microsoft.com/office/drawing/2014/main" id="{282D1163-CDB9-65AD-F050-7463FC755E35}"/>
                    </a:ext>
                  </a:extLst>
                </p:cNvPr>
                <p:cNvSpPr/>
                <p:nvPr/>
              </p:nvSpPr>
              <p:spPr>
                <a:xfrm>
                  <a:off x="8650766" y="5143523"/>
                  <a:ext cx="154500" cy="154079"/>
                </a:xfrm>
                <a:custGeom>
                  <a:avLst/>
                  <a:gdLst>
                    <a:gd name="connsiteX0" fmla="*/ 26155 w 154500"/>
                    <a:gd name="connsiteY0" fmla="*/ 20448 h 154079"/>
                    <a:gd name="connsiteX1" fmla="*/ 62052 w 154500"/>
                    <a:gd name="connsiteY1" fmla="*/ 4454 h 154079"/>
                    <a:gd name="connsiteX2" fmla="*/ 135773 w 154500"/>
                    <a:gd name="connsiteY2" fmla="*/ 39986 h 154079"/>
                    <a:gd name="connsiteX3" fmla="*/ 150777 w 154500"/>
                    <a:gd name="connsiteY3" fmla="*/ 70099 h 154079"/>
                    <a:gd name="connsiteX4" fmla="*/ 149162 w 154500"/>
                    <a:gd name="connsiteY4" fmla="*/ 89481 h 154079"/>
                    <a:gd name="connsiteX5" fmla="*/ 133532 w 154500"/>
                    <a:gd name="connsiteY5" fmla="*/ 96358 h 154079"/>
                    <a:gd name="connsiteX6" fmla="*/ 103992 w 154500"/>
                    <a:gd name="connsiteY6" fmla="*/ 125638 h 154079"/>
                    <a:gd name="connsiteX7" fmla="*/ 80495 w 154500"/>
                    <a:gd name="connsiteY7" fmla="*/ 151688 h 154079"/>
                    <a:gd name="connsiteX8" fmla="*/ 20528 w 154500"/>
                    <a:gd name="connsiteY8" fmla="*/ 146478 h 154079"/>
                    <a:gd name="connsiteX9" fmla="*/ 16464 w 154500"/>
                    <a:gd name="connsiteY9" fmla="*/ 113238 h 154079"/>
                    <a:gd name="connsiteX10" fmla="*/ 418 w 154500"/>
                    <a:gd name="connsiteY10" fmla="*/ 89689 h 154079"/>
                    <a:gd name="connsiteX11" fmla="*/ 14432 w 154500"/>
                    <a:gd name="connsiteY11" fmla="*/ 68276 h 154079"/>
                    <a:gd name="connsiteX12" fmla="*/ 14016 w 154500"/>
                    <a:gd name="connsiteY12" fmla="*/ 40194 h 154079"/>
                    <a:gd name="connsiteX13" fmla="*/ 26155 w 154500"/>
                    <a:gd name="connsiteY13" fmla="*/ 20448 h 1540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154500" h="154079">
                      <a:moveTo>
                        <a:pt x="26155" y="20448"/>
                      </a:moveTo>
                      <a:cubicBezTo>
                        <a:pt x="22821" y="442"/>
                        <a:pt x="49079" y="-4872"/>
                        <a:pt x="62052" y="4454"/>
                      </a:cubicBezTo>
                      <a:cubicBezTo>
                        <a:pt x="75024" y="13780"/>
                        <a:pt x="120820" y="35036"/>
                        <a:pt x="135773" y="39986"/>
                      </a:cubicBezTo>
                      <a:cubicBezTo>
                        <a:pt x="150725" y="44935"/>
                        <a:pt x="160103" y="63587"/>
                        <a:pt x="150777" y="70099"/>
                      </a:cubicBezTo>
                      <a:cubicBezTo>
                        <a:pt x="150777" y="70099"/>
                        <a:pt x="160103" y="83385"/>
                        <a:pt x="149162" y="89481"/>
                      </a:cubicBezTo>
                      <a:cubicBezTo>
                        <a:pt x="144325" y="92541"/>
                        <a:pt x="139057" y="94859"/>
                        <a:pt x="133532" y="96358"/>
                      </a:cubicBezTo>
                      <a:cubicBezTo>
                        <a:pt x="133532" y="96358"/>
                        <a:pt x="138013" y="110685"/>
                        <a:pt x="103992" y="125638"/>
                      </a:cubicBezTo>
                      <a:cubicBezTo>
                        <a:pt x="103992" y="125638"/>
                        <a:pt x="98782" y="146478"/>
                        <a:pt x="80495" y="151688"/>
                      </a:cubicBezTo>
                      <a:cubicBezTo>
                        <a:pt x="62208" y="156898"/>
                        <a:pt x="28395" y="152886"/>
                        <a:pt x="20528" y="146478"/>
                      </a:cubicBezTo>
                      <a:cubicBezTo>
                        <a:pt x="12661" y="140069"/>
                        <a:pt x="8754" y="120428"/>
                        <a:pt x="16464" y="113238"/>
                      </a:cubicBezTo>
                      <a:cubicBezTo>
                        <a:pt x="16464" y="113238"/>
                        <a:pt x="-3073" y="104068"/>
                        <a:pt x="418" y="89689"/>
                      </a:cubicBezTo>
                      <a:cubicBezTo>
                        <a:pt x="5107" y="70308"/>
                        <a:pt x="18444" y="75935"/>
                        <a:pt x="14432" y="68276"/>
                      </a:cubicBezTo>
                      <a:cubicBezTo>
                        <a:pt x="10421" y="60617"/>
                        <a:pt x="4013" y="46186"/>
                        <a:pt x="14016" y="40194"/>
                      </a:cubicBezTo>
                      <a:cubicBezTo>
                        <a:pt x="24019" y="34203"/>
                        <a:pt x="27978" y="31181"/>
                        <a:pt x="26155" y="20448"/>
                      </a:cubicBezTo>
                      <a:close/>
                    </a:path>
                  </a:pathLst>
                </a:custGeom>
                <a:solidFill>
                  <a:srgbClr val="B25E47"/>
                </a:solidFill>
                <a:ln w="520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30" name="任意多边形: 形状 429">
                  <a:extLst>
                    <a:ext uri="{FF2B5EF4-FFF2-40B4-BE49-F238E27FC236}">
                      <a16:creationId xmlns:a16="http://schemas.microsoft.com/office/drawing/2014/main" id="{1721A7AC-B0C2-109F-DBDB-650E064FE4F6}"/>
                    </a:ext>
                  </a:extLst>
                </p:cNvPr>
                <p:cNvSpPr/>
                <p:nvPr/>
              </p:nvSpPr>
              <p:spPr>
                <a:xfrm>
                  <a:off x="8731261" y="5183508"/>
                  <a:ext cx="74014" cy="111701"/>
                </a:xfrm>
                <a:custGeom>
                  <a:avLst/>
                  <a:gdLst>
                    <a:gd name="connsiteX0" fmla="*/ 55278 w 74014"/>
                    <a:gd name="connsiteY0" fmla="*/ 0 h 111701"/>
                    <a:gd name="connsiteX1" fmla="*/ 70282 w 74014"/>
                    <a:gd name="connsiteY1" fmla="*/ 30114 h 111701"/>
                    <a:gd name="connsiteX2" fmla="*/ 68667 w 74014"/>
                    <a:gd name="connsiteY2" fmla="*/ 49495 h 111701"/>
                    <a:gd name="connsiteX3" fmla="*/ 53037 w 74014"/>
                    <a:gd name="connsiteY3" fmla="*/ 56372 h 111701"/>
                    <a:gd name="connsiteX4" fmla="*/ 23497 w 74014"/>
                    <a:gd name="connsiteY4" fmla="*/ 85652 h 111701"/>
                    <a:gd name="connsiteX5" fmla="*/ 0 w 74014"/>
                    <a:gd name="connsiteY5" fmla="*/ 111702 h 1117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74014" h="111701">
                      <a:moveTo>
                        <a:pt x="55278" y="0"/>
                      </a:moveTo>
                      <a:cubicBezTo>
                        <a:pt x="70282" y="4949"/>
                        <a:pt x="79608" y="23601"/>
                        <a:pt x="70282" y="30114"/>
                      </a:cubicBezTo>
                      <a:cubicBezTo>
                        <a:pt x="70282" y="30114"/>
                        <a:pt x="79608" y="43399"/>
                        <a:pt x="68667" y="49495"/>
                      </a:cubicBezTo>
                      <a:cubicBezTo>
                        <a:pt x="63830" y="52555"/>
                        <a:pt x="58562" y="54873"/>
                        <a:pt x="53037" y="56372"/>
                      </a:cubicBezTo>
                      <a:cubicBezTo>
                        <a:pt x="53037" y="56372"/>
                        <a:pt x="57518" y="70699"/>
                        <a:pt x="23497" y="85652"/>
                      </a:cubicBezTo>
                      <a:cubicBezTo>
                        <a:pt x="23497" y="85652"/>
                        <a:pt x="18287" y="106492"/>
                        <a:pt x="0" y="111702"/>
                      </a:cubicBezTo>
                    </a:path>
                  </a:pathLst>
                </a:custGeom>
                <a:noFill/>
                <a:ln w="3902" cap="rnd">
                  <a:solidFill>
                    <a:srgbClr val="934735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31" name="任意多边形: 形状 430">
                  <a:extLst>
                    <a:ext uri="{FF2B5EF4-FFF2-40B4-BE49-F238E27FC236}">
                      <a16:creationId xmlns:a16="http://schemas.microsoft.com/office/drawing/2014/main" id="{DE0F8308-1118-817E-C79B-2928ED4EE003}"/>
                    </a:ext>
                  </a:extLst>
                </p:cNvPr>
                <p:cNvSpPr/>
                <p:nvPr/>
              </p:nvSpPr>
              <p:spPr>
                <a:xfrm>
                  <a:off x="8682704" y="5222010"/>
                  <a:ext cx="101802" cy="19797"/>
                </a:xfrm>
                <a:custGeom>
                  <a:avLst/>
                  <a:gdLst>
                    <a:gd name="connsiteX0" fmla="*/ 0 w 101802"/>
                    <a:gd name="connsiteY0" fmla="*/ 0 h 19797"/>
                    <a:gd name="connsiteX1" fmla="*/ 80129 w 101802"/>
                    <a:gd name="connsiteY1" fmla="*/ 19798 h 19797"/>
                    <a:gd name="connsiteX2" fmla="*/ 101803 w 101802"/>
                    <a:gd name="connsiteY2" fmla="*/ 17870 h 197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01802" h="19797">
                      <a:moveTo>
                        <a:pt x="0" y="0"/>
                      </a:moveTo>
                      <a:cubicBezTo>
                        <a:pt x="25857" y="9665"/>
                        <a:pt x="52746" y="16309"/>
                        <a:pt x="80129" y="19798"/>
                      </a:cubicBezTo>
                      <a:cubicBezTo>
                        <a:pt x="87395" y="19770"/>
                        <a:pt x="94646" y="19125"/>
                        <a:pt x="101803" y="17870"/>
                      </a:cubicBezTo>
                    </a:path>
                  </a:pathLst>
                </a:custGeom>
                <a:noFill/>
                <a:ln w="3902" cap="rnd">
                  <a:solidFill>
                    <a:srgbClr val="934735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32" name="任意多边形: 形状 431">
                  <a:extLst>
                    <a:ext uri="{FF2B5EF4-FFF2-40B4-BE49-F238E27FC236}">
                      <a16:creationId xmlns:a16="http://schemas.microsoft.com/office/drawing/2014/main" id="{4A5BE0AD-15E8-2497-7AF9-71A6387B9B94}"/>
                    </a:ext>
                  </a:extLst>
                </p:cNvPr>
                <p:cNvSpPr/>
                <p:nvPr/>
              </p:nvSpPr>
              <p:spPr>
                <a:xfrm>
                  <a:off x="8693854" y="5191115"/>
                  <a:ext cx="107690" cy="22993"/>
                </a:xfrm>
                <a:custGeom>
                  <a:avLst/>
                  <a:gdLst>
                    <a:gd name="connsiteX0" fmla="*/ 107690 w 107690"/>
                    <a:gd name="connsiteY0" fmla="*/ 22507 h 22993"/>
                    <a:gd name="connsiteX1" fmla="*/ 61582 w 107690"/>
                    <a:gd name="connsiteY1" fmla="*/ 22507 h 22993"/>
                    <a:gd name="connsiteX2" fmla="*/ 0 w 107690"/>
                    <a:gd name="connsiteY2" fmla="*/ 0 h 229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07690" h="22993">
                      <a:moveTo>
                        <a:pt x="107690" y="22507"/>
                      </a:moveTo>
                      <a:cubicBezTo>
                        <a:pt x="107690" y="22507"/>
                        <a:pt x="69657" y="23601"/>
                        <a:pt x="61582" y="22507"/>
                      </a:cubicBezTo>
                      <a:cubicBezTo>
                        <a:pt x="54444" y="21517"/>
                        <a:pt x="0" y="0"/>
                        <a:pt x="0" y="0"/>
                      </a:cubicBezTo>
                    </a:path>
                  </a:pathLst>
                </a:custGeom>
                <a:noFill/>
                <a:ln w="3902" cap="rnd">
                  <a:solidFill>
                    <a:srgbClr val="934735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33" name="任意多边形: 形状 432">
                  <a:extLst>
                    <a:ext uri="{FF2B5EF4-FFF2-40B4-BE49-F238E27FC236}">
                      <a16:creationId xmlns:a16="http://schemas.microsoft.com/office/drawing/2014/main" id="{3B942F5D-2C4E-156D-FF1E-CC96F38C6E7B}"/>
                    </a:ext>
                  </a:extLst>
                </p:cNvPr>
                <p:cNvSpPr/>
                <p:nvPr/>
              </p:nvSpPr>
              <p:spPr>
                <a:xfrm>
                  <a:off x="8692812" y="5264680"/>
                  <a:ext cx="62154" cy="5402"/>
                </a:xfrm>
                <a:custGeom>
                  <a:avLst/>
                  <a:gdLst>
                    <a:gd name="connsiteX0" fmla="*/ 0 w 62154"/>
                    <a:gd name="connsiteY0" fmla="*/ 0 h 5402"/>
                    <a:gd name="connsiteX1" fmla="*/ 62155 w 62154"/>
                    <a:gd name="connsiteY1" fmla="*/ 4481 h 54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62154" h="5402">
                      <a:moveTo>
                        <a:pt x="0" y="0"/>
                      </a:moveTo>
                      <a:cubicBezTo>
                        <a:pt x="0" y="0"/>
                        <a:pt x="40169" y="8076"/>
                        <a:pt x="62155" y="4481"/>
                      </a:cubicBezTo>
                    </a:path>
                  </a:pathLst>
                </a:custGeom>
                <a:noFill/>
                <a:ln w="3902" cap="rnd">
                  <a:solidFill>
                    <a:srgbClr val="934735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34" name="图形 236">
                <a:extLst>
                  <a:ext uri="{FF2B5EF4-FFF2-40B4-BE49-F238E27FC236}">
                    <a16:creationId xmlns:a16="http://schemas.microsoft.com/office/drawing/2014/main" id="{5F0059A1-C1A4-C5A5-63F0-C96A8A055F36}"/>
                  </a:ext>
                </a:extLst>
              </p:cNvPr>
              <p:cNvGrpSpPr/>
              <p:nvPr/>
            </p:nvGrpSpPr>
            <p:grpSpPr>
              <a:xfrm>
                <a:off x="9044756" y="4355087"/>
                <a:ext cx="335399" cy="315057"/>
                <a:chOff x="9044756" y="4355087"/>
                <a:chExt cx="335399" cy="315057"/>
              </a:xfrm>
            </p:grpSpPr>
            <p:sp>
              <p:nvSpPr>
                <p:cNvPr id="435" name="任意多边形: 形状 434">
                  <a:extLst>
                    <a:ext uri="{FF2B5EF4-FFF2-40B4-BE49-F238E27FC236}">
                      <a16:creationId xmlns:a16="http://schemas.microsoft.com/office/drawing/2014/main" id="{229F2A46-8D57-A8DE-4539-E4CCDA37E89D}"/>
                    </a:ext>
                  </a:extLst>
                </p:cNvPr>
                <p:cNvSpPr/>
                <p:nvPr/>
              </p:nvSpPr>
              <p:spPr>
                <a:xfrm>
                  <a:off x="9044756" y="4355087"/>
                  <a:ext cx="136021" cy="146737"/>
                </a:xfrm>
                <a:custGeom>
                  <a:avLst/>
                  <a:gdLst>
                    <a:gd name="connsiteX0" fmla="*/ 134667 w 136021"/>
                    <a:gd name="connsiteY0" fmla="*/ 82614 h 146737"/>
                    <a:gd name="connsiteX1" fmla="*/ 83505 w 136021"/>
                    <a:gd name="connsiteY1" fmla="*/ 135860 h 146737"/>
                    <a:gd name="connsiteX2" fmla="*/ 3688 w 136021"/>
                    <a:gd name="connsiteY2" fmla="*/ 124190 h 146737"/>
                    <a:gd name="connsiteX3" fmla="*/ 2698 w 136021"/>
                    <a:gd name="connsiteY3" fmla="*/ 80374 h 146737"/>
                    <a:gd name="connsiteX4" fmla="*/ 45941 w 136021"/>
                    <a:gd name="connsiteY4" fmla="*/ 2224 h 146737"/>
                    <a:gd name="connsiteX5" fmla="*/ 114504 w 136021"/>
                    <a:gd name="connsiteY5" fmla="*/ 16916 h 146737"/>
                    <a:gd name="connsiteX6" fmla="*/ 123309 w 136021"/>
                    <a:gd name="connsiteY6" fmla="*/ 25721 h 146737"/>
                    <a:gd name="connsiteX7" fmla="*/ 134667 w 136021"/>
                    <a:gd name="connsiteY7" fmla="*/ 82614 h 1467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36021" h="146737">
                      <a:moveTo>
                        <a:pt x="134667" y="82614"/>
                      </a:moveTo>
                      <a:cubicBezTo>
                        <a:pt x="122450" y="104448"/>
                        <a:pt x="104834" y="122782"/>
                        <a:pt x="83505" y="135860"/>
                      </a:cubicBezTo>
                      <a:cubicBezTo>
                        <a:pt x="47296" y="158471"/>
                        <a:pt x="16713" y="141487"/>
                        <a:pt x="3688" y="124190"/>
                      </a:cubicBezTo>
                      <a:cubicBezTo>
                        <a:pt x="-1105" y="117729"/>
                        <a:pt x="-1001" y="100172"/>
                        <a:pt x="2698" y="80374"/>
                      </a:cubicBezTo>
                      <a:cubicBezTo>
                        <a:pt x="9002" y="46874"/>
                        <a:pt x="25570" y="6757"/>
                        <a:pt x="45941" y="2224"/>
                      </a:cubicBezTo>
                      <a:cubicBezTo>
                        <a:pt x="69842" y="-3480"/>
                        <a:pt x="95040" y="1919"/>
                        <a:pt x="114504" y="16916"/>
                      </a:cubicBezTo>
                      <a:cubicBezTo>
                        <a:pt x="117805" y="19461"/>
                        <a:pt x="120764" y="22421"/>
                        <a:pt x="123309" y="25721"/>
                      </a:cubicBezTo>
                      <a:cubicBezTo>
                        <a:pt x="137011" y="43227"/>
                        <a:pt x="137428" y="44113"/>
                        <a:pt x="134667" y="82614"/>
                      </a:cubicBezTo>
                      <a:close/>
                    </a:path>
                  </a:pathLst>
                </a:custGeom>
                <a:solidFill>
                  <a:srgbClr val="FFEACC"/>
                </a:solidFill>
                <a:ln w="520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36" name="任意多边形: 形状 435">
                  <a:extLst>
                    <a:ext uri="{FF2B5EF4-FFF2-40B4-BE49-F238E27FC236}">
                      <a16:creationId xmlns:a16="http://schemas.microsoft.com/office/drawing/2014/main" id="{EDC6A3D2-647E-D66F-C185-122B079CC449}"/>
                    </a:ext>
                  </a:extLst>
                </p:cNvPr>
                <p:cNvSpPr/>
                <p:nvPr/>
              </p:nvSpPr>
              <p:spPr>
                <a:xfrm>
                  <a:off x="9044756" y="4371795"/>
                  <a:ext cx="136021" cy="130029"/>
                </a:xfrm>
                <a:custGeom>
                  <a:avLst/>
                  <a:gdLst>
                    <a:gd name="connsiteX0" fmla="*/ 134667 w 136021"/>
                    <a:gd name="connsiteY0" fmla="*/ 65906 h 130029"/>
                    <a:gd name="connsiteX1" fmla="*/ 83505 w 136021"/>
                    <a:gd name="connsiteY1" fmla="*/ 119152 h 130029"/>
                    <a:gd name="connsiteX2" fmla="*/ 3688 w 136021"/>
                    <a:gd name="connsiteY2" fmla="*/ 107482 h 130029"/>
                    <a:gd name="connsiteX3" fmla="*/ 2698 w 136021"/>
                    <a:gd name="connsiteY3" fmla="*/ 63666 h 130029"/>
                    <a:gd name="connsiteX4" fmla="*/ 63707 w 136021"/>
                    <a:gd name="connsiteY4" fmla="*/ 97374 h 130029"/>
                    <a:gd name="connsiteX5" fmla="*/ 114504 w 136021"/>
                    <a:gd name="connsiteY5" fmla="*/ 0 h 130029"/>
                    <a:gd name="connsiteX6" fmla="*/ 123309 w 136021"/>
                    <a:gd name="connsiteY6" fmla="*/ 8805 h 130029"/>
                    <a:gd name="connsiteX7" fmla="*/ 134667 w 136021"/>
                    <a:gd name="connsiteY7" fmla="*/ 65906 h 1300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36021" h="130029">
                      <a:moveTo>
                        <a:pt x="134667" y="65906"/>
                      </a:moveTo>
                      <a:cubicBezTo>
                        <a:pt x="122450" y="87740"/>
                        <a:pt x="104834" y="106074"/>
                        <a:pt x="83505" y="119152"/>
                      </a:cubicBezTo>
                      <a:cubicBezTo>
                        <a:pt x="47296" y="141763"/>
                        <a:pt x="16713" y="124779"/>
                        <a:pt x="3688" y="107482"/>
                      </a:cubicBezTo>
                      <a:cubicBezTo>
                        <a:pt x="-1105" y="101021"/>
                        <a:pt x="-1001" y="83464"/>
                        <a:pt x="2698" y="63666"/>
                      </a:cubicBezTo>
                      <a:cubicBezTo>
                        <a:pt x="20360" y="94926"/>
                        <a:pt x="51464" y="107378"/>
                        <a:pt x="63707" y="97374"/>
                      </a:cubicBezTo>
                      <a:cubicBezTo>
                        <a:pt x="81108" y="83047"/>
                        <a:pt x="54642" y="13286"/>
                        <a:pt x="114504" y="0"/>
                      </a:cubicBezTo>
                      <a:cubicBezTo>
                        <a:pt x="117805" y="2545"/>
                        <a:pt x="120764" y="5504"/>
                        <a:pt x="123309" y="8805"/>
                      </a:cubicBezTo>
                      <a:cubicBezTo>
                        <a:pt x="137011" y="26519"/>
                        <a:pt x="137428" y="27404"/>
                        <a:pt x="134667" y="65906"/>
                      </a:cubicBezTo>
                      <a:close/>
                    </a:path>
                  </a:pathLst>
                </a:custGeom>
                <a:solidFill>
                  <a:srgbClr val="EDD6B7"/>
                </a:solidFill>
                <a:ln w="520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37" name="任意多边形: 形状 436">
                  <a:extLst>
                    <a:ext uri="{FF2B5EF4-FFF2-40B4-BE49-F238E27FC236}">
                      <a16:creationId xmlns:a16="http://schemas.microsoft.com/office/drawing/2014/main" id="{10CBE0CE-7D30-352A-1B2F-5DC5231B3920}"/>
                    </a:ext>
                  </a:extLst>
                </p:cNvPr>
                <p:cNvSpPr/>
                <p:nvPr/>
              </p:nvSpPr>
              <p:spPr>
                <a:xfrm>
                  <a:off x="9121524" y="4419321"/>
                  <a:ext cx="25961" cy="37091"/>
                </a:xfrm>
                <a:custGeom>
                  <a:avLst/>
                  <a:gdLst>
                    <a:gd name="connsiteX0" fmla="*/ 12624 w 25961"/>
                    <a:gd name="connsiteY0" fmla="*/ 26769 h 37091"/>
                    <a:gd name="connsiteX1" fmla="*/ 15229 w 25961"/>
                    <a:gd name="connsiteY1" fmla="*/ 94 h 37091"/>
                    <a:gd name="connsiteX2" fmla="*/ 433 w 25961"/>
                    <a:gd name="connsiteY2" fmla="*/ 26769 h 37091"/>
                    <a:gd name="connsiteX3" fmla="*/ 25962 w 25961"/>
                    <a:gd name="connsiteY3" fmla="*/ 35521 h 370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5961" h="37091">
                      <a:moveTo>
                        <a:pt x="12624" y="26769"/>
                      </a:moveTo>
                      <a:cubicBezTo>
                        <a:pt x="22627" y="24164"/>
                        <a:pt x="24867" y="1552"/>
                        <a:pt x="15229" y="94"/>
                      </a:cubicBezTo>
                      <a:cubicBezTo>
                        <a:pt x="5591" y="-1365"/>
                        <a:pt x="-1912" y="14525"/>
                        <a:pt x="433" y="26769"/>
                      </a:cubicBezTo>
                      <a:cubicBezTo>
                        <a:pt x="1891" y="34531"/>
                        <a:pt x="7779" y="39898"/>
                        <a:pt x="25962" y="35521"/>
                      </a:cubicBezTo>
                    </a:path>
                  </a:pathLst>
                </a:custGeom>
                <a:noFill/>
                <a:ln w="3902" cap="rnd">
                  <a:solidFill>
                    <a:srgbClr val="C6AB8B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38" name="任意多边形: 形状 437">
                  <a:extLst>
                    <a:ext uri="{FF2B5EF4-FFF2-40B4-BE49-F238E27FC236}">
                      <a16:creationId xmlns:a16="http://schemas.microsoft.com/office/drawing/2014/main" id="{BFA294B8-74ED-0B32-201E-FBA5BA529133}"/>
                    </a:ext>
                  </a:extLst>
                </p:cNvPr>
                <p:cNvSpPr/>
                <p:nvPr/>
              </p:nvSpPr>
              <p:spPr>
                <a:xfrm>
                  <a:off x="9059802" y="4394667"/>
                  <a:ext cx="63926" cy="75857"/>
                </a:xfrm>
                <a:custGeom>
                  <a:avLst/>
                  <a:gdLst>
                    <a:gd name="connsiteX0" fmla="*/ 63926 w 63926"/>
                    <a:gd name="connsiteY0" fmla="*/ 75857 h 75857"/>
                    <a:gd name="connsiteX1" fmla="*/ 4897 w 63926"/>
                    <a:gd name="connsiteY1" fmla="*/ 48974 h 75857"/>
                    <a:gd name="connsiteX2" fmla="*/ 0 w 63926"/>
                    <a:gd name="connsiteY2" fmla="*/ 0 h 758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63926" h="75857">
                      <a:moveTo>
                        <a:pt x="63926" y="75857"/>
                      </a:moveTo>
                      <a:cubicBezTo>
                        <a:pt x="23132" y="74919"/>
                        <a:pt x="7971" y="67209"/>
                        <a:pt x="4897" y="48974"/>
                      </a:cubicBezTo>
                      <a:cubicBezTo>
                        <a:pt x="1823" y="30739"/>
                        <a:pt x="0" y="0"/>
                        <a:pt x="0" y="0"/>
                      </a:cubicBezTo>
                    </a:path>
                  </a:pathLst>
                </a:custGeom>
                <a:noFill/>
                <a:ln w="3902" cap="rnd">
                  <a:solidFill>
                    <a:srgbClr val="C6AB8B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39" name="任意多边形: 形状 438">
                  <a:extLst>
                    <a:ext uri="{FF2B5EF4-FFF2-40B4-BE49-F238E27FC236}">
                      <a16:creationId xmlns:a16="http://schemas.microsoft.com/office/drawing/2014/main" id="{84EA701A-82EF-21EA-CFBA-EDEDE7531ABC}"/>
                    </a:ext>
                  </a:extLst>
                </p:cNvPr>
                <p:cNvSpPr/>
                <p:nvPr/>
              </p:nvSpPr>
              <p:spPr>
                <a:xfrm>
                  <a:off x="9081042" y="4384004"/>
                  <a:ext cx="84248" cy="85113"/>
                </a:xfrm>
                <a:custGeom>
                  <a:avLst/>
                  <a:gdLst>
                    <a:gd name="connsiteX0" fmla="*/ 21274 w 84248"/>
                    <a:gd name="connsiteY0" fmla="*/ 85113 h 85113"/>
                    <a:gd name="connsiteX1" fmla="*/ 434 w 84248"/>
                    <a:gd name="connsiteY1" fmla="*/ 50155 h 85113"/>
                    <a:gd name="connsiteX2" fmla="*/ 24973 w 84248"/>
                    <a:gd name="connsiteY2" fmla="*/ 191 h 85113"/>
                    <a:gd name="connsiteX3" fmla="*/ 84054 w 84248"/>
                    <a:gd name="connsiteY3" fmla="*/ 48383 h 8511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4248" h="85113">
                      <a:moveTo>
                        <a:pt x="21274" y="85113"/>
                      </a:moveTo>
                      <a:cubicBezTo>
                        <a:pt x="10623" y="76111"/>
                        <a:pt x="3287" y="63806"/>
                        <a:pt x="434" y="50155"/>
                      </a:cubicBezTo>
                      <a:cubicBezTo>
                        <a:pt x="-2900" y="29314"/>
                        <a:pt x="13719" y="1493"/>
                        <a:pt x="24973" y="191"/>
                      </a:cubicBezTo>
                      <a:cubicBezTo>
                        <a:pt x="44406" y="-1997"/>
                        <a:pt x="87493" y="14674"/>
                        <a:pt x="84054" y="48383"/>
                      </a:cubicBezTo>
                    </a:path>
                  </a:pathLst>
                </a:custGeom>
                <a:noFill/>
                <a:ln w="3902" cap="rnd">
                  <a:solidFill>
                    <a:srgbClr val="C6AB8B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40" name="任意多边形: 形状 439">
                  <a:extLst>
                    <a:ext uri="{FF2B5EF4-FFF2-40B4-BE49-F238E27FC236}">
                      <a16:creationId xmlns:a16="http://schemas.microsoft.com/office/drawing/2014/main" id="{6B4A4BB0-1001-F6A8-A823-7BEE97EFD811}"/>
                    </a:ext>
                  </a:extLst>
                </p:cNvPr>
                <p:cNvSpPr/>
                <p:nvPr/>
              </p:nvSpPr>
              <p:spPr>
                <a:xfrm>
                  <a:off x="9161559" y="4421684"/>
                  <a:ext cx="195351" cy="248460"/>
                </a:xfrm>
                <a:custGeom>
                  <a:avLst/>
                  <a:gdLst>
                    <a:gd name="connsiteX0" fmla="*/ 172652 w 195351"/>
                    <a:gd name="connsiteY0" fmla="*/ 241400 h 248460"/>
                    <a:gd name="connsiteX1" fmla="*/ 22344 w 195351"/>
                    <a:gd name="connsiteY1" fmla="*/ 197428 h 248460"/>
                    <a:gd name="connsiteX2" fmla="*/ 72985 w 195351"/>
                    <a:gd name="connsiteY2" fmla="*/ 2992 h 248460"/>
                    <a:gd name="connsiteX3" fmla="*/ 177705 w 195351"/>
                    <a:gd name="connsiteY3" fmla="*/ 96042 h 248460"/>
                    <a:gd name="connsiteX4" fmla="*/ 178018 w 195351"/>
                    <a:gd name="connsiteY4" fmla="*/ 97084 h 248460"/>
                    <a:gd name="connsiteX5" fmla="*/ 188959 w 195351"/>
                    <a:gd name="connsiteY5" fmla="*/ 136472 h 248460"/>
                    <a:gd name="connsiteX6" fmla="*/ 172652 w 195351"/>
                    <a:gd name="connsiteY6" fmla="*/ 241400 h 2484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95351" h="248460">
                      <a:moveTo>
                        <a:pt x="172652" y="241400"/>
                      </a:moveTo>
                      <a:cubicBezTo>
                        <a:pt x="133681" y="259740"/>
                        <a:pt x="62826" y="241400"/>
                        <a:pt x="22344" y="197428"/>
                      </a:cubicBezTo>
                      <a:cubicBezTo>
                        <a:pt x="-28297" y="142359"/>
                        <a:pt x="15154" y="20289"/>
                        <a:pt x="72985" y="2992"/>
                      </a:cubicBezTo>
                      <a:cubicBezTo>
                        <a:pt x="130816" y="-14305"/>
                        <a:pt x="160773" y="46912"/>
                        <a:pt x="177705" y="96042"/>
                      </a:cubicBezTo>
                      <a:lnTo>
                        <a:pt x="178018" y="97084"/>
                      </a:lnTo>
                      <a:cubicBezTo>
                        <a:pt x="182403" y="109997"/>
                        <a:pt x="186056" y="123147"/>
                        <a:pt x="188959" y="136472"/>
                      </a:cubicBezTo>
                      <a:cubicBezTo>
                        <a:pt x="198077" y="178047"/>
                        <a:pt x="201098" y="228011"/>
                        <a:pt x="172652" y="241400"/>
                      </a:cubicBezTo>
                      <a:close/>
                    </a:path>
                  </a:pathLst>
                </a:custGeom>
                <a:solidFill>
                  <a:srgbClr val="B25E47"/>
                </a:solidFill>
                <a:ln w="520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41" name="任意多边形: 形状 440">
                  <a:extLst>
                    <a:ext uri="{FF2B5EF4-FFF2-40B4-BE49-F238E27FC236}">
                      <a16:creationId xmlns:a16="http://schemas.microsoft.com/office/drawing/2014/main" id="{C8A22501-B34D-597B-4ABE-12D24D7D2345}"/>
                    </a:ext>
                  </a:extLst>
                </p:cNvPr>
                <p:cNvSpPr/>
                <p:nvPr/>
              </p:nvSpPr>
              <p:spPr>
                <a:xfrm>
                  <a:off x="9181849" y="4526045"/>
                  <a:ext cx="81580" cy="45749"/>
                </a:xfrm>
                <a:custGeom>
                  <a:avLst/>
                  <a:gdLst>
                    <a:gd name="connsiteX0" fmla="*/ 387 w 81580"/>
                    <a:gd name="connsiteY0" fmla="*/ 11219 h 45749"/>
                    <a:gd name="connsiteX1" fmla="*/ 35242 w 81580"/>
                    <a:gd name="connsiteY1" fmla="*/ 42479 h 45749"/>
                    <a:gd name="connsiteX2" fmla="*/ 81193 w 81580"/>
                    <a:gd name="connsiteY2" fmla="*/ 34508 h 45749"/>
                    <a:gd name="connsiteX3" fmla="*/ 46391 w 81580"/>
                    <a:gd name="connsiteY3" fmla="*/ 3248 h 45749"/>
                    <a:gd name="connsiteX4" fmla="*/ 387 w 81580"/>
                    <a:gd name="connsiteY4" fmla="*/ 11219 h 457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1580" h="45749">
                      <a:moveTo>
                        <a:pt x="387" y="11219"/>
                      </a:moveTo>
                      <a:cubicBezTo>
                        <a:pt x="-2687" y="21952"/>
                        <a:pt x="12891" y="35862"/>
                        <a:pt x="35242" y="42479"/>
                      </a:cubicBezTo>
                      <a:cubicBezTo>
                        <a:pt x="57592" y="49095"/>
                        <a:pt x="78120" y="45292"/>
                        <a:pt x="81193" y="34508"/>
                      </a:cubicBezTo>
                      <a:cubicBezTo>
                        <a:pt x="84267" y="23723"/>
                        <a:pt x="68689" y="9812"/>
                        <a:pt x="46391" y="3248"/>
                      </a:cubicBezTo>
                      <a:cubicBezTo>
                        <a:pt x="24092" y="-3317"/>
                        <a:pt x="3461" y="434"/>
                        <a:pt x="387" y="11219"/>
                      </a:cubicBezTo>
                      <a:close/>
                    </a:path>
                  </a:pathLst>
                </a:custGeom>
                <a:solidFill>
                  <a:srgbClr val="A0503D"/>
                </a:solidFill>
                <a:ln w="520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42" name="任意多边形: 形状 441">
                  <a:extLst>
                    <a:ext uri="{FF2B5EF4-FFF2-40B4-BE49-F238E27FC236}">
                      <a16:creationId xmlns:a16="http://schemas.microsoft.com/office/drawing/2014/main" id="{ADA04FA0-47B0-EBAB-31C1-3B986D6854F5}"/>
                    </a:ext>
                  </a:extLst>
                </p:cNvPr>
                <p:cNvSpPr/>
                <p:nvPr/>
              </p:nvSpPr>
              <p:spPr>
                <a:xfrm>
                  <a:off x="9322163" y="4518768"/>
                  <a:ext cx="28355" cy="42931"/>
                </a:xfrm>
                <a:custGeom>
                  <a:avLst/>
                  <a:gdLst>
                    <a:gd name="connsiteX0" fmla="*/ 28355 w 28355"/>
                    <a:gd name="connsiteY0" fmla="*/ 39387 h 42931"/>
                    <a:gd name="connsiteX1" fmla="*/ 2565 w 28355"/>
                    <a:gd name="connsiteY1" fmla="*/ 38814 h 42931"/>
                    <a:gd name="connsiteX2" fmla="*/ 17414 w 28355"/>
                    <a:gd name="connsiteY2" fmla="*/ 0 h 42931"/>
                    <a:gd name="connsiteX3" fmla="*/ 28355 w 28355"/>
                    <a:gd name="connsiteY3" fmla="*/ 39387 h 4293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8355" h="42931">
                      <a:moveTo>
                        <a:pt x="28355" y="39387"/>
                      </a:moveTo>
                      <a:cubicBezTo>
                        <a:pt x="17154" y="44128"/>
                        <a:pt x="7202" y="44285"/>
                        <a:pt x="2565" y="38814"/>
                      </a:cubicBezTo>
                      <a:cubicBezTo>
                        <a:pt x="-4051" y="30895"/>
                        <a:pt x="2565" y="14275"/>
                        <a:pt x="17414" y="0"/>
                      </a:cubicBezTo>
                      <a:cubicBezTo>
                        <a:pt x="21799" y="12913"/>
                        <a:pt x="25452" y="26063"/>
                        <a:pt x="28355" y="39387"/>
                      </a:cubicBezTo>
                      <a:close/>
                    </a:path>
                  </a:pathLst>
                </a:custGeom>
                <a:solidFill>
                  <a:srgbClr val="A0503D"/>
                </a:solidFill>
                <a:ln w="520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43" name="任意多边形: 形状 442">
                  <a:extLst>
                    <a:ext uri="{FF2B5EF4-FFF2-40B4-BE49-F238E27FC236}">
                      <a16:creationId xmlns:a16="http://schemas.microsoft.com/office/drawing/2014/main" id="{F8596897-FFAF-8E14-0727-343CB7478C92}"/>
                    </a:ext>
                  </a:extLst>
                </p:cNvPr>
                <p:cNvSpPr/>
                <p:nvPr/>
              </p:nvSpPr>
              <p:spPr>
                <a:xfrm>
                  <a:off x="9301597" y="4499491"/>
                  <a:ext cx="15213" cy="15213"/>
                </a:xfrm>
                <a:custGeom>
                  <a:avLst/>
                  <a:gdLst>
                    <a:gd name="connsiteX0" fmla="*/ 0 w 15213"/>
                    <a:gd name="connsiteY0" fmla="*/ 7555 h 15213"/>
                    <a:gd name="connsiteX1" fmla="*/ 7555 w 15213"/>
                    <a:gd name="connsiteY1" fmla="*/ 15213 h 15213"/>
                    <a:gd name="connsiteX2" fmla="*/ 15213 w 15213"/>
                    <a:gd name="connsiteY2" fmla="*/ 7658 h 15213"/>
                    <a:gd name="connsiteX3" fmla="*/ 7659 w 15213"/>
                    <a:gd name="connsiteY3" fmla="*/ 0 h 15213"/>
                    <a:gd name="connsiteX4" fmla="*/ 7555 w 15213"/>
                    <a:gd name="connsiteY4" fmla="*/ 0 h 15213"/>
                    <a:gd name="connsiteX5" fmla="*/ 0 w 15213"/>
                    <a:gd name="connsiteY5" fmla="*/ 7555 h 1521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5213" h="15213">
                      <a:moveTo>
                        <a:pt x="0" y="7555"/>
                      </a:moveTo>
                      <a:cubicBezTo>
                        <a:pt x="-28" y="11755"/>
                        <a:pt x="3354" y="15184"/>
                        <a:pt x="7555" y="15213"/>
                      </a:cubicBezTo>
                      <a:cubicBezTo>
                        <a:pt x="11756" y="15242"/>
                        <a:pt x="15184" y="11859"/>
                        <a:pt x="15213" y="7658"/>
                      </a:cubicBezTo>
                      <a:cubicBezTo>
                        <a:pt x="15242" y="3458"/>
                        <a:pt x="11860" y="29"/>
                        <a:pt x="7659" y="0"/>
                      </a:cubicBezTo>
                      <a:cubicBezTo>
                        <a:pt x="7624" y="0"/>
                        <a:pt x="7589" y="0"/>
                        <a:pt x="7555" y="0"/>
                      </a:cubicBezTo>
                      <a:cubicBezTo>
                        <a:pt x="3394" y="29"/>
                        <a:pt x="29" y="3394"/>
                        <a:pt x="0" y="7555"/>
                      </a:cubicBezTo>
                      <a:close/>
                    </a:path>
                  </a:pathLst>
                </a:custGeom>
                <a:solidFill>
                  <a:srgbClr val="683F1D"/>
                </a:solidFill>
                <a:ln w="520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44" name="任意多边形: 形状 443">
                  <a:extLst>
                    <a:ext uri="{FF2B5EF4-FFF2-40B4-BE49-F238E27FC236}">
                      <a16:creationId xmlns:a16="http://schemas.microsoft.com/office/drawing/2014/main" id="{5AADF677-B062-F51F-878F-347204D6AC2A}"/>
                    </a:ext>
                  </a:extLst>
                </p:cNvPr>
                <p:cNvSpPr/>
                <p:nvPr/>
              </p:nvSpPr>
              <p:spPr>
                <a:xfrm>
                  <a:off x="9259187" y="4510172"/>
                  <a:ext cx="15213" cy="15213"/>
                </a:xfrm>
                <a:custGeom>
                  <a:avLst/>
                  <a:gdLst>
                    <a:gd name="connsiteX0" fmla="*/ 0 w 15213"/>
                    <a:gd name="connsiteY0" fmla="*/ 7607 h 15213"/>
                    <a:gd name="connsiteX1" fmla="*/ 7607 w 15213"/>
                    <a:gd name="connsiteY1" fmla="*/ 15213 h 15213"/>
                    <a:gd name="connsiteX2" fmla="*/ 15213 w 15213"/>
                    <a:gd name="connsiteY2" fmla="*/ 7606 h 15213"/>
                    <a:gd name="connsiteX3" fmla="*/ 7607 w 15213"/>
                    <a:gd name="connsiteY3" fmla="*/ 0 h 15213"/>
                    <a:gd name="connsiteX4" fmla="*/ 7555 w 15213"/>
                    <a:gd name="connsiteY4" fmla="*/ 0 h 15213"/>
                    <a:gd name="connsiteX5" fmla="*/ 0 w 15213"/>
                    <a:gd name="connsiteY5" fmla="*/ 7554 h 15213"/>
                    <a:gd name="connsiteX6" fmla="*/ 0 w 15213"/>
                    <a:gd name="connsiteY6" fmla="*/ 7607 h 1521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5213" h="15213">
                      <a:moveTo>
                        <a:pt x="0" y="7607"/>
                      </a:moveTo>
                      <a:cubicBezTo>
                        <a:pt x="0" y="11808"/>
                        <a:pt x="3406" y="15213"/>
                        <a:pt x="7607" y="15213"/>
                      </a:cubicBezTo>
                      <a:cubicBezTo>
                        <a:pt x="11808" y="15213"/>
                        <a:pt x="15214" y="11807"/>
                        <a:pt x="15213" y="7606"/>
                      </a:cubicBezTo>
                      <a:cubicBezTo>
                        <a:pt x="15213" y="3405"/>
                        <a:pt x="11808" y="0"/>
                        <a:pt x="7607" y="0"/>
                      </a:cubicBezTo>
                      <a:cubicBezTo>
                        <a:pt x="7589" y="0"/>
                        <a:pt x="7572" y="0"/>
                        <a:pt x="7555" y="0"/>
                      </a:cubicBezTo>
                      <a:cubicBezTo>
                        <a:pt x="3382" y="0"/>
                        <a:pt x="0" y="3382"/>
                        <a:pt x="0" y="7554"/>
                      </a:cubicBezTo>
                      <a:cubicBezTo>
                        <a:pt x="0" y="7572"/>
                        <a:pt x="0" y="7589"/>
                        <a:pt x="0" y="7607"/>
                      </a:cubicBezTo>
                      <a:close/>
                    </a:path>
                  </a:pathLst>
                </a:custGeom>
                <a:solidFill>
                  <a:srgbClr val="683F1D"/>
                </a:solidFill>
                <a:ln w="520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45" name="任意多边形: 形状 444">
                  <a:extLst>
                    <a:ext uri="{FF2B5EF4-FFF2-40B4-BE49-F238E27FC236}">
                      <a16:creationId xmlns:a16="http://schemas.microsoft.com/office/drawing/2014/main" id="{D4FD7622-1030-A931-445C-8F48F59824FF}"/>
                    </a:ext>
                  </a:extLst>
                </p:cNvPr>
                <p:cNvSpPr/>
                <p:nvPr/>
              </p:nvSpPr>
              <p:spPr>
                <a:xfrm>
                  <a:off x="9240119" y="4546694"/>
                  <a:ext cx="7189" cy="7189"/>
                </a:xfrm>
                <a:custGeom>
                  <a:avLst/>
                  <a:gdLst>
                    <a:gd name="connsiteX0" fmla="*/ 0 w 7189"/>
                    <a:gd name="connsiteY0" fmla="*/ 3595 h 7189"/>
                    <a:gd name="connsiteX1" fmla="*/ 3595 w 7189"/>
                    <a:gd name="connsiteY1" fmla="*/ 7190 h 7189"/>
                    <a:gd name="connsiteX2" fmla="*/ 7190 w 7189"/>
                    <a:gd name="connsiteY2" fmla="*/ 3595 h 7189"/>
                    <a:gd name="connsiteX3" fmla="*/ 3595 w 7189"/>
                    <a:gd name="connsiteY3" fmla="*/ 0 h 7189"/>
                    <a:gd name="connsiteX4" fmla="*/ 0 w 7189"/>
                    <a:gd name="connsiteY4" fmla="*/ 3595 h 71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189" h="7189">
                      <a:moveTo>
                        <a:pt x="0" y="3595"/>
                      </a:moveTo>
                      <a:cubicBezTo>
                        <a:pt x="0" y="5580"/>
                        <a:pt x="1610" y="7190"/>
                        <a:pt x="3595" y="7190"/>
                      </a:cubicBezTo>
                      <a:cubicBezTo>
                        <a:pt x="5580" y="7190"/>
                        <a:pt x="7190" y="5580"/>
                        <a:pt x="7190" y="3595"/>
                      </a:cubicBezTo>
                      <a:cubicBezTo>
                        <a:pt x="7190" y="1610"/>
                        <a:pt x="5580" y="0"/>
                        <a:pt x="3595" y="0"/>
                      </a:cubicBezTo>
                      <a:cubicBezTo>
                        <a:pt x="1610" y="0"/>
                        <a:pt x="0" y="1610"/>
                        <a:pt x="0" y="3595"/>
                      </a:cubicBezTo>
                      <a:close/>
                    </a:path>
                  </a:pathLst>
                </a:custGeom>
                <a:solidFill>
                  <a:srgbClr val="914839"/>
                </a:solidFill>
                <a:ln w="520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46" name="任意多边形: 形状 445">
                  <a:extLst>
                    <a:ext uri="{FF2B5EF4-FFF2-40B4-BE49-F238E27FC236}">
                      <a16:creationId xmlns:a16="http://schemas.microsoft.com/office/drawing/2014/main" id="{3A017784-A532-A538-231A-A7966C577C22}"/>
                    </a:ext>
                  </a:extLst>
                </p:cNvPr>
                <p:cNvSpPr/>
                <p:nvPr/>
              </p:nvSpPr>
              <p:spPr>
                <a:xfrm>
                  <a:off x="9252050" y="4532158"/>
                  <a:ext cx="7189" cy="7189"/>
                </a:xfrm>
                <a:custGeom>
                  <a:avLst/>
                  <a:gdLst>
                    <a:gd name="connsiteX0" fmla="*/ 7190 w 7189"/>
                    <a:gd name="connsiteY0" fmla="*/ 3595 h 7189"/>
                    <a:gd name="connsiteX1" fmla="*/ 3595 w 7189"/>
                    <a:gd name="connsiteY1" fmla="*/ 7190 h 7189"/>
                    <a:gd name="connsiteX2" fmla="*/ 0 w 7189"/>
                    <a:gd name="connsiteY2" fmla="*/ 3595 h 7189"/>
                    <a:gd name="connsiteX3" fmla="*/ 3595 w 7189"/>
                    <a:gd name="connsiteY3" fmla="*/ 0 h 7189"/>
                    <a:gd name="connsiteX4" fmla="*/ 7190 w 7189"/>
                    <a:gd name="connsiteY4" fmla="*/ 3595 h 71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189" h="7189">
                      <a:moveTo>
                        <a:pt x="7190" y="3595"/>
                      </a:moveTo>
                      <a:cubicBezTo>
                        <a:pt x="7190" y="5580"/>
                        <a:pt x="5580" y="7190"/>
                        <a:pt x="3595" y="7190"/>
                      </a:cubicBezTo>
                      <a:cubicBezTo>
                        <a:pt x="1610" y="7190"/>
                        <a:pt x="0" y="5580"/>
                        <a:pt x="0" y="3595"/>
                      </a:cubicBezTo>
                      <a:cubicBezTo>
                        <a:pt x="0" y="1609"/>
                        <a:pt x="1610" y="0"/>
                        <a:pt x="3595" y="0"/>
                      </a:cubicBezTo>
                      <a:cubicBezTo>
                        <a:pt x="5580" y="0"/>
                        <a:pt x="7190" y="1609"/>
                        <a:pt x="7190" y="3595"/>
                      </a:cubicBezTo>
                      <a:close/>
                    </a:path>
                  </a:pathLst>
                </a:custGeom>
                <a:solidFill>
                  <a:srgbClr val="914839"/>
                </a:solidFill>
                <a:ln w="520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47" name="任意多边形: 形状 446">
                  <a:extLst>
                    <a:ext uri="{FF2B5EF4-FFF2-40B4-BE49-F238E27FC236}">
                      <a16:creationId xmlns:a16="http://schemas.microsoft.com/office/drawing/2014/main" id="{2AC1B78D-BC3B-32C5-594F-E271154AB0F3}"/>
                    </a:ext>
                  </a:extLst>
                </p:cNvPr>
                <p:cNvSpPr/>
                <p:nvPr/>
              </p:nvSpPr>
              <p:spPr>
                <a:xfrm>
                  <a:off x="9255645" y="4545183"/>
                  <a:ext cx="7189" cy="7189"/>
                </a:xfrm>
                <a:custGeom>
                  <a:avLst/>
                  <a:gdLst>
                    <a:gd name="connsiteX0" fmla="*/ 7190 w 7189"/>
                    <a:gd name="connsiteY0" fmla="*/ 3595 h 7189"/>
                    <a:gd name="connsiteX1" fmla="*/ 3595 w 7189"/>
                    <a:gd name="connsiteY1" fmla="*/ 7190 h 7189"/>
                    <a:gd name="connsiteX2" fmla="*/ 0 w 7189"/>
                    <a:gd name="connsiteY2" fmla="*/ 3595 h 7189"/>
                    <a:gd name="connsiteX3" fmla="*/ 3595 w 7189"/>
                    <a:gd name="connsiteY3" fmla="*/ 0 h 7189"/>
                    <a:gd name="connsiteX4" fmla="*/ 7190 w 7189"/>
                    <a:gd name="connsiteY4" fmla="*/ 3595 h 71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189" h="7189">
                      <a:moveTo>
                        <a:pt x="7190" y="3595"/>
                      </a:moveTo>
                      <a:cubicBezTo>
                        <a:pt x="7190" y="5580"/>
                        <a:pt x="5580" y="7190"/>
                        <a:pt x="3595" y="7190"/>
                      </a:cubicBezTo>
                      <a:cubicBezTo>
                        <a:pt x="1610" y="7190"/>
                        <a:pt x="0" y="5580"/>
                        <a:pt x="0" y="3595"/>
                      </a:cubicBezTo>
                      <a:cubicBezTo>
                        <a:pt x="0" y="1609"/>
                        <a:pt x="1610" y="0"/>
                        <a:pt x="3595" y="0"/>
                      </a:cubicBezTo>
                      <a:cubicBezTo>
                        <a:pt x="5580" y="0"/>
                        <a:pt x="7190" y="1609"/>
                        <a:pt x="7190" y="3595"/>
                      </a:cubicBezTo>
                      <a:close/>
                    </a:path>
                  </a:pathLst>
                </a:custGeom>
                <a:solidFill>
                  <a:srgbClr val="914839"/>
                </a:solidFill>
                <a:ln w="520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48" name="任意多边形: 形状 447">
                  <a:extLst>
                    <a:ext uri="{FF2B5EF4-FFF2-40B4-BE49-F238E27FC236}">
                      <a16:creationId xmlns:a16="http://schemas.microsoft.com/office/drawing/2014/main" id="{45143917-493D-61E4-947B-15EF3A999F99}"/>
                    </a:ext>
                  </a:extLst>
                </p:cNvPr>
                <p:cNvSpPr/>
                <p:nvPr/>
              </p:nvSpPr>
              <p:spPr>
                <a:xfrm>
                  <a:off x="9268878" y="4535753"/>
                  <a:ext cx="7189" cy="7189"/>
                </a:xfrm>
                <a:custGeom>
                  <a:avLst/>
                  <a:gdLst>
                    <a:gd name="connsiteX0" fmla="*/ 0 w 7189"/>
                    <a:gd name="connsiteY0" fmla="*/ 3595 h 7189"/>
                    <a:gd name="connsiteX1" fmla="*/ 3595 w 7189"/>
                    <a:gd name="connsiteY1" fmla="*/ 7190 h 7189"/>
                    <a:gd name="connsiteX2" fmla="*/ 7190 w 7189"/>
                    <a:gd name="connsiteY2" fmla="*/ 3595 h 7189"/>
                    <a:gd name="connsiteX3" fmla="*/ 3595 w 7189"/>
                    <a:gd name="connsiteY3" fmla="*/ 0 h 7189"/>
                    <a:gd name="connsiteX4" fmla="*/ 0 w 7189"/>
                    <a:gd name="connsiteY4" fmla="*/ 3595 h 71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189" h="7189">
                      <a:moveTo>
                        <a:pt x="0" y="3595"/>
                      </a:moveTo>
                      <a:cubicBezTo>
                        <a:pt x="0" y="5580"/>
                        <a:pt x="1610" y="7190"/>
                        <a:pt x="3595" y="7190"/>
                      </a:cubicBezTo>
                      <a:cubicBezTo>
                        <a:pt x="5580" y="7190"/>
                        <a:pt x="7190" y="5580"/>
                        <a:pt x="7190" y="3595"/>
                      </a:cubicBezTo>
                      <a:cubicBezTo>
                        <a:pt x="7190" y="1610"/>
                        <a:pt x="5580" y="0"/>
                        <a:pt x="3595" y="0"/>
                      </a:cubicBezTo>
                      <a:cubicBezTo>
                        <a:pt x="1610" y="0"/>
                        <a:pt x="0" y="1610"/>
                        <a:pt x="0" y="3595"/>
                      </a:cubicBezTo>
                      <a:close/>
                    </a:path>
                  </a:pathLst>
                </a:custGeom>
                <a:solidFill>
                  <a:srgbClr val="914839"/>
                </a:solidFill>
                <a:ln w="520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49" name="任意多边形: 形状 448">
                  <a:extLst>
                    <a:ext uri="{FF2B5EF4-FFF2-40B4-BE49-F238E27FC236}">
                      <a16:creationId xmlns:a16="http://schemas.microsoft.com/office/drawing/2014/main" id="{3E1A10A6-15A0-E195-4ABA-5462995E22C4}"/>
                    </a:ext>
                  </a:extLst>
                </p:cNvPr>
                <p:cNvSpPr/>
                <p:nvPr/>
              </p:nvSpPr>
              <p:spPr>
                <a:xfrm>
                  <a:off x="9327751" y="4522311"/>
                  <a:ext cx="7189" cy="7189"/>
                </a:xfrm>
                <a:custGeom>
                  <a:avLst/>
                  <a:gdLst>
                    <a:gd name="connsiteX0" fmla="*/ 0 w 7189"/>
                    <a:gd name="connsiteY0" fmla="*/ 3595 h 7189"/>
                    <a:gd name="connsiteX1" fmla="*/ 3595 w 7189"/>
                    <a:gd name="connsiteY1" fmla="*/ 7190 h 7189"/>
                    <a:gd name="connsiteX2" fmla="*/ 7190 w 7189"/>
                    <a:gd name="connsiteY2" fmla="*/ 3595 h 7189"/>
                    <a:gd name="connsiteX3" fmla="*/ 3595 w 7189"/>
                    <a:gd name="connsiteY3" fmla="*/ 0 h 7189"/>
                    <a:gd name="connsiteX4" fmla="*/ 0 w 7189"/>
                    <a:gd name="connsiteY4" fmla="*/ 3595 h 71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189" h="7189">
                      <a:moveTo>
                        <a:pt x="0" y="3595"/>
                      </a:moveTo>
                      <a:cubicBezTo>
                        <a:pt x="0" y="5580"/>
                        <a:pt x="1609" y="7190"/>
                        <a:pt x="3595" y="7190"/>
                      </a:cubicBezTo>
                      <a:cubicBezTo>
                        <a:pt x="5580" y="7190"/>
                        <a:pt x="7190" y="5580"/>
                        <a:pt x="7190" y="3595"/>
                      </a:cubicBezTo>
                      <a:cubicBezTo>
                        <a:pt x="7190" y="1610"/>
                        <a:pt x="5580" y="0"/>
                        <a:pt x="3595" y="0"/>
                      </a:cubicBezTo>
                      <a:cubicBezTo>
                        <a:pt x="1609" y="0"/>
                        <a:pt x="0" y="1610"/>
                        <a:pt x="0" y="3595"/>
                      </a:cubicBezTo>
                      <a:close/>
                    </a:path>
                  </a:pathLst>
                </a:custGeom>
                <a:solidFill>
                  <a:srgbClr val="914839"/>
                </a:solidFill>
                <a:ln w="520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50" name="任意多边形: 形状 449">
                  <a:extLst>
                    <a:ext uri="{FF2B5EF4-FFF2-40B4-BE49-F238E27FC236}">
                      <a16:creationId xmlns:a16="http://schemas.microsoft.com/office/drawing/2014/main" id="{78ECC58B-F72C-5006-1064-C8388DACC3AA}"/>
                    </a:ext>
                  </a:extLst>
                </p:cNvPr>
                <p:cNvSpPr/>
                <p:nvPr/>
              </p:nvSpPr>
              <p:spPr>
                <a:xfrm>
                  <a:off x="9314830" y="4516945"/>
                  <a:ext cx="7189" cy="7189"/>
                </a:xfrm>
                <a:custGeom>
                  <a:avLst/>
                  <a:gdLst>
                    <a:gd name="connsiteX0" fmla="*/ 7190 w 7189"/>
                    <a:gd name="connsiteY0" fmla="*/ 3595 h 7189"/>
                    <a:gd name="connsiteX1" fmla="*/ 3595 w 7189"/>
                    <a:gd name="connsiteY1" fmla="*/ 7190 h 7189"/>
                    <a:gd name="connsiteX2" fmla="*/ 0 w 7189"/>
                    <a:gd name="connsiteY2" fmla="*/ 3595 h 7189"/>
                    <a:gd name="connsiteX3" fmla="*/ 3595 w 7189"/>
                    <a:gd name="connsiteY3" fmla="*/ 0 h 7189"/>
                    <a:gd name="connsiteX4" fmla="*/ 7190 w 7189"/>
                    <a:gd name="connsiteY4" fmla="*/ 3595 h 71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189" h="7189">
                      <a:moveTo>
                        <a:pt x="7190" y="3595"/>
                      </a:moveTo>
                      <a:cubicBezTo>
                        <a:pt x="7190" y="5580"/>
                        <a:pt x="5580" y="7190"/>
                        <a:pt x="3595" y="7190"/>
                      </a:cubicBezTo>
                      <a:cubicBezTo>
                        <a:pt x="1609" y="7190"/>
                        <a:pt x="0" y="5580"/>
                        <a:pt x="0" y="3595"/>
                      </a:cubicBezTo>
                      <a:cubicBezTo>
                        <a:pt x="0" y="1610"/>
                        <a:pt x="1609" y="0"/>
                        <a:pt x="3595" y="0"/>
                      </a:cubicBezTo>
                      <a:cubicBezTo>
                        <a:pt x="5580" y="0"/>
                        <a:pt x="7190" y="1610"/>
                        <a:pt x="7190" y="3595"/>
                      </a:cubicBezTo>
                      <a:close/>
                    </a:path>
                  </a:pathLst>
                </a:custGeom>
                <a:solidFill>
                  <a:srgbClr val="914839"/>
                </a:solidFill>
                <a:ln w="520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51" name="任意多边形: 形状 450">
                  <a:extLst>
                    <a:ext uri="{FF2B5EF4-FFF2-40B4-BE49-F238E27FC236}">
                      <a16:creationId xmlns:a16="http://schemas.microsoft.com/office/drawing/2014/main" id="{030109B9-7BEC-EECC-BB23-270FA7FA8465}"/>
                    </a:ext>
                  </a:extLst>
                </p:cNvPr>
                <p:cNvSpPr/>
                <p:nvPr/>
              </p:nvSpPr>
              <p:spPr>
                <a:xfrm>
                  <a:off x="9108535" y="4375983"/>
                  <a:ext cx="271620" cy="242479"/>
                </a:xfrm>
                <a:custGeom>
                  <a:avLst/>
                  <a:gdLst>
                    <a:gd name="connsiteX0" fmla="*/ 264959 w 271620"/>
                    <a:gd name="connsiteY0" fmla="*/ 139711 h 242479"/>
                    <a:gd name="connsiteX1" fmla="*/ 252924 w 271620"/>
                    <a:gd name="connsiteY1" fmla="*/ 144921 h 242479"/>
                    <a:gd name="connsiteX2" fmla="*/ 252924 w 271620"/>
                    <a:gd name="connsiteY2" fmla="*/ 123456 h 242479"/>
                    <a:gd name="connsiteX3" fmla="*/ 222498 w 271620"/>
                    <a:gd name="connsiteY3" fmla="*/ 119861 h 242479"/>
                    <a:gd name="connsiteX4" fmla="*/ 114131 w 271620"/>
                    <a:gd name="connsiteY4" fmla="*/ 53799 h 242479"/>
                    <a:gd name="connsiteX5" fmla="*/ 82454 w 271620"/>
                    <a:gd name="connsiteY5" fmla="*/ 107983 h 242479"/>
                    <a:gd name="connsiteX6" fmla="*/ 103294 w 271620"/>
                    <a:gd name="connsiteY6" fmla="*/ 140024 h 242479"/>
                    <a:gd name="connsiteX7" fmla="*/ 101314 w 271620"/>
                    <a:gd name="connsiteY7" fmla="*/ 185611 h 242479"/>
                    <a:gd name="connsiteX8" fmla="*/ 122154 w 271620"/>
                    <a:gd name="connsiteY8" fmla="*/ 210828 h 242479"/>
                    <a:gd name="connsiteX9" fmla="*/ 114287 w 271620"/>
                    <a:gd name="connsiteY9" fmla="*/ 226457 h 242479"/>
                    <a:gd name="connsiteX10" fmla="*/ 102981 w 271620"/>
                    <a:gd name="connsiteY10" fmla="*/ 213224 h 242479"/>
                    <a:gd name="connsiteX11" fmla="*/ 84069 w 271620"/>
                    <a:gd name="connsiteY11" fmla="*/ 202804 h 242479"/>
                    <a:gd name="connsiteX12" fmla="*/ 71148 w 271620"/>
                    <a:gd name="connsiteY12" fmla="*/ 175973 h 242479"/>
                    <a:gd name="connsiteX13" fmla="*/ 33897 w 271620"/>
                    <a:gd name="connsiteY13" fmla="*/ 213432 h 242479"/>
                    <a:gd name="connsiteX14" fmla="*/ 55571 w 271620"/>
                    <a:gd name="connsiteY14" fmla="*/ 241671 h 242479"/>
                    <a:gd name="connsiteX15" fmla="*/ 13631 w 271620"/>
                    <a:gd name="connsiteY15" fmla="*/ 217184 h 242479"/>
                    <a:gd name="connsiteX16" fmla="*/ 2012 w 271620"/>
                    <a:gd name="connsiteY16" fmla="*/ 193322 h 242479"/>
                    <a:gd name="connsiteX17" fmla="*/ 24884 w 271620"/>
                    <a:gd name="connsiteY17" fmla="*/ 98865 h 242479"/>
                    <a:gd name="connsiteX18" fmla="*/ 51246 w 271620"/>
                    <a:gd name="connsiteY18" fmla="*/ 67605 h 242479"/>
                    <a:gd name="connsiteX19" fmla="*/ 89800 w 271620"/>
                    <a:gd name="connsiteY19" fmla="*/ 15193 h 242479"/>
                    <a:gd name="connsiteX20" fmla="*/ 143515 w 271620"/>
                    <a:gd name="connsiteY20" fmla="*/ 11181 h 242479"/>
                    <a:gd name="connsiteX21" fmla="*/ 213068 w 271620"/>
                    <a:gd name="connsiteY21" fmla="*/ 17538 h 242479"/>
                    <a:gd name="connsiteX22" fmla="*/ 220310 w 271620"/>
                    <a:gd name="connsiteY22" fmla="*/ 72503 h 242479"/>
                    <a:gd name="connsiteX23" fmla="*/ 246360 w 271620"/>
                    <a:gd name="connsiteY23" fmla="*/ 97146 h 242479"/>
                    <a:gd name="connsiteX24" fmla="*/ 271576 w 271620"/>
                    <a:gd name="connsiteY24" fmla="*/ 119757 h 242479"/>
                    <a:gd name="connsiteX25" fmla="*/ 264959 w 271620"/>
                    <a:gd name="connsiteY25" fmla="*/ 139711 h 2424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</a:cxnLst>
                  <a:rect l="l" t="t" r="r" b="b"/>
                  <a:pathLst>
                    <a:path w="271620" h="242479">
                      <a:moveTo>
                        <a:pt x="264959" y="139711"/>
                      </a:moveTo>
                      <a:cubicBezTo>
                        <a:pt x="260583" y="144921"/>
                        <a:pt x="255269" y="147526"/>
                        <a:pt x="252924" y="144921"/>
                      </a:cubicBezTo>
                      <a:cubicBezTo>
                        <a:pt x="248340" y="140024"/>
                        <a:pt x="261521" y="132313"/>
                        <a:pt x="252924" y="123456"/>
                      </a:cubicBezTo>
                      <a:cubicBezTo>
                        <a:pt x="244328" y="114599"/>
                        <a:pt x="222498" y="119861"/>
                        <a:pt x="222498" y="119861"/>
                      </a:cubicBezTo>
                      <a:cubicBezTo>
                        <a:pt x="190769" y="36919"/>
                        <a:pt x="142681" y="39524"/>
                        <a:pt x="114131" y="53799"/>
                      </a:cubicBezTo>
                      <a:cubicBezTo>
                        <a:pt x="85580" y="68074"/>
                        <a:pt x="82871" y="93030"/>
                        <a:pt x="82454" y="107983"/>
                      </a:cubicBezTo>
                      <a:cubicBezTo>
                        <a:pt x="82037" y="122935"/>
                        <a:pt x="81933" y="128041"/>
                        <a:pt x="103294" y="140024"/>
                      </a:cubicBezTo>
                      <a:cubicBezTo>
                        <a:pt x="124655" y="152007"/>
                        <a:pt x="104753" y="170763"/>
                        <a:pt x="101314" y="185611"/>
                      </a:cubicBezTo>
                      <a:cubicBezTo>
                        <a:pt x="97876" y="200460"/>
                        <a:pt x="113610" y="196031"/>
                        <a:pt x="122154" y="210828"/>
                      </a:cubicBezTo>
                      <a:cubicBezTo>
                        <a:pt x="130699" y="225624"/>
                        <a:pt x="113558" y="232866"/>
                        <a:pt x="114287" y="226457"/>
                      </a:cubicBezTo>
                      <a:cubicBezTo>
                        <a:pt x="115016" y="220049"/>
                        <a:pt x="109077" y="211817"/>
                        <a:pt x="102981" y="213224"/>
                      </a:cubicBezTo>
                      <a:cubicBezTo>
                        <a:pt x="96886" y="214631"/>
                        <a:pt x="84642" y="210098"/>
                        <a:pt x="84069" y="202804"/>
                      </a:cubicBezTo>
                      <a:cubicBezTo>
                        <a:pt x="83496" y="195510"/>
                        <a:pt x="78859" y="178473"/>
                        <a:pt x="71148" y="175973"/>
                      </a:cubicBezTo>
                      <a:cubicBezTo>
                        <a:pt x="44213" y="167116"/>
                        <a:pt x="30198" y="193113"/>
                        <a:pt x="33897" y="213432"/>
                      </a:cubicBezTo>
                      <a:cubicBezTo>
                        <a:pt x="36344" y="225700"/>
                        <a:pt x="44353" y="236135"/>
                        <a:pt x="55571" y="241671"/>
                      </a:cubicBezTo>
                      <a:cubicBezTo>
                        <a:pt x="55571" y="241670"/>
                        <a:pt x="39941" y="249381"/>
                        <a:pt x="13631" y="217184"/>
                      </a:cubicBezTo>
                      <a:cubicBezTo>
                        <a:pt x="7984" y="210223"/>
                        <a:pt x="4010" y="202060"/>
                        <a:pt x="2012" y="193322"/>
                      </a:cubicBezTo>
                      <a:cubicBezTo>
                        <a:pt x="-5646" y="161333"/>
                        <a:pt x="9983" y="122206"/>
                        <a:pt x="24884" y="98865"/>
                      </a:cubicBezTo>
                      <a:cubicBezTo>
                        <a:pt x="43796" y="69064"/>
                        <a:pt x="51246" y="67605"/>
                        <a:pt x="51246" y="67605"/>
                      </a:cubicBezTo>
                      <a:cubicBezTo>
                        <a:pt x="60035" y="47482"/>
                        <a:pt x="73206" y="29575"/>
                        <a:pt x="89800" y="15193"/>
                      </a:cubicBezTo>
                      <a:cubicBezTo>
                        <a:pt x="118299" y="-10284"/>
                        <a:pt x="143515" y="11181"/>
                        <a:pt x="143515" y="11181"/>
                      </a:cubicBezTo>
                      <a:cubicBezTo>
                        <a:pt x="170972" y="-7991"/>
                        <a:pt x="203690" y="-281"/>
                        <a:pt x="213068" y="17538"/>
                      </a:cubicBezTo>
                      <a:cubicBezTo>
                        <a:pt x="222446" y="35356"/>
                        <a:pt x="218851" y="63333"/>
                        <a:pt x="220310" y="72503"/>
                      </a:cubicBezTo>
                      <a:cubicBezTo>
                        <a:pt x="221769" y="81672"/>
                        <a:pt x="228907" y="97146"/>
                        <a:pt x="246360" y="97146"/>
                      </a:cubicBezTo>
                      <a:cubicBezTo>
                        <a:pt x="263813" y="97146"/>
                        <a:pt x="270482" y="103763"/>
                        <a:pt x="271576" y="119757"/>
                      </a:cubicBezTo>
                      <a:cubicBezTo>
                        <a:pt x="271978" y="127007"/>
                        <a:pt x="269614" y="134138"/>
                        <a:pt x="264959" y="139711"/>
                      </a:cubicBezTo>
                      <a:close/>
                    </a:path>
                  </a:pathLst>
                </a:custGeom>
                <a:solidFill>
                  <a:srgbClr val="FFEACC"/>
                </a:solidFill>
                <a:ln w="520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52" name="任意多边形: 形状 451">
                  <a:extLst>
                    <a:ext uri="{FF2B5EF4-FFF2-40B4-BE49-F238E27FC236}">
                      <a16:creationId xmlns:a16="http://schemas.microsoft.com/office/drawing/2014/main" id="{E76F432B-E185-C2A6-865F-436392F63B64}"/>
                    </a:ext>
                  </a:extLst>
                </p:cNvPr>
                <p:cNvSpPr/>
                <p:nvPr/>
              </p:nvSpPr>
              <p:spPr>
                <a:xfrm>
                  <a:off x="9110547" y="4399450"/>
                  <a:ext cx="263276" cy="220533"/>
                </a:xfrm>
                <a:custGeom>
                  <a:avLst/>
                  <a:gdLst>
                    <a:gd name="connsiteX0" fmla="*/ 262947 w 263276"/>
                    <a:gd name="connsiteY0" fmla="*/ 116244 h 220533"/>
                    <a:gd name="connsiteX1" fmla="*/ 250912 w 263276"/>
                    <a:gd name="connsiteY1" fmla="*/ 121454 h 220533"/>
                    <a:gd name="connsiteX2" fmla="*/ 250912 w 263276"/>
                    <a:gd name="connsiteY2" fmla="*/ 99989 h 220533"/>
                    <a:gd name="connsiteX3" fmla="*/ 220486 w 263276"/>
                    <a:gd name="connsiteY3" fmla="*/ 96394 h 220533"/>
                    <a:gd name="connsiteX4" fmla="*/ 112119 w 263276"/>
                    <a:gd name="connsiteY4" fmla="*/ 30332 h 220533"/>
                    <a:gd name="connsiteX5" fmla="*/ 80442 w 263276"/>
                    <a:gd name="connsiteY5" fmla="*/ 84515 h 220533"/>
                    <a:gd name="connsiteX6" fmla="*/ 101282 w 263276"/>
                    <a:gd name="connsiteY6" fmla="*/ 116557 h 220533"/>
                    <a:gd name="connsiteX7" fmla="*/ 99302 w 263276"/>
                    <a:gd name="connsiteY7" fmla="*/ 162144 h 220533"/>
                    <a:gd name="connsiteX8" fmla="*/ 120142 w 263276"/>
                    <a:gd name="connsiteY8" fmla="*/ 187360 h 220533"/>
                    <a:gd name="connsiteX9" fmla="*/ 112275 w 263276"/>
                    <a:gd name="connsiteY9" fmla="*/ 202990 h 220533"/>
                    <a:gd name="connsiteX10" fmla="*/ 100969 w 263276"/>
                    <a:gd name="connsiteY10" fmla="*/ 189757 h 220533"/>
                    <a:gd name="connsiteX11" fmla="*/ 82057 w 263276"/>
                    <a:gd name="connsiteY11" fmla="*/ 179337 h 220533"/>
                    <a:gd name="connsiteX12" fmla="*/ 69032 w 263276"/>
                    <a:gd name="connsiteY12" fmla="*/ 154173 h 220533"/>
                    <a:gd name="connsiteX13" fmla="*/ 33187 w 263276"/>
                    <a:gd name="connsiteY13" fmla="*/ 189965 h 220533"/>
                    <a:gd name="connsiteX14" fmla="*/ 56424 w 263276"/>
                    <a:gd name="connsiteY14" fmla="*/ 217839 h 220533"/>
                    <a:gd name="connsiteX15" fmla="*/ 11618 w 263276"/>
                    <a:gd name="connsiteY15" fmla="*/ 193717 h 220533"/>
                    <a:gd name="connsiteX16" fmla="*/ 0 w 263276"/>
                    <a:gd name="connsiteY16" fmla="*/ 169855 h 220533"/>
                    <a:gd name="connsiteX17" fmla="*/ 43503 w 263276"/>
                    <a:gd name="connsiteY17" fmla="*/ 115202 h 220533"/>
                    <a:gd name="connsiteX18" fmla="*/ 87944 w 263276"/>
                    <a:gd name="connsiteY18" fmla="*/ 22204 h 220533"/>
                    <a:gd name="connsiteX19" fmla="*/ 166615 w 263276"/>
                    <a:gd name="connsiteY19" fmla="*/ 19860 h 220533"/>
                    <a:gd name="connsiteX20" fmla="*/ 206315 w 263276"/>
                    <a:gd name="connsiteY20" fmla="*/ 44138 h 220533"/>
                    <a:gd name="connsiteX21" fmla="*/ 249818 w 263276"/>
                    <a:gd name="connsiteY21" fmla="*/ 88788 h 220533"/>
                    <a:gd name="connsiteX22" fmla="*/ 262947 w 263276"/>
                    <a:gd name="connsiteY22" fmla="*/ 116244 h 2205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263276" h="220533">
                      <a:moveTo>
                        <a:pt x="262947" y="116244"/>
                      </a:moveTo>
                      <a:cubicBezTo>
                        <a:pt x="258571" y="121454"/>
                        <a:pt x="253257" y="124059"/>
                        <a:pt x="250912" y="121454"/>
                      </a:cubicBezTo>
                      <a:cubicBezTo>
                        <a:pt x="246327" y="116557"/>
                        <a:pt x="259509" y="108846"/>
                        <a:pt x="250912" y="99989"/>
                      </a:cubicBezTo>
                      <a:cubicBezTo>
                        <a:pt x="242316" y="91132"/>
                        <a:pt x="220486" y="96394"/>
                        <a:pt x="220486" y="96394"/>
                      </a:cubicBezTo>
                      <a:cubicBezTo>
                        <a:pt x="188757" y="13452"/>
                        <a:pt x="140669" y="16056"/>
                        <a:pt x="112119" y="30332"/>
                      </a:cubicBezTo>
                      <a:cubicBezTo>
                        <a:pt x="83568" y="44607"/>
                        <a:pt x="80859" y="69563"/>
                        <a:pt x="80442" y="84515"/>
                      </a:cubicBezTo>
                      <a:cubicBezTo>
                        <a:pt x="80025" y="99468"/>
                        <a:pt x="79921" y="104574"/>
                        <a:pt x="101282" y="116557"/>
                      </a:cubicBezTo>
                      <a:cubicBezTo>
                        <a:pt x="122643" y="128540"/>
                        <a:pt x="102741" y="147296"/>
                        <a:pt x="99302" y="162144"/>
                      </a:cubicBezTo>
                      <a:cubicBezTo>
                        <a:pt x="95863" y="176992"/>
                        <a:pt x="111598" y="172564"/>
                        <a:pt x="120142" y="187360"/>
                      </a:cubicBezTo>
                      <a:cubicBezTo>
                        <a:pt x="128686" y="202157"/>
                        <a:pt x="111545" y="209398"/>
                        <a:pt x="112275" y="202990"/>
                      </a:cubicBezTo>
                      <a:cubicBezTo>
                        <a:pt x="113004" y="196582"/>
                        <a:pt x="107065" y="188350"/>
                        <a:pt x="100969" y="189757"/>
                      </a:cubicBezTo>
                      <a:cubicBezTo>
                        <a:pt x="94874" y="191164"/>
                        <a:pt x="82630" y="186631"/>
                        <a:pt x="82057" y="179337"/>
                      </a:cubicBezTo>
                      <a:cubicBezTo>
                        <a:pt x="81484" y="172043"/>
                        <a:pt x="77941" y="157820"/>
                        <a:pt x="69032" y="154173"/>
                      </a:cubicBezTo>
                      <a:cubicBezTo>
                        <a:pt x="41576" y="142867"/>
                        <a:pt x="29488" y="169803"/>
                        <a:pt x="33187" y="189965"/>
                      </a:cubicBezTo>
                      <a:cubicBezTo>
                        <a:pt x="35969" y="202468"/>
                        <a:pt x="44626" y="212853"/>
                        <a:pt x="56424" y="217839"/>
                      </a:cubicBezTo>
                      <a:cubicBezTo>
                        <a:pt x="56424" y="217839"/>
                        <a:pt x="42774" y="232427"/>
                        <a:pt x="11618" y="193717"/>
                      </a:cubicBezTo>
                      <a:cubicBezTo>
                        <a:pt x="6001" y="186737"/>
                        <a:pt x="2030" y="178581"/>
                        <a:pt x="0" y="169855"/>
                      </a:cubicBezTo>
                      <a:cubicBezTo>
                        <a:pt x="26883" y="145316"/>
                        <a:pt x="25529" y="120568"/>
                        <a:pt x="43503" y="115202"/>
                      </a:cubicBezTo>
                      <a:cubicBezTo>
                        <a:pt x="65489" y="108638"/>
                        <a:pt x="62624" y="64926"/>
                        <a:pt x="87944" y="22204"/>
                      </a:cubicBezTo>
                      <a:cubicBezTo>
                        <a:pt x="113265" y="-20518"/>
                        <a:pt x="156039" y="9752"/>
                        <a:pt x="166615" y="19860"/>
                      </a:cubicBezTo>
                      <a:cubicBezTo>
                        <a:pt x="166615" y="19860"/>
                        <a:pt x="197197" y="4230"/>
                        <a:pt x="206315" y="44138"/>
                      </a:cubicBezTo>
                      <a:cubicBezTo>
                        <a:pt x="215432" y="84047"/>
                        <a:pt x="235960" y="90142"/>
                        <a:pt x="249818" y="88788"/>
                      </a:cubicBezTo>
                      <a:cubicBezTo>
                        <a:pt x="258050" y="87954"/>
                        <a:pt x="264875" y="102229"/>
                        <a:pt x="262947" y="116244"/>
                      </a:cubicBezTo>
                      <a:close/>
                    </a:path>
                  </a:pathLst>
                </a:custGeom>
                <a:solidFill>
                  <a:srgbClr val="EDD6B7"/>
                </a:solidFill>
                <a:ln w="520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53" name="任意多边形: 形状 452">
                  <a:extLst>
                    <a:ext uri="{FF2B5EF4-FFF2-40B4-BE49-F238E27FC236}">
                      <a16:creationId xmlns:a16="http://schemas.microsoft.com/office/drawing/2014/main" id="{56818368-367F-FE6F-4C85-B678B6C2071D}"/>
                    </a:ext>
                  </a:extLst>
                </p:cNvPr>
                <p:cNvSpPr/>
                <p:nvPr/>
              </p:nvSpPr>
              <p:spPr>
                <a:xfrm>
                  <a:off x="9179423" y="4525072"/>
                  <a:ext cx="11837" cy="39126"/>
                </a:xfrm>
                <a:custGeom>
                  <a:avLst/>
                  <a:gdLst>
                    <a:gd name="connsiteX0" fmla="*/ 0 w 11837"/>
                    <a:gd name="connsiteY0" fmla="*/ 0 h 39126"/>
                    <a:gd name="connsiteX1" fmla="*/ 9586 w 11837"/>
                    <a:gd name="connsiteY1" fmla="*/ 39127 h 391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1837" h="39126">
                      <a:moveTo>
                        <a:pt x="0" y="0"/>
                      </a:moveTo>
                      <a:cubicBezTo>
                        <a:pt x="10055" y="1563"/>
                        <a:pt x="15057" y="16516"/>
                        <a:pt x="9586" y="39127"/>
                      </a:cubicBezTo>
                    </a:path>
                  </a:pathLst>
                </a:custGeom>
                <a:noFill/>
                <a:ln w="3902" cap="rnd">
                  <a:solidFill>
                    <a:srgbClr val="C6AB8B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54" name="任意多边形: 形状 453">
                  <a:extLst>
                    <a:ext uri="{FF2B5EF4-FFF2-40B4-BE49-F238E27FC236}">
                      <a16:creationId xmlns:a16="http://schemas.microsoft.com/office/drawing/2014/main" id="{D3FDBF23-424E-564F-8AD0-7DAFCD4F38B6}"/>
                    </a:ext>
                  </a:extLst>
                </p:cNvPr>
                <p:cNvSpPr/>
                <p:nvPr/>
              </p:nvSpPr>
              <p:spPr>
                <a:xfrm>
                  <a:off x="9193490" y="4407940"/>
                  <a:ext cx="50953" cy="48881"/>
                </a:xfrm>
                <a:custGeom>
                  <a:avLst/>
                  <a:gdLst>
                    <a:gd name="connsiteX0" fmla="*/ 0 w 50953"/>
                    <a:gd name="connsiteY0" fmla="*/ 48882 h 48881"/>
                    <a:gd name="connsiteX1" fmla="*/ 25477 w 50953"/>
                    <a:gd name="connsiteY1" fmla="*/ 1992 h 48881"/>
                    <a:gd name="connsiteX2" fmla="*/ 50954 w 50953"/>
                    <a:gd name="connsiteY2" fmla="*/ 2461 h 488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50953" h="48881">
                      <a:moveTo>
                        <a:pt x="0" y="48882"/>
                      </a:moveTo>
                      <a:cubicBezTo>
                        <a:pt x="14432" y="7775"/>
                        <a:pt x="21152" y="4649"/>
                        <a:pt x="25477" y="1992"/>
                      </a:cubicBezTo>
                      <a:cubicBezTo>
                        <a:pt x="33344" y="-2749"/>
                        <a:pt x="50954" y="2461"/>
                        <a:pt x="50954" y="2461"/>
                      </a:cubicBezTo>
                    </a:path>
                  </a:pathLst>
                </a:custGeom>
                <a:noFill/>
                <a:ln w="3902" cap="rnd">
                  <a:solidFill>
                    <a:srgbClr val="C6AB8B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55" name="任意多边形: 形状 454">
                  <a:extLst>
                    <a:ext uri="{FF2B5EF4-FFF2-40B4-BE49-F238E27FC236}">
                      <a16:creationId xmlns:a16="http://schemas.microsoft.com/office/drawing/2014/main" id="{5F5D131D-AC99-66A6-8AF3-F1F7E9877CE3}"/>
                    </a:ext>
                  </a:extLst>
                </p:cNvPr>
                <p:cNvSpPr/>
                <p:nvPr/>
              </p:nvSpPr>
              <p:spPr>
                <a:xfrm>
                  <a:off x="9252050" y="4387165"/>
                  <a:ext cx="24955" cy="24330"/>
                </a:xfrm>
                <a:custGeom>
                  <a:avLst/>
                  <a:gdLst>
                    <a:gd name="connsiteX0" fmla="*/ 0 w 24955"/>
                    <a:gd name="connsiteY0" fmla="*/ 0 h 24330"/>
                    <a:gd name="connsiteX1" fmla="*/ 24956 w 24955"/>
                    <a:gd name="connsiteY1" fmla="*/ 24331 h 2433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4955" h="24330">
                      <a:moveTo>
                        <a:pt x="0" y="0"/>
                      </a:moveTo>
                      <a:cubicBezTo>
                        <a:pt x="8832" y="7566"/>
                        <a:pt x="17168" y="15693"/>
                        <a:pt x="24956" y="24331"/>
                      </a:cubicBezTo>
                    </a:path>
                  </a:pathLst>
                </a:custGeom>
                <a:noFill/>
                <a:ln w="3902" cap="rnd">
                  <a:solidFill>
                    <a:srgbClr val="C6AB8B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56" name="任意多边形: 形状 455">
                  <a:extLst>
                    <a:ext uri="{FF2B5EF4-FFF2-40B4-BE49-F238E27FC236}">
                      <a16:creationId xmlns:a16="http://schemas.microsoft.com/office/drawing/2014/main" id="{E5014998-058F-2FB7-B808-F777286AAD7D}"/>
                    </a:ext>
                  </a:extLst>
                </p:cNvPr>
                <p:cNvSpPr/>
                <p:nvPr/>
              </p:nvSpPr>
              <p:spPr>
                <a:xfrm>
                  <a:off x="9125552" y="4464845"/>
                  <a:ext cx="17244" cy="106283"/>
                </a:xfrm>
                <a:custGeom>
                  <a:avLst/>
                  <a:gdLst>
                    <a:gd name="connsiteX0" fmla="*/ 17245 w 17244"/>
                    <a:gd name="connsiteY0" fmla="*/ 106283 h 106283"/>
                    <a:gd name="connsiteX1" fmla="*/ 14379 w 17244"/>
                    <a:gd name="connsiteY1" fmla="*/ 0 h 1062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7244" h="106283">
                      <a:moveTo>
                        <a:pt x="17245" y="106283"/>
                      </a:moveTo>
                      <a:cubicBezTo>
                        <a:pt x="2813" y="85027"/>
                        <a:pt x="-11619" y="38085"/>
                        <a:pt x="14379" y="0"/>
                      </a:cubicBezTo>
                    </a:path>
                  </a:pathLst>
                </a:custGeom>
                <a:noFill/>
                <a:ln w="3902" cap="rnd">
                  <a:solidFill>
                    <a:srgbClr val="C6AB8B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57" name="任意多边形: 形状 456">
                  <a:extLst>
                    <a:ext uri="{FF2B5EF4-FFF2-40B4-BE49-F238E27FC236}">
                      <a16:creationId xmlns:a16="http://schemas.microsoft.com/office/drawing/2014/main" id="{C43B1E86-6FD8-5804-6227-787827F72178}"/>
                    </a:ext>
                  </a:extLst>
                </p:cNvPr>
                <p:cNvSpPr/>
                <p:nvPr/>
              </p:nvSpPr>
              <p:spPr>
                <a:xfrm>
                  <a:off x="9146551" y="4443797"/>
                  <a:ext cx="13230" cy="109409"/>
                </a:xfrm>
                <a:custGeom>
                  <a:avLst/>
                  <a:gdLst>
                    <a:gd name="connsiteX0" fmla="*/ 10626 w 13230"/>
                    <a:gd name="connsiteY0" fmla="*/ 109409 h 109409"/>
                    <a:gd name="connsiteX1" fmla="*/ 13231 w 13230"/>
                    <a:gd name="connsiteY1" fmla="*/ 0 h 1094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3230" h="109409">
                      <a:moveTo>
                        <a:pt x="10626" y="109409"/>
                      </a:moveTo>
                      <a:cubicBezTo>
                        <a:pt x="206" y="87892"/>
                        <a:pt x="-7922" y="46525"/>
                        <a:pt x="13231" y="0"/>
                      </a:cubicBezTo>
                    </a:path>
                  </a:pathLst>
                </a:custGeom>
                <a:noFill/>
                <a:ln w="3902" cap="rnd">
                  <a:solidFill>
                    <a:srgbClr val="C6AB8B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58" name="任意多边形: 形状 457">
                  <a:extLst>
                    <a:ext uri="{FF2B5EF4-FFF2-40B4-BE49-F238E27FC236}">
                      <a16:creationId xmlns:a16="http://schemas.microsoft.com/office/drawing/2014/main" id="{1B041B44-488D-428C-46EE-EBD791A2F2DC}"/>
                    </a:ext>
                  </a:extLst>
                </p:cNvPr>
                <p:cNvSpPr/>
                <p:nvPr/>
              </p:nvSpPr>
              <p:spPr>
                <a:xfrm>
                  <a:off x="9287448" y="4488238"/>
                  <a:ext cx="35946" cy="56007"/>
                </a:xfrm>
                <a:custGeom>
                  <a:avLst/>
                  <a:gdLst>
                    <a:gd name="connsiteX0" fmla="*/ 2113 w 35946"/>
                    <a:gd name="connsiteY0" fmla="*/ 0 h 56007"/>
                    <a:gd name="connsiteX1" fmla="*/ 16597 w 35946"/>
                    <a:gd name="connsiteY1" fmla="*/ 37095 h 56007"/>
                    <a:gd name="connsiteX2" fmla="*/ 35822 w 35946"/>
                    <a:gd name="connsiteY2" fmla="*/ 56007 h 560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35946" h="56007">
                      <a:moveTo>
                        <a:pt x="2113" y="0"/>
                      </a:moveTo>
                      <a:cubicBezTo>
                        <a:pt x="-4399" y="24278"/>
                        <a:pt x="5188" y="34125"/>
                        <a:pt x="16597" y="37095"/>
                      </a:cubicBezTo>
                      <a:cubicBezTo>
                        <a:pt x="28007" y="40065"/>
                        <a:pt x="37125" y="45900"/>
                        <a:pt x="35822" y="56007"/>
                      </a:cubicBezTo>
                    </a:path>
                  </a:pathLst>
                </a:custGeom>
                <a:noFill/>
                <a:ln w="3902" cap="rnd">
                  <a:solidFill>
                    <a:srgbClr val="934735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59" name="任意多边形: 形状 458">
                  <a:extLst>
                    <a:ext uri="{FF2B5EF4-FFF2-40B4-BE49-F238E27FC236}">
                      <a16:creationId xmlns:a16="http://schemas.microsoft.com/office/drawing/2014/main" id="{CF4FAABD-6AB4-98B2-162D-2B6BC4F1FD36}"/>
                    </a:ext>
                  </a:extLst>
                </p:cNvPr>
                <p:cNvSpPr/>
                <p:nvPr/>
              </p:nvSpPr>
              <p:spPr>
                <a:xfrm>
                  <a:off x="9223298" y="4468262"/>
                  <a:ext cx="31051" cy="30761"/>
                </a:xfrm>
                <a:custGeom>
                  <a:avLst/>
                  <a:gdLst>
                    <a:gd name="connsiteX0" fmla="*/ 1296 w 31051"/>
                    <a:gd name="connsiteY0" fmla="*/ 29927 h 30761"/>
                    <a:gd name="connsiteX1" fmla="*/ 29742 w 31051"/>
                    <a:gd name="connsiteY1" fmla="*/ 2679 h 30761"/>
                    <a:gd name="connsiteX2" fmla="*/ 1296 w 31051"/>
                    <a:gd name="connsiteY2" fmla="*/ 29927 h 307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31051" h="30761">
                      <a:moveTo>
                        <a:pt x="1296" y="29927"/>
                      </a:moveTo>
                      <a:cubicBezTo>
                        <a:pt x="6506" y="35137"/>
                        <a:pt x="37765" y="14714"/>
                        <a:pt x="29742" y="2679"/>
                      </a:cubicBezTo>
                      <a:cubicBezTo>
                        <a:pt x="21719" y="-9356"/>
                        <a:pt x="-6311" y="22633"/>
                        <a:pt x="1296" y="29927"/>
                      </a:cubicBezTo>
                      <a:close/>
                    </a:path>
                  </a:pathLst>
                </a:custGeom>
                <a:solidFill>
                  <a:srgbClr val="FFEACC"/>
                </a:solidFill>
                <a:ln w="520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60" name="任意多边形: 形状 459">
                  <a:extLst>
                    <a:ext uri="{FF2B5EF4-FFF2-40B4-BE49-F238E27FC236}">
                      <a16:creationId xmlns:a16="http://schemas.microsoft.com/office/drawing/2014/main" id="{EA05AFB3-1914-4ED4-B0FB-0A66F84D405F}"/>
                    </a:ext>
                  </a:extLst>
                </p:cNvPr>
                <p:cNvSpPr/>
                <p:nvPr/>
              </p:nvSpPr>
              <p:spPr>
                <a:xfrm>
                  <a:off x="9281538" y="4457236"/>
                  <a:ext cx="30694" cy="13397"/>
                </a:xfrm>
                <a:custGeom>
                  <a:avLst/>
                  <a:gdLst>
                    <a:gd name="connsiteX0" fmla="*/ 0 w 30694"/>
                    <a:gd name="connsiteY0" fmla="*/ 6359 h 13397"/>
                    <a:gd name="connsiteX1" fmla="*/ 30687 w 30694"/>
                    <a:gd name="connsiteY1" fmla="*/ 7974 h 13397"/>
                    <a:gd name="connsiteX2" fmla="*/ 0 w 30694"/>
                    <a:gd name="connsiteY2" fmla="*/ 6359 h 133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30694" h="13397">
                      <a:moveTo>
                        <a:pt x="0" y="6359"/>
                      </a:moveTo>
                      <a:cubicBezTo>
                        <a:pt x="0" y="18602"/>
                        <a:pt x="31260" y="11986"/>
                        <a:pt x="30687" y="7974"/>
                      </a:cubicBezTo>
                      <a:cubicBezTo>
                        <a:pt x="29749" y="732"/>
                        <a:pt x="-52" y="-4843"/>
                        <a:pt x="0" y="6359"/>
                      </a:cubicBezTo>
                      <a:close/>
                    </a:path>
                  </a:pathLst>
                </a:custGeom>
                <a:solidFill>
                  <a:srgbClr val="FFEACC"/>
                </a:solidFill>
                <a:ln w="520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61" name="任意多边形: 形状 460">
                  <a:extLst>
                    <a:ext uri="{FF2B5EF4-FFF2-40B4-BE49-F238E27FC236}">
                      <a16:creationId xmlns:a16="http://schemas.microsoft.com/office/drawing/2014/main" id="{040B9951-DA53-00FB-55BB-14405A934B27}"/>
                    </a:ext>
                  </a:extLst>
                </p:cNvPr>
                <p:cNvSpPr/>
                <p:nvPr/>
              </p:nvSpPr>
              <p:spPr>
                <a:xfrm>
                  <a:off x="9280653" y="4562532"/>
                  <a:ext cx="36105" cy="9850"/>
                </a:xfrm>
                <a:custGeom>
                  <a:avLst/>
                  <a:gdLst>
                    <a:gd name="connsiteX0" fmla="*/ 0 w 36105"/>
                    <a:gd name="connsiteY0" fmla="*/ 0 h 9850"/>
                    <a:gd name="connsiteX1" fmla="*/ 36105 w 36105"/>
                    <a:gd name="connsiteY1" fmla="*/ 7815 h 98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36105" h="9850">
                      <a:moveTo>
                        <a:pt x="0" y="0"/>
                      </a:moveTo>
                      <a:cubicBezTo>
                        <a:pt x="9570" y="9259"/>
                        <a:pt x="23563" y="12288"/>
                        <a:pt x="36105" y="7815"/>
                      </a:cubicBezTo>
                    </a:path>
                  </a:pathLst>
                </a:custGeom>
                <a:noFill/>
                <a:ln w="3902" cap="rnd">
                  <a:solidFill>
                    <a:srgbClr val="934735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62" name="任意多边形: 形状 461">
                  <a:extLst>
                    <a:ext uri="{FF2B5EF4-FFF2-40B4-BE49-F238E27FC236}">
                      <a16:creationId xmlns:a16="http://schemas.microsoft.com/office/drawing/2014/main" id="{8A1DBC1F-94EA-4E06-4BAB-3A28F5074612}"/>
                    </a:ext>
                  </a:extLst>
                </p:cNvPr>
                <p:cNvSpPr/>
                <p:nvPr/>
              </p:nvSpPr>
              <p:spPr>
                <a:xfrm>
                  <a:off x="9141572" y="4551625"/>
                  <a:ext cx="56762" cy="68010"/>
                </a:xfrm>
                <a:custGeom>
                  <a:avLst/>
                  <a:gdLst>
                    <a:gd name="connsiteX0" fmla="*/ 56763 w 56762"/>
                    <a:gd name="connsiteY0" fmla="*/ 35134 h 68010"/>
                    <a:gd name="connsiteX1" fmla="*/ 56763 w 56762"/>
                    <a:gd name="connsiteY1" fmla="*/ 65352 h 68010"/>
                    <a:gd name="connsiteX2" fmla="*/ 25503 w 56762"/>
                    <a:gd name="connsiteY2" fmla="*/ 65768 h 68010"/>
                    <a:gd name="connsiteX3" fmla="*/ 24982 w 56762"/>
                    <a:gd name="connsiteY3" fmla="*/ 65768 h 68010"/>
                    <a:gd name="connsiteX4" fmla="*/ 78 w 56762"/>
                    <a:gd name="connsiteY4" fmla="*/ 31852 h 68010"/>
                    <a:gd name="connsiteX5" fmla="*/ 10863 w 56762"/>
                    <a:gd name="connsiteY5" fmla="*/ 5802 h 68010"/>
                    <a:gd name="connsiteX6" fmla="*/ 10863 w 56762"/>
                    <a:gd name="connsiteY6" fmla="*/ 5802 h 68010"/>
                    <a:gd name="connsiteX7" fmla="*/ 19147 w 56762"/>
                    <a:gd name="connsiteY7" fmla="*/ 904 h 68010"/>
                    <a:gd name="connsiteX8" fmla="*/ 37903 w 56762"/>
                    <a:gd name="connsiteY8" fmla="*/ 2623 h 68010"/>
                    <a:gd name="connsiteX9" fmla="*/ 50928 w 56762"/>
                    <a:gd name="connsiteY9" fmla="*/ 27788 h 68010"/>
                    <a:gd name="connsiteX10" fmla="*/ 56763 w 56762"/>
                    <a:gd name="connsiteY10" fmla="*/ 35134 h 680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56762" h="68010">
                      <a:moveTo>
                        <a:pt x="56763" y="35134"/>
                      </a:moveTo>
                      <a:lnTo>
                        <a:pt x="56763" y="65352"/>
                      </a:lnTo>
                      <a:cubicBezTo>
                        <a:pt x="46641" y="68749"/>
                        <a:pt x="35711" y="68894"/>
                        <a:pt x="25503" y="65768"/>
                      </a:cubicBezTo>
                      <a:lnTo>
                        <a:pt x="24982" y="65768"/>
                      </a:lnTo>
                      <a:cubicBezTo>
                        <a:pt x="10442" y="60733"/>
                        <a:pt x="529" y="47232"/>
                        <a:pt x="78" y="31852"/>
                      </a:cubicBezTo>
                      <a:cubicBezTo>
                        <a:pt x="-619" y="21956"/>
                        <a:pt x="3375" y="12309"/>
                        <a:pt x="10863" y="5802"/>
                      </a:cubicBezTo>
                      <a:lnTo>
                        <a:pt x="10863" y="5802"/>
                      </a:lnTo>
                      <a:cubicBezTo>
                        <a:pt x="13321" y="3704"/>
                        <a:pt x="16124" y="2047"/>
                        <a:pt x="19147" y="904"/>
                      </a:cubicBezTo>
                      <a:cubicBezTo>
                        <a:pt x="25407" y="-738"/>
                        <a:pt x="32045" y="-130"/>
                        <a:pt x="37903" y="2623"/>
                      </a:cubicBezTo>
                      <a:cubicBezTo>
                        <a:pt x="46759" y="6271"/>
                        <a:pt x="50302" y="20233"/>
                        <a:pt x="50928" y="27788"/>
                      </a:cubicBezTo>
                      <a:cubicBezTo>
                        <a:pt x="51598" y="31023"/>
                        <a:pt x="53763" y="33749"/>
                        <a:pt x="56763" y="35134"/>
                      </a:cubicBezTo>
                      <a:close/>
                    </a:path>
                  </a:pathLst>
                </a:custGeom>
                <a:solidFill>
                  <a:srgbClr val="B25E47"/>
                </a:solidFill>
                <a:ln w="520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63" name="任意多边形: 形状 462">
                  <a:extLst>
                    <a:ext uri="{FF2B5EF4-FFF2-40B4-BE49-F238E27FC236}">
                      <a16:creationId xmlns:a16="http://schemas.microsoft.com/office/drawing/2014/main" id="{BD75676B-A54B-F3D3-AD1B-CEC5D5F9C027}"/>
                    </a:ext>
                  </a:extLst>
                </p:cNvPr>
                <p:cNvSpPr/>
                <p:nvPr/>
              </p:nvSpPr>
              <p:spPr>
                <a:xfrm>
                  <a:off x="9153894" y="4571309"/>
                  <a:ext cx="33135" cy="13469"/>
                </a:xfrm>
                <a:custGeom>
                  <a:avLst/>
                  <a:gdLst>
                    <a:gd name="connsiteX0" fmla="*/ 0 w 33135"/>
                    <a:gd name="connsiteY0" fmla="*/ 8625 h 13469"/>
                    <a:gd name="connsiteX1" fmla="*/ 33135 w 33135"/>
                    <a:gd name="connsiteY1" fmla="*/ 13470 h 134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33135" h="13469">
                      <a:moveTo>
                        <a:pt x="0" y="8625"/>
                      </a:moveTo>
                      <a:cubicBezTo>
                        <a:pt x="3074" y="758"/>
                        <a:pt x="23497" y="-7995"/>
                        <a:pt x="33135" y="13470"/>
                      </a:cubicBezTo>
                    </a:path>
                  </a:pathLst>
                </a:custGeom>
                <a:noFill/>
                <a:ln w="3902" cap="rnd">
                  <a:solidFill>
                    <a:srgbClr val="934735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64" name="任意多边形: 形状 463">
                  <a:extLst>
                    <a:ext uri="{FF2B5EF4-FFF2-40B4-BE49-F238E27FC236}">
                      <a16:creationId xmlns:a16="http://schemas.microsoft.com/office/drawing/2014/main" id="{6625F777-F47D-FA41-1DA3-3328081982AC}"/>
                    </a:ext>
                  </a:extLst>
                </p:cNvPr>
                <p:cNvSpPr/>
                <p:nvPr/>
              </p:nvSpPr>
              <p:spPr>
                <a:xfrm>
                  <a:off x="9164669" y="4578535"/>
                  <a:ext cx="20797" cy="21337"/>
                </a:xfrm>
                <a:custGeom>
                  <a:avLst/>
                  <a:gdLst>
                    <a:gd name="connsiteX0" fmla="*/ 20798 w 20797"/>
                    <a:gd name="connsiteY0" fmla="*/ 3013 h 21337"/>
                    <a:gd name="connsiteX1" fmla="*/ 18193 w 20797"/>
                    <a:gd name="connsiteY1" fmla="*/ 21248 h 213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0797" h="21337">
                      <a:moveTo>
                        <a:pt x="20798" y="3013"/>
                      </a:moveTo>
                      <a:cubicBezTo>
                        <a:pt x="-1553" y="-9960"/>
                        <a:pt x="-10775" y="23280"/>
                        <a:pt x="18193" y="21248"/>
                      </a:cubicBezTo>
                    </a:path>
                  </a:pathLst>
                </a:custGeom>
                <a:noFill/>
                <a:ln w="3902" cap="rnd">
                  <a:solidFill>
                    <a:srgbClr val="934735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65" name="任意多边形: 形状 464">
                  <a:extLst>
                    <a:ext uri="{FF2B5EF4-FFF2-40B4-BE49-F238E27FC236}">
                      <a16:creationId xmlns:a16="http://schemas.microsoft.com/office/drawing/2014/main" id="{CC7A0016-836D-2104-8500-F1DAA272B836}"/>
                    </a:ext>
                  </a:extLst>
                </p:cNvPr>
                <p:cNvSpPr/>
                <p:nvPr/>
              </p:nvSpPr>
              <p:spPr>
                <a:xfrm>
                  <a:off x="9163116" y="4615830"/>
                  <a:ext cx="35219" cy="3782"/>
                </a:xfrm>
                <a:custGeom>
                  <a:avLst/>
                  <a:gdLst>
                    <a:gd name="connsiteX0" fmla="*/ 35219 w 35219"/>
                    <a:gd name="connsiteY0" fmla="*/ 1042 h 3782"/>
                    <a:gd name="connsiteX1" fmla="*/ 0 w 35219"/>
                    <a:gd name="connsiteY1" fmla="*/ 0 h 37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35219" h="3782">
                      <a:moveTo>
                        <a:pt x="35219" y="1042"/>
                      </a:moveTo>
                      <a:cubicBezTo>
                        <a:pt x="23749" y="5027"/>
                        <a:pt x="11215" y="4656"/>
                        <a:pt x="0" y="0"/>
                      </a:cubicBezTo>
                    </a:path>
                  </a:pathLst>
                </a:custGeom>
                <a:noFill/>
                <a:ln w="3902" cap="rnd">
                  <a:solidFill>
                    <a:srgbClr val="934735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466" name="图形 236">
              <a:extLst>
                <a:ext uri="{FF2B5EF4-FFF2-40B4-BE49-F238E27FC236}">
                  <a16:creationId xmlns:a16="http://schemas.microsoft.com/office/drawing/2014/main" id="{BF4A8309-E1CA-AABA-2B0F-2FAEC6EDA609}"/>
                </a:ext>
              </a:extLst>
            </p:cNvPr>
            <p:cNvGrpSpPr/>
            <p:nvPr/>
          </p:nvGrpSpPr>
          <p:grpSpPr>
            <a:xfrm>
              <a:off x="9248090" y="4267653"/>
              <a:ext cx="1243346" cy="1421744"/>
              <a:chOff x="9248090" y="4267653"/>
              <a:chExt cx="1243346" cy="1421744"/>
            </a:xfrm>
          </p:grpSpPr>
          <p:grpSp>
            <p:nvGrpSpPr>
              <p:cNvPr id="467" name="图形 236">
                <a:extLst>
                  <a:ext uri="{FF2B5EF4-FFF2-40B4-BE49-F238E27FC236}">
                    <a16:creationId xmlns:a16="http://schemas.microsoft.com/office/drawing/2014/main" id="{649D25D4-C468-B123-039E-CDA136A975EA}"/>
                  </a:ext>
                </a:extLst>
              </p:cNvPr>
              <p:cNvGrpSpPr/>
              <p:nvPr/>
            </p:nvGrpSpPr>
            <p:grpSpPr>
              <a:xfrm>
                <a:off x="9927835" y="4267653"/>
                <a:ext cx="376091" cy="566665"/>
                <a:chOff x="9927835" y="4267653"/>
                <a:chExt cx="376091" cy="566665"/>
              </a:xfrm>
            </p:grpSpPr>
            <p:sp>
              <p:nvSpPr>
                <p:cNvPr id="468" name="任意多边形: 形状 467">
                  <a:extLst>
                    <a:ext uri="{FF2B5EF4-FFF2-40B4-BE49-F238E27FC236}">
                      <a16:creationId xmlns:a16="http://schemas.microsoft.com/office/drawing/2014/main" id="{DAEAA6F8-1232-18B7-8041-A8F47B402C15}"/>
                    </a:ext>
                  </a:extLst>
                </p:cNvPr>
                <p:cNvSpPr/>
                <p:nvPr/>
              </p:nvSpPr>
              <p:spPr>
                <a:xfrm>
                  <a:off x="9927835" y="4267653"/>
                  <a:ext cx="376091" cy="566665"/>
                </a:xfrm>
                <a:custGeom>
                  <a:avLst/>
                  <a:gdLst>
                    <a:gd name="connsiteX0" fmla="*/ 374857 w 376091"/>
                    <a:gd name="connsiteY0" fmla="*/ 482386 h 566665"/>
                    <a:gd name="connsiteX1" fmla="*/ 332136 w 376091"/>
                    <a:gd name="connsiteY1" fmla="*/ 543030 h 566665"/>
                    <a:gd name="connsiteX2" fmla="*/ 193394 w 376091"/>
                    <a:gd name="connsiteY2" fmla="*/ 539175 h 566665"/>
                    <a:gd name="connsiteX3" fmla="*/ 12556 w 376091"/>
                    <a:gd name="connsiteY3" fmla="*/ 179322 h 566665"/>
                    <a:gd name="connsiteX4" fmla="*/ 0 w 376091"/>
                    <a:gd name="connsiteY4" fmla="*/ 150668 h 566665"/>
                    <a:gd name="connsiteX5" fmla="*/ 162707 w 376091"/>
                    <a:gd name="connsiteY5" fmla="*/ 204 h 566665"/>
                    <a:gd name="connsiteX6" fmla="*/ 301345 w 376091"/>
                    <a:gd name="connsiteY6" fmla="*/ 146395 h 566665"/>
                    <a:gd name="connsiteX7" fmla="*/ 294832 w 376091"/>
                    <a:gd name="connsiteY7" fmla="*/ 384178 h 566665"/>
                    <a:gd name="connsiteX8" fmla="*/ 374857 w 376091"/>
                    <a:gd name="connsiteY8" fmla="*/ 482386 h 5666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376091" h="566665">
                      <a:moveTo>
                        <a:pt x="374857" y="482386"/>
                      </a:moveTo>
                      <a:cubicBezTo>
                        <a:pt x="371054" y="506613"/>
                        <a:pt x="354382" y="527974"/>
                        <a:pt x="332136" y="543030"/>
                      </a:cubicBezTo>
                      <a:cubicBezTo>
                        <a:pt x="289570" y="572050"/>
                        <a:pt x="226373" y="578302"/>
                        <a:pt x="193394" y="539175"/>
                      </a:cubicBezTo>
                      <a:cubicBezTo>
                        <a:pt x="152183" y="490358"/>
                        <a:pt x="48661" y="260702"/>
                        <a:pt x="12556" y="179322"/>
                      </a:cubicBezTo>
                      <a:cubicBezTo>
                        <a:pt x="4689" y="161452"/>
                        <a:pt x="0" y="150668"/>
                        <a:pt x="0" y="150668"/>
                      </a:cubicBezTo>
                      <a:cubicBezTo>
                        <a:pt x="3022" y="43082"/>
                        <a:pt x="82786" y="-3495"/>
                        <a:pt x="162707" y="204"/>
                      </a:cubicBezTo>
                      <a:cubicBezTo>
                        <a:pt x="242628" y="3903"/>
                        <a:pt x="297124" y="60743"/>
                        <a:pt x="301345" y="146395"/>
                      </a:cubicBezTo>
                      <a:cubicBezTo>
                        <a:pt x="305565" y="232047"/>
                        <a:pt x="271075" y="358077"/>
                        <a:pt x="294832" y="384178"/>
                      </a:cubicBezTo>
                      <a:cubicBezTo>
                        <a:pt x="318589" y="410280"/>
                        <a:pt x="386007" y="411635"/>
                        <a:pt x="374857" y="482386"/>
                      </a:cubicBezTo>
                      <a:close/>
                    </a:path>
                  </a:pathLst>
                </a:custGeom>
                <a:solidFill>
                  <a:srgbClr val="D39933"/>
                </a:solidFill>
                <a:ln w="520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69" name="任意多边形: 形状 468">
                  <a:extLst>
                    <a:ext uri="{FF2B5EF4-FFF2-40B4-BE49-F238E27FC236}">
                      <a16:creationId xmlns:a16="http://schemas.microsoft.com/office/drawing/2014/main" id="{744C4A15-05E4-947B-FD1B-A45117BC70C2}"/>
                    </a:ext>
                  </a:extLst>
                </p:cNvPr>
                <p:cNvSpPr/>
                <p:nvPr/>
              </p:nvSpPr>
              <p:spPr>
                <a:xfrm>
                  <a:off x="9940391" y="4303028"/>
                  <a:ext cx="334569" cy="531289"/>
                </a:xfrm>
                <a:custGeom>
                  <a:avLst/>
                  <a:gdLst>
                    <a:gd name="connsiteX0" fmla="*/ 333542 w 334569"/>
                    <a:gd name="connsiteY0" fmla="*/ 471862 h 531289"/>
                    <a:gd name="connsiteX1" fmla="*/ 319580 w 334569"/>
                    <a:gd name="connsiteY1" fmla="*/ 507655 h 531289"/>
                    <a:gd name="connsiteX2" fmla="*/ 180838 w 334569"/>
                    <a:gd name="connsiteY2" fmla="*/ 503799 h 531289"/>
                    <a:gd name="connsiteX3" fmla="*/ 0 w 334569"/>
                    <a:gd name="connsiteY3" fmla="*/ 143947 h 531289"/>
                    <a:gd name="connsiteX4" fmla="*/ 155414 w 334569"/>
                    <a:gd name="connsiteY4" fmla="*/ 1975 h 531289"/>
                    <a:gd name="connsiteX5" fmla="*/ 232781 w 334569"/>
                    <a:gd name="connsiteY5" fmla="*/ 148531 h 531289"/>
                    <a:gd name="connsiteX6" fmla="*/ 182974 w 334569"/>
                    <a:gd name="connsiteY6" fmla="*/ 321398 h 531289"/>
                    <a:gd name="connsiteX7" fmla="*/ 240284 w 334569"/>
                    <a:gd name="connsiteY7" fmla="*/ 390014 h 531289"/>
                    <a:gd name="connsiteX8" fmla="*/ 333542 w 334569"/>
                    <a:gd name="connsiteY8" fmla="*/ 471862 h 5312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334569" h="531289">
                      <a:moveTo>
                        <a:pt x="333542" y="471862"/>
                      </a:moveTo>
                      <a:cubicBezTo>
                        <a:pt x="330926" y="484491"/>
                        <a:pt x="326206" y="496590"/>
                        <a:pt x="319580" y="507655"/>
                      </a:cubicBezTo>
                      <a:cubicBezTo>
                        <a:pt x="277014" y="536674"/>
                        <a:pt x="213817" y="542926"/>
                        <a:pt x="180838" y="503799"/>
                      </a:cubicBezTo>
                      <a:cubicBezTo>
                        <a:pt x="139627" y="454982"/>
                        <a:pt x="36105" y="225327"/>
                        <a:pt x="0" y="143947"/>
                      </a:cubicBezTo>
                      <a:cubicBezTo>
                        <a:pt x="25112" y="26983"/>
                        <a:pt x="86694" y="-9383"/>
                        <a:pt x="155414" y="1975"/>
                      </a:cubicBezTo>
                      <a:cubicBezTo>
                        <a:pt x="225071" y="13541"/>
                        <a:pt x="254924" y="107477"/>
                        <a:pt x="232781" y="148531"/>
                      </a:cubicBezTo>
                      <a:cubicBezTo>
                        <a:pt x="210639" y="189586"/>
                        <a:pt x="154215" y="270445"/>
                        <a:pt x="182974" y="321398"/>
                      </a:cubicBezTo>
                      <a:cubicBezTo>
                        <a:pt x="211733" y="372352"/>
                        <a:pt x="206732" y="381990"/>
                        <a:pt x="240284" y="390014"/>
                      </a:cubicBezTo>
                      <a:cubicBezTo>
                        <a:pt x="273836" y="398037"/>
                        <a:pt x="343858" y="414709"/>
                        <a:pt x="333542" y="471862"/>
                      </a:cubicBezTo>
                      <a:close/>
                    </a:path>
                  </a:pathLst>
                </a:custGeom>
                <a:solidFill>
                  <a:srgbClr val="C4892A"/>
                </a:solidFill>
                <a:ln w="520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70" name="任意多边形: 形状 469">
                  <a:extLst>
                    <a:ext uri="{FF2B5EF4-FFF2-40B4-BE49-F238E27FC236}">
                      <a16:creationId xmlns:a16="http://schemas.microsoft.com/office/drawing/2014/main" id="{A7AB060C-CD57-CCDA-4EEB-7855E0A7787D}"/>
                    </a:ext>
                  </a:extLst>
                </p:cNvPr>
                <p:cNvSpPr/>
                <p:nvPr/>
              </p:nvSpPr>
              <p:spPr>
                <a:xfrm>
                  <a:off x="9954249" y="4317505"/>
                  <a:ext cx="113994" cy="82267"/>
                </a:xfrm>
                <a:custGeom>
                  <a:avLst/>
                  <a:gdLst>
                    <a:gd name="connsiteX0" fmla="*/ 0 w 113994"/>
                    <a:gd name="connsiteY0" fmla="*/ 82267 h 82267"/>
                    <a:gd name="connsiteX1" fmla="*/ 113994 w 113994"/>
                    <a:gd name="connsiteY1" fmla="*/ 1721 h 822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13994" h="82267">
                      <a:moveTo>
                        <a:pt x="0" y="82267"/>
                      </a:moveTo>
                      <a:cubicBezTo>
                        <a:pt x="13598" y="8025"/>
                        <a:pt x="83360" y="-5521"/>
                        <a:pt x="113994" y="1721"/>
                      </a:cubicBezTo>
                    </a:path>
                  </a:pathLst>
                </a:custGeom>
                <a:noFill/>
                <a:ln w="3902" cap="rnd">
                  <a:solidFill>
                    <a:srgbClr val="EDB65F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71" name="任意多边形: 形状 470">
                  <a:extLst>
                    <a:ext uri="{FF2B5EF4-FFF2-40B4-BE49-F238E27FC236}">
                      <a16:creationId xmlns:a16="http://schemas.microsoft.com/office/drawing/2014/main" id="{E314B7B4-4181-E55E-3AC8-46FF93A05260}"/>
                    </a:ext>
                  </a:extLst>
                </p:cNvPr>
                <p:cNvSpPr/>
                <p:nvPr/>
              </p:nvSpPr>
              <p:spPr>
                <a:xfrm>
                  <a:off x="10005359" y="4370140"/>
                  <a:ext cx="139682" cy="157433"/>
                </a:xfrm>
                <a:custGeom>
                  <a:avLst/>
                  <a:gdLst>
                    <a:gd name="connsiteX0" fmla="*/ 0 w 139682"/>
                    <a:gd name="connsiteY0" fmla="*/ 20151 h 157433"/>
                    <a:gd name="connsiteX1" fmla="*/ 95134 w 139682"/>
                    <a:gd name="connsiteY1" fmla="*/ 26611 h 157433"/>
                    <a:gd name="connsiteX2" fmla="*/ 108889 w 139682"/>
                    <a:gd name="connsiteY2" fmla="*/ 87411 h 157433"/>
                    <a:gd name="connsiteX3" fmla="*/ 135616 w 139682"/>
                    <a:gd name="connsiteY3" fmla="*/ 157433 h 1574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39682" h="157433">
                      <a:moveTo>
                        <a:pt x="0" y="20151"/>
                      </a:moveTo>
                      <a:cubicBezTo>
                        <a:pt x="38971" y="-12724"/>
                        <a:pt x="95499" y="-1627"/>
                        <a:pt x="95134" y="26611"/>
                      </a:cubicBezTo>
                      <a:cubicBezTo>
                        <a:pt x="94769" y="54849"/>
                        <a:pt x="92633" y="75949"/>
                        <a:pt x="108889" y="87411"/>
                      </a:cubicBezTo>
                      <a:cubicBezTo>
                        <a:pt x="125144" y="98873"/>
                        <a:pt x="149370" y="123204"/>
                        <a:pt x="135616" y="157433"/>
                      </a:cubicBezTo>
                    </a:path>
                  </a:pathLst>
                </a:custGeom>
                <a:noFill/>
                <a:ln w="3902" cap="rnd">
                  <a:solidFill>
                    <a:srgbClr val="EDB65F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72" name="任意多边形: 形状 471">
                  <a:extLst>
                    <a:ext uri="{FF2B5EF4-FFF2-40B4-BE49-F238E27FC236}">
                      <a16:creationId xmlns:a16="http://schemas.microsoft.com/office/drawing/2014/main" id="{F01ECBB2-CC4F-5C93-481F-66EDE3FFE8FF}"/>
                    </a:ext>
                  </a:extLst>
                </p:cNvPr>
                <p:cNvSpPr/>
                <p:nvPr/>
              </p:nvSpPr>
              <p:spPr>
                <a:xfrm>
                  <a:off x="10165747" y="4565033"/>
                  <a:ext cx="74686" cy="186048"/>
                </a:xfrm>
                <a:custGeom>
                  <a:avLst/>
                  <a:gdLst>
                    <a:gd name="connsiteX0" fmla="*/ 8936 w 74686"/>
                    <a:gd name="connsiteY0" fmla="*/ 0 h 186048"/>
                    <a:gd name="connsiteX1" fmla="*/ 19721 w 74686"/>
                    <a:gd name="connsiteY1" fmla="*/ 99823 h 186048"/>
                    <a:gd name="connsiteX2" fmla="*/ 50616 w 74686"/>
                    <a:gd name="connsiteY2" fmla="*/ 130718 h 186048"/>
                    <a:gd name="connsiteX3" fmla="*/ 55045 w 74686"/>
                    <a:gd name="connsiteY3" fmla="*/ 156351 h 186048"/>
                    <a:gd name="connsiteX4" fmla="*/ 74686 w 74686"/>
                    <a:gd name="connsiteY4" fmla="*/ 186048 h 1860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4686" h="186048">
                      <a:moveTo>
                        <a:pt x="8936" y="0"/>
                      </a:moveTo>
                      <a:cubicBezTo>
                        <a:pt x="-1484" y="61321"/>
                        <a:pt x="-7944" y="91383"/>
                        <a:pt x="19721" y="99823"/>
                      </a:cubicBezTo>
                      <a:cubicBezTo>
                        <a:pt x="47386" y="108263"/>
                        <a:pt x="56608" y="117485"/>
                        <a:pt x="50616" y="130718"/>
                      </a:cubicBezTo>
                      <a:cubicBezTo>
                        <a:pt x="44625" y="143952"/>
                        <a:pt x="36966" y="149526"/>
                        <a:pt x="55045" y="156351"/>
                      </a:cubicBezTo>
                      <a:cubicBezTo>
                        <a:pt x="73123" y="163176"/>
                        <a:pt x="74686" y="186048"/>
                        <a:pt x="74686" y="186048"/>
                      </a:cubicBezTo>
                    </a:path>
                  </a:pathLst>
                </a:custGeom>
                <a:noFill/>
                <a:ln w="3902" cap="rnd">
                  <a:solidFill>
                    <a:srgbClr val="EDB65F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73" name="图形 236">
                <a:extLst>
                  <a:ext uri="{FF2B5EF4-FFF2-40B4-BE49-F238E27FC236}">
                    <a16:creationId xmlns:a16="http://schemas.microsoft.com/office/drawing/2014/main" id="{5D1457EF-C7F0-6E5F-EA72-1CCB1E0ED0F2}"/>
                  </a:ext>
                </a:extLst>
              </p:cNvPr>
              <p:cNvGrpSpPr/>
              <p:nvPr/>
            </p:nvGrpSpPr>
            <p:grpSpPr>
              <a:xfrm>
                <a:off x="9617935" y="4752549"/>
                <a:ext cx="394471" cy="848456"/>
                <a:chOff x="9617935" y="4752549"/>
                <a:chExt cx="394471" cy="848456"/>
              </a:xfrm>
            </p:grpSpPr>
            <p:sp>
              <p:nvSpPr>
                <p:cNvPr id="474" name="任意多边形: 形状 473">
                  <a:extLst>
                    <a:ext uri="{FF2B5EF4-FFF2-40B4-BE49-F238E27FC236}">
                      <a16:creationId xmlns:a16="http://schemas.microsoft.com/office/drawing/2014/main" id="{DCA17F4F-CC55-13C2-582B-A19A64EAA4C2}"/>
                    </a:ext>
                  </a:extLst>
                </p:cNvPr>
                <p:cNvSpPr/>
                <p:nvPr/>
              </p:nvSpPr>
              <p:spPr>
                <a:xfrm>
                  <a:off x="9617935" y="4752809"/>
                  <a:ext cx="394471" cy="848195"/>
                </a:xfrm>
                <a:custGeom>
                  <a:avLst/>
                  <a:gdLst>
                    <a:gd name="connsiteX0" fmla="*/ 366741 w 394471"/>
                    <a:gd name="connsiteY0" fmla="*/ 382924 h 848195"/>
                    <a:gd name="connsiteX1" fmla="*/ 223675 w 394471"/>
                    <a:gd name="connsiteY1" fmla="*/ 786749 h 848195"/>
                    <a:gd name="connsiteX2" fmla="*/ 176369 w 394471"/>
                    <a:gd name="connsiteY2" fmla="*/ 830616 h 848195"/>
                    <a:gd name="connsiteX3" fmla="*/ 2512 w 394471"/>
                    <a:gd name="connsiteY3" fmla="*/ 630449 h 848195"/>
                    <a:gd name="connsiteX4" fmla="*/ 148391 w 394471"/>
                    <a:gd name="connsiteY4" fmla="*/ 174838 h 848195"/>
                    <a:gd name="connsiteX5" fmla="*/ 338503 w 394471"/>
                    <a:gd name="connsiteY5" fmla="*/ 304 h 848195"/>
                    <a:gd name="connsiteX6" fmla="*/ 338503 w 394471"/>
                    <a:gd name="connsiteY6" fmla="*/ 304 h 848195"/>
                    <a:gd name="connsiteX7" fmla="*/ 366741 w 394471"/>
                    <a:gd name="connsiteY7" fmla="*/ 382924 h 8481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394471" h="848195">
                      <a:moveTo>
                        <a:pt x="366741" y="382924"/>
                      </a:moveTo>
                      <a:cubicBezTo>
                        <a:pt x="334700" y="542193"/>
                        <a:pt x="279266" y="708182"/>
                        <a:pt x="223675" y="786749"/>
                      </a:cubicBezTo>
                      <a:cubicBezTo>
                        <a:pt x="207681" y="809308"/>
                        <a:pt x="191790" y="824677"/>
                        <a:pt x="176369" y="830616"/>
                      </a:cubicBezTo>
                      <a:cubicBezTo>
                        <a:pt x="41951" y="882716"/>
                        <a:pt x="-12857" y="819884"/>
                        <a:pt x="2512" y="630449"/>
                      </a:cubicBezTo>
                      <a:cubicBezTo>
                        <a:pt x="11369" y="521040"/>
                        <a:pt x="69669" y="320560"/>
                        <a:pt x="148391" y="174838"/>
                      </a:cubicBezTo>
                      <a:cubicBezTo>
                        <a:pt x="204815" y="70638"/>
                        <a:pt x="271659" y="-5427"/>
                        <a:pt x="338503" y="304"/>
                      </a:cubicBezTo>
                      <a:lnTo>
                        <a:pt x="338503" y="304"/>
                      </a:lnTo>
                      <a:cubicBezTo>
                        <a:pt x="409984" y="6556"/>
                        <a:pt x="405555" y="189842"/>
                        <a:pt x="366741" y="382924"/>
                      </a:cubicBezTo>
                      <a:close/>
                    </a:path>
                  </a:pathLst>
                </a:custGeom>
                <a:solidFill>
                  <a:srgbClr val="A7CAF0"/>
                </a:solidFill>
                <a:ln w="520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75" name="任意多边形: 形状 474">
                  <a:extLst>
                    <a:ext uri="{FF2B5EF4-FFF2-40B4-BE49-F238E27FC236}">
                      <a16:creationId xmlns:a16="http://schemas.microsoft.com/office/drawing/2014/main" id="{9FD1B4EE-2CEB-C67C-8653-7D9162605F6E}"/>
                    </a:ext>
                  </a:extLst>
                </p:cNvPr>
                <p:cNvSpPr/>
                <p:nvPr/>
              </p:nvSpPr>
              <p:spPr>
                <a:xfrm>
                  <a:off x="9766326" y="4752549"/>
                  <a:ext cx="246079" cy="383184"/>
                </a:xfrm>
                <a:custGeom>
                  <a:avLst/>
                  <a:gdLst>
                    <a:gd name="connsiteX0" fmla="*/ 218350 w 246079"/>
                    <a:gd name="connsiteY0" fmla="*/ 383184 h 383184"/>
                    <a:gd name="connsiteX1" fmla="*/ 149318 w 246079"/>
                    <a:gd name="connsiteY1" fmla="*/ 317330 h 383184"/>
                    <a:gd name="connsiteX2" fmla="*/ 119829 w 246079"/>
                    <a:gd name="connsiteY2" fmla="*/ 260020 h 383184"/>
                    <a:gd name="connsiteX3" fmla="*/ 0 w 246079"/>
                    <a:gd name="connsiteY3" fmla="*/ 174838 h 383184"/>
                    <a:gd name="connsiteX4" fmla="*/ 190112 w 246079"/>
                    <a:gd name="connsiteY4" fmla="*/ 304 h 383184"/>
                    <a:gd name="connsiteX5" fmla="*/ 190112 w 246079"/>
                    <a:gd name="connsiteY5" fmla="*/ 304 h 383184"/>
                    <a:gd name="connsiteX6" fmla="*/ 218350 w 246079"/>
                    <a:gd name="connsiteY6" fmla="*/ 383184 h 3831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46079" h="383184">
                      <a:moveTo>
                        <a:pt x="218350" y="383184"/>
                      </a:moveTo>
                      <a:cubicBezTo>
                        <a:pt x="186788" y="372430"/>
                        <a:pt x="161546" y="348350"/>
                        <a:pt x="149318" y="317330"/>
                      </a:cubicBezTo>
                      <a:cubicBezTo>
                        <a:pt x="141587" y="297218"/>
                        <a:pt x="131700" y="278002"/>
                        <a:pt x="119829" y="260020"/>
                      </a:cubicBezTo>
                      <a:cubicBezTo>
                        <a:pt x="90914" y="216674"/>
                        <a:pt x="50693" y="184111"/>
                        <a:pt x="0" y="174838"/>
                      </a:cubicBezTo>
                      <a:cubicBezTo>
                        <a:pt x="56424" y="70638"/>
                        <a:pt x="123268" y="-5427"/>
                        <a:pt x="190112" y="304"/>
                      </a:cubicBezTo>
                      <a:lnTo>
                        <a:pt x="190112" y="304"/>
                      </a:lnTo>
                      <a:cubicBezTo>
                        <a:pt x="261592" y="6816"/>
                        <a:pt x="257164" y="190103"/>
                        <a:pt x="218350" y="383184"/>
                      </a:cubicBezTo>
                      <a:close/>
                    </a:path>
                  </a:pathLst>
                </a:custGeom>
                <a:solidFill>
                  <a:srgbClr val="C3DCF8"/>
                </a:solidFill>
                <a:ln w="520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76" name="任意多边形: 形状 475">
                  <a:extLst>
                    <a:ext uri="{FF2B5EF4-FFF2-40B4-BE49-F238E27FC236}">
                      <a16:creationId xmlns:a16="http://schemas.microsoft.com/office/drawing/2014/main" id="{403177FC-F368-5FD2-0571-DE2F4CEB5CE0}"/>
                    </a:ext>
                  </a:extLst>
                </p:cNvPr>
                <p:cNvSpPr/>
                <p:nvPr/>
              </p:nvSpPr>
              <p:spPr>
                <a:xfrm>
                  <a:off x="9701002" y="5027418"/>
                  <a:ext cx="261844" cy="395228"/>
                </a:xfrm>
                <a:custGeom>
                  <a:avLst/>
                  <a:gdLst>
                    <a:gd name="connsiteX0" fmla="*/ 185257 w 261844"/>
                    <a:gd name="connsiteY0" fmla="*/ 0 h 395228"/>
                    <a:gd name="connsiteX1" fmla="*/ 114193 w 261844"/>
                    <a:gd name="connsiteY1" fmla="*/ 72679 h 395228"/>
                    <a:gd name="connsiteX2" fmla="*/ 3378 w 261844"/>
                    <a:gd name="connsiteY2" fmla="*/ 122226 h 395228"/>
                    <a:gd name="connsiteX3" fmla="*/ 104086 w 261844"/>
                    <a:gd name="connsiteY3" fmla="*/ 375951 h 395228"/>
                    <a:gd name="connsiteX4" fmla="*/ 141859 w 261844"/>
                    <a:gd name="connsiteY4" fmla="*/ 395228 h 395228"/>
                    <a:gd name="connsiteX5" fmla="*/ 213444 w 261844"/>
                    <a:gd name="connsiteY5" fmla="*/ 311869 h 395228"/>
                    <a:gd name="connsiteX6" fmla="*/ 261062 w 261844"/>
                    <a:gd name="connsiteY6" fmla="*/ 194957 h 395228"/>
                    <a:gd name="connsiteX7" fmla="*/ 261844 w 261844"/>
                    <a:gd name="connsiteY7" fmla="*/ 87996 h 3952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61844" h="395228">
                      <a:moveTo>
                        <a:pt x="185257" y="0"/>
                      </a:moveTo>
                      <a:cubicBezTo>
                        <a:pt x="120393" y="7502"/>
                        <a:pt x="106483" y="27509"/>
                        <a:pt x="114193" y="72679"/>
                      </a:cubicBezTo>
                      <a:cubicBezTo>
                        <a:pt x="121904" y="117850"/>
                        <a:pt x="28542" y="68876"/>
                        <a:pt x="3378" y="122226"/>
                      </a:cubicBezTo>
                      <a:cubicBezTo>
                        <a:pt x="-21787" y="175576"/>
                        <a:pt x="101846" y="374805"/>
                        <a:pt x="104086" y="375951"/>
                      </a:cubicBezTo>
                      <a:lnTo>
                        <a:pt x="141859" y="395228"/>
                      </a:lnTo>
                      <a:lnTo>
                        <a:pt x="213444" y="311869"/>
                      </a:lnTo>
                      <a:lnTo>
                        <a:pt x="261062" y="194957"/>
                      </a:lnTo>
                      <a:lnTo>
                        <a:pt x="261844" y="87996"/>
                      </a:lnTo>
                      <a:close/>
                    </a:path>
                  </a:pathLst>
                </a:custGeom>
                <a:solidFill>
                  <a:srgbClr val="93BEE5"/>
                </a:solidFill>
                <a:ln w="520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77" name="图形 236">
                <a:extLst>
                  <a:ext uri="{FF2B5EF4-FFF2-40B4-BE49-F238E27FC236}">
                    <a16:creationId xmlns:a16="http://schemas.microsoft.com/office/drawing/2014/main" id="{2A928F13-938D-434E-B757-EAAA796F4464}"/>
                  </a:ext>
                </a:extLst>
              </p:cNvPr>
              <p:cNvGrpSpPr/>
              <p:nvPr/>
            </p:nvGrpSpPr>
            <p:grpSpPr>
              <a:xfrm>
                <a:off x="9839109" y="4475870"/>
                <a:ext cx="621067" cy="1213526"/>
                <a:chOff x="9839109" y="4475870"/>
                <a:chExt cx="621067" cy="1213526"/>
              </a:xfrm>
            </p:grpSpPr>
            <p:sp>
              <p:nvSpPr>
                <p:cNvPr id="478" name="任意多边形: 形状 477">
                  <a:extLst>
                    <a:ext uri="{FF2B5EF4-FFF2-40B4-BE49-F238E27FC236}">
                      <a16:creationId xmlns:a16="http://schemas.microsoft.com/office/drawing/2014/main" id="{917BFAA1-D012-31C4-9E3A-27E31C8D29DC}"/>
                    </a:ext>
                  </a:extLst>
                </p:cNvPr>
                <p:cNvSpPr/>
                <p:nvPr/>
              </p:nvSpPr>
              <p:spPr>
                <a:xfrm>
                  <a:off x="9839109" y="4744789"/>
                  <a:ext cx="621067" cy="944607"/>
                </a:xfrm>
                <a:custGeom>
                  <a:avLst/>
                  <a:gdLst>
                    <a:gd name="connsiteX0" fmla="*/ 619778 w 621067"/>
                    <a:gd name="connsiteY0" fmla="*/ 319098 h 944607"/>
                    <a:gd name="connsiteX1" fmla="*/ 600032 w 621067"/>
                    <a:gd name="connsiteY1" fmla="*/ 519265 h 944607"/>
                    <a:gd name="connsiteX2" fmla="*/ 552049 w 621067"/>
                    <a:gd name="connsiteY2" fmla="*/ 944607 h 944607"/>
                    <a:gd name="connsiteX3" fmla="*/ 532928 w 621067"/>
                    <a:gd name="connsiteY3" fmla="*/ 939658 h 944607"/>
                    <a:gd name="connsiteX4" fmla="*/ 282016 w 621067"/>
                    <a:gd name="connsiteY4" fmla="*/ 885578 h 944607"/>
                    <a:gd name="connsiteX5" fmla="*/ 0 w 621067"/>
                    <a:gd name="connsiteY5" fmla="*/ 842700 h 944607"/>
                    <a:gd name="connsiteX6" fmla="*/ 2501 w 621067"/>
                    <a:gd name="connsiteY6" fmla="*/ 794768 h 944607"/>
                    <a:gd name="connsiteX7" fmla="*/ 8023 w 621067"/>
                    <a:gd name="connsiteY7" fmla="*/ 521505 h 944607"/>
                    <a:gd name="connsiteX8" fmla="*/ 25477 w 621067"/>
                    <a:gd name="connsiteY8" fmla="*/ 322589 h 944607"/>
                    <a:gd name="connsiteX9" fmla="*/ 47150 w 621067"/>
                    <a:gd name="connsiteY9" fmla="*/ 268040 h 944607"/>
                    <a:gd name="connsiteX10" fmla="*/ 68511 w 621067"/>
                    <a:gd name="connsiteY10" fmla="*/ 130028 h 944607"/>
                    <a:gd name="connsiteX11" fmla="*/ 117485 w 621067"/>
                    <a:gd name="connsiteY11" fmla="*/ 8323 h 944607"/>
                    <a:gd name="connsiteX12" fmla="*/ 117485 w 621067"/>
                    <a:gd name="connsiteY12" fmla="*/ 8323 h 944607"/>
                    <a:gd name="connsiteX13" fmla="*/ 175889 w 621067"/>
                    <a:gd name="connsiteY13" fmla="*/ 6291 h 944607"/>
                    <a:gd name="connsiteX14" fmla="*/ 348703 w 621067"/>
                    <a:gd name="connsiteY14" fmla="*/ 6292 h 944607"/>
                    <a:gd name="connsiteX15" fmla="*/ 539649 w 621067"/>
                    <a:gd name="connsiteY15" fmla="*/ 17649 h 944607"/>
                    <a:gd name="connsiteX16" fmla="*/ 541629 w 621067"/>
                    <a:gd name="connsiteY16" fmla="*/ 18379 h 944607"/>
                    <a:gd name="connsiteX17" fmla="*/ 614568 w 621067"/>
                    <a:gd name="connsiteY17" fmla="*/ 164675 h 944607"/>
                    <a:gd name="connsiteX18" fmla="*/ 619778 w 621067"/>
                    <a:gd name="connsiteY18" fmla="*/ 319098 h 9446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621067" h="944607">
                      <a:moveTo>
                        <a:pt x="619778" y="319098"/>
                      </a:moveTo>
                      <a:cubicBezTo>
                        <a:pt x="618736" y="342439"/>
                        <a:pt x="610452" y="422985"/>
                        <a:pt x="600032" y="519265"/>
                      </a:cubicBezTo>
                      <a:cubicBezTo>
                        <a:pt x="582058" y="684578"/>
                        <a:pt x="557623" y="896207"/>
                        <a:pt x="552049" y="944607"/>
                      </a:cubicBezTo>
                      <a:lnTo>
                        <a:pt x="532928" y="939658"/>
                      </a:lnTo>
                      <a:cubicBezTo>
                        <a:pt x="455352" y="919651"/>
                        <a:pt x="371419" y="901729"/>
                        <a:pt x="282016" y="885578"/>
                      </a:cubicBezTo>
                      <a:cubicBezTo>
                        <a:pt x="192613" y="869427"/>
                        <a:pt x="98469" y="855204"/>
                        <a:pt x="0" y="842700"/>
                      </a:cubicBezTo>
                      <a:cubicBezTo>
                        <a:pt x="782" y="828685"/>
                        <a:pt x="1615" y="812430"/>
                        <a:pt x="2501" y="794768"/>
                      </a:cubicBezTo>
                      <a:cubicBezTo>
                        <a:pt x="6981" y="703385"/>
                        <a:pt x="12191" y="574178"/>
                        <a:pt x="8023" y="521505"/>
                      </a:cubicBezTo>
                      <a:cubicBezTo>
                        <a:pt x="1302" y="436843"/>
                        <a:pt x="-2709" y="376356"/>
                        <a:pt x="25477" y="322589"/>
                      </a:cubicBezTo>
                      <a:cubicBezTo>
                        <a:pt x="34393" y="305125"/>
                        <a:pt x="41650" y="286862"/>
                        <a:pt x="47150" y="268040"/>
                      </a:cubicBezTo>
                      <a:cubicBezTo>
                        <a:pt x="61686" y="220265"/>
                        <a:pt x="69449" y="165769"/>
                        <a:pt x="68511" y="130028"/>
                      </a:cubicBezTo>
                      <a:cubicBezTo>
                        <a:pt x="67365" y="87880"/>
                        <a:pt x="43191" y="22963"/>
                        <a:pt x="117485" y="8323"/>
                      </a:cubicBezTo>
                      <a:lnTo>
                        <a:pt x="117485" y="8323"/>
                      </a:lnTo>
                      <a:cubicBezTo>
                        <a:pt x="136780" y="5088"/>
                        <a:pt x="156416" y="4405"/>
                        <a:pt x="175889" y="6291"/>
                      </a:cubicBezTo>
                      <a:cubicBezTo>
                        <a:pt x="319371" y="16711"/>
                        <a:pt x="348703" y="6292"/>
                        <a:pt x="348703" y="6292"/>
                      </a:cubicBezTo>
                      <a:cubicBezTo>
                        <a:pt x="441337" y="-10224"/>
                        <a:pt x="518184" y="10147"/>
                        <a:pt x="539649" y="17649"/>
                      </a:cubicBezTo>
                      <a:lnTo>
                        <a:pt x="541629" y="18379"/>
                      </a:lnTo>
                      <a:cubicBezTo>
                        <a:pt x="572888" y="29945"/>
                        <a:pt x="602272" y="73188"/>
                        <a:pt x="614568" y="164675"/>
                      </a:cubicBezTo>
                      <a:cubicBezTo>
                        <a:pt x="620827" y="215897"/>
                        <a:pt x="622570" y="267570"/>
                        <a:pt x="619778" y="319098"/>
                      </a:cubicBezTo>
                      <a:close/>
                    </a:path>
                  </a:pathLst>
                </a:custGeom>
                <a:solidFill>
                  <a:srgbClr val="A7CAF0"/>
                </a:solidFill>
                <a:ln w="520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79" name="任意多边形: 形状 478">
                  <a:extLst>
                    <a:ext uri="{FF2B5EF4-FFF2-40B4-BE49-F238E27FC236}">
                      <a16:creationId xmlns:a16="http://schemas.microsoft.com/office/drawing/2014/main" id="{430F88E5-B370-DADB-DF06-5C3C2CA1B01E}"/>
                    </a:ext>
                  </a:extLst>
                </p:cNvPr>
                <p:cNvSpPr/>
                <p:nvPr/>
              </p:nvSpPr>
              <p:spPr>
                <a:xfrm>
                  <a:off x="9914465" y="5131869"/>
                  <a:ext cx="424790" cy="387027"/>
                </a:xfrm>
                <a:custGeom>
                  <a:avLst/>
                  <a:gdLst>
                    <a:gd name="connsiteX0" fmla="*/ 352435 w 424790"/>
                    <a:gd name="connsiteY0" fmla="*/ 11679 h 387027"/>
                    <a:gd name="connsiteX1" fmla="*/ 184309 w 424790"/>
                    <a:gd name="connsiteY1" fmla="*/ 161830 h 387027"/>
                    <a:gd name="connsiteX2" fmla="*/ 5763 w 424790"/>
                    <a:gd name="connsiteY2" fmla="*/ 258058 h 387027"/>
                    <a:gd name="connsiteX3" fmla="*/ 293510 w 424790"/>
                    <a:gd name="connsiteY3" fmla="*/ 346628 h 387027"/>
                    <a:gd name="connsiteX4" fmla="*/ 352435 w 424790"/>
                    <a:gd name="connsiteY4" fmla="*/ 11679 h 3870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24790" h="387027">
                      <a:moveTo>
                        <a:pt x="352435" y="11679"/>
                      </a:moveTo>
                      <a:cubicBezTo>
                        <a:pt x="249850" y="-36461"/>
                        <a:pt x="178995" y="74199"/>
                        <a:pt x="184309" y="161830"/>
                      </a:cubicBezTo>
                      <a:cubicBezTo>
                        <a:pt x="191134" y="273271"/>
                        <a:pt x="60989" y="137083"/>
                        <a:pt x="5763" y="258058"/>
                      </a:cubicBezTo>
                      <a:cubicBezTo>
                        <a:pt x="-38104" y="354182"/>
                        <a:pt x="179203" y="440407"/>
                        <a:pt x="293510" y="346628"/>
                      </a:cubicBezTo>
                      <a:cubicBezTo>
                        <a:pt x="407817" y="252848"/>
                        <a:pt x="490916" y="76595"/>
                        <a:pt x="352435" y="11679"/>
                      </a:cubicBezTo>
                      <a:close/>
                    </a:path>
                  </a:pathLst>
                </a:custGeom>
                <a:solidFill>
                  <a:srgbClr val="93BEE5"/>
                </a:solidFill>
                <a:ln w="520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80" name="任意多边形: 形状 479">
                  <a:extLst>
                    <a:ext uri="{FF2B5EF4-FFF2-40B4-BE49-F238E27FC236}">
                      <a16:creationId xmlns:a16="http://schemas.microsoft.com/office/drawing/2014/main" id="{DAD20F7A-8DFF-8D3C-F90F-112B50FB8299}"/>
                    </a:ext>
                  </a:extLst>
                </p:cNvPr>
                <p:cNvSpPr/>
                <p:nvPr/>
              </p:nvSpPr>
              <p:spPr>
                <a:xfrm>
                  <a:off x="9886155" y="4744529"/>
                  <a:ext cx="567730" cy="400840"/>
                </a:xfrm>
                <a:custGeom>
                  <a:avLst/>
                  <a:gdLst>
                    <a:gd name="connsiteX0" fmla="*/ 567730 w 567730"/>
                    <a:gd name="connsiteY0" fmla="*/ 164935 h 400840"/>
                    <a:gd name="connsiteX1" fmla="*/ 355789 w 567730"/>
                    <a:gd name="connsiteY1" fmla="*/ 235270 h 400840"/>
                    <a:gd name="connsiteX2" fmla="*/ 310775 w 567730"/>
                    <a:gd name="connsiteY2" fmla="*/ 302009 h 400840"/>
                    <a:gd name="connsiteX3" fmla="*/ 98520 w 567730"/>
                    <a:gd name="connsiteY3" fmla="*/ 391204 h 400840"/>
                    <a:gd name="connsiteX4" fmla="*/ 29488 w 567730"/>
                    <a:gd name="connsiteY4" fmla="*/ 325350 h 400840"/>
                    <a:gd name="connsiteX5" fmla="*/ 0 w 567730"/>
                    <a:gd name="connsiteY5" fmla="*/ 268040 h 400840"/>
                    <a:gd name="connsiteX6" fmla="*/ 21361 w 567730"/>
                    <a:gd name="connsiteY6" fmla="*/ 130028 h 400840"/>
                    <a:gd name="connsiteX7" fmla="*/ 70335 w 567730"/>
                    <a:gd name="connsiteY7" fmla="*/ 8323 h 400840"/>
                    <a:gd name="connsiteX8" fmla="*/ 70335 w 567730"/>
                    <a:gd name="connsiteY8" fmla="*/ 8323 h 400840"/>
                    <a:gd name="connsiteX9" fmla="*/ 128738 w 567730"/>
                    <a:gd name="connsiteY9" fmla="*/ 6291 h 400840"/>
                    <a:gd name="connsiteX10" fmla="*/ 301553 w 567730"/>
                    <a:gd name="connsiteY10" fmla="*/ 6291 h 400840"/>
                    <a:gd name="connsiteX11" fmla="*/ 492498 w 567730"/>
                    <a:gd name="connsiteY11" fmla="*/ 17649 h 400840"/>
                    <a:gd name="connsiteX12" fmla="*/ 494478 w 567730"/>
                    <a:gd name="connsiteY12" fmla="*/ 18379 h 400840"/>
                    <a:gd name="connsiteX13" fmla="*/ 567730 w 567730"/>
                    <a:gd name="connsiteY13" fmla="*/ 164935 h 4008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567730" h="400840">
                      <a:moveTo>
                        <a:pt x="567730" y="164935"/>
                      </a:moveTo>
                      <a:cubicBezTo>
                        <a:pt x="497708" y="153629"/>
                        <a:pt x="409347" y="186921"/>
                        <a:pt x="355789" y="235270"/>
                      </a:cubicBezTo>
                      <a:cubicBezTo>
                        <a:pt x="333386" y="255589"/>
                        <a:pt x="317079" y="278565"/>
                        <a:pt x="310775" y="302009"/>
                      </a:cubicBezTo>
                      <a:cubicBezTo>
                        <a:pt x="289414" y="381930"/>
                        <a:pt x="177035" y="420171"/>
                        <a:pt x="98520" y="391204"/>
                      </a:cubicBezTo>
                      <a:cubicBezTo>
                        <a:pt x="66959" y="380450"/>
                        <a:pt x="41717" y="356370"/>
                        <a:pt x="29488" y="325350"/>
                      </a:cubicBezTo>
                      <a:cubicBezTo>
                        <a:pt x="21758" y="305237"/>
                        <a:pt x="11871" y="286022"/>
                        <a:pt x="0" y="268040"/>
                      </a:cubicBezTo>
                      <a:cubicBezTo>
                        <a:pt x="14536" y="220265"/>
                        <a:pt x="22299" y="165769"/>
                        <a:pt x="21361" y="130028"/>
                      </a:cubicBezTo>
                      <a:cubicBezTo>
                        <a:pt x="20214" y="87880"/>
                        <a:pt x="-3960" y="22963"/>
                        <a:pt x="70335" y="8323"/>
                      </a:cubicBezTo>
                      <a:lnTo>
                        <a:pt x="70335" y="8323"/>
                      </a:lnTo>
                      <a:cubicBezTo>
                        <a:pt x="89629" y="5088"/>
                        <a:pt x="109266" y="4405"/>
                        <a:pt x="128738" y="6291"/>
                      </a:cubicBezTo>
                      <a:cubicBezTo>
                        <a:pt x="272221" y="16711"/>
                        <a:pt x="301553" y="6291"/>
                        <a:pt x="301553" y="6291"/>
                      </a:cubicBezTo>
                      <a:cubicBezTo>
                        <a:pt x="394186" y="-10224"/>
                        <a:pt x="471033" y="10147"/>
                        <a:pt x="492498" y="17649"/>
                      </a:cubicBezTo>
                      <a:lnTo>
                        <a:pt x="494478" y="18379"/>
                      </a:lnTo>
                      <a:cubicBezTo>
                        <a:pt x="525842" y="30205"/>
                        <a:pt x="555278" y="73448"/>
                        <a:pt x="567730" y="164935"/>
                      </a:cubicBezTo>
                      <a:close/>
                    </a:path>
                  </a:pathLst>
                </a:custGeom>
                <a:solidFill>
                  <a:srgbClr val="C3DCF8"/>
                </a:solidFill>
                <a:ln w="520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81" name="任意多边形: 形状 480">
                  <a:extLst>
                    <a:ext uri="{FF2B5EF4-FFF2-40B4-BE49-F238E27FC236}">
                      <a16:creationId xmlns:a16="http://schemas.microsoft.com/office/drawing/2014/main" id="{91F0161C-7A5B-B832-DA76-72EE7FC71EBE}"/>
                    </a:ext>
                  </a:extLst>
                </p:cNvPr>
                <p:cNvSpPr/>
                <p:nvPr/>
              </p:nvSpPr>
              <p:spPr>
                <a:xfrm>
                  <a:off x="9839109" y="4913267"/>
                  <a:ext cx="66895" cy="674222"/>
                </a:xfrm>
                <a:custGeom>
                  <a:avLst/>
                  <a:gdLst>
                    <a:gd name="connsiteX0" fmla="*/ 0 w 66895"/>
                    <a:gd name="connsiteY0" fmla="*/ 674222 h 674222"/>
                    <a:gd name="connsiteX1" fmla="*/ 2501 w 66895"/>
                    <a:gd name="connsiteY1" fmla="*/ 626290 h 674222"/>
                    <a:gd name="connsiteX2" fmla="*/ 8023 w 66895"/>
                    <a:gd name="connsiteY2" fmla="*/ 353027 h 674222"/>
                    <a:gd name="connsiteX3" fmla="*/ 25477 w 66895"/>
                    <a:gd name="connsiteY3" fmla="*/ 154111 h 674222"/>
                    <a:gd name="connsiteX4" fmla="*/ 47150 w 66895"/>
                    <a:gd name="connsiteY4" fmla="*/ 99562 h 674222"/>
                    <a:gd name="connsiteX5" fmla="*/ 66896 w 66895"/>
                    <a:gd name="connsiteY5" fmla="*/ 0 h 6742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66895" h="674222">
                      <a:moveTo>
                        <a:pt x="0" y="674222"/>
                      </a:moveTo>
                      <a:cubicBezTo>
                        <a:pt x="782" y="660207"/>
                        <a:pt x="1615" y="643952"/>
                        <a:pt x="2501" y="626290"/>
                      </a:cubicBezTo>
                      <a:cubicBezTo>
                        <a:pt x="6981" y="534908"/>
                        <a:pt x="12191" y="405700"/>
                        <a:pt x="8023" y="353027"/>
                      </a:cubicBezTo>
                      <a:cubicBezTo>
                        <a:pt x="1302" y="268365"/>
                        <a:pt x="-2709" y="207878"/>
                        <a:pt x="25477" y="154111"/>
                      </a:cubicBezTo>
                      <a:cubicBezTo>
                        <a:pt x="34393" y="136647"/>
                        <a:pt x="41650" y="118384"/>
                        <a:pt x="47150" y="99562"/>
                      </a:cubicBezTo>
                      <a:cubicBezTo>
                        <a:pt x="56894" y="67081"/>
                        <a:pt x="63506" y="33741"/>
                        <a:pt x="66896" y="0"/>
                      </a:cubicBezTo>
                    </a:path>
                  </a:pathLst>
                </a:custGeom>
                <a:noFill/>
                <a:ln w="3902" cap="rnd">
                  <a:solidFill>
                    <a:srgbClr val="83ADDF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82" name="任意多边形: 形状 481">
                  <a:extLst>
                    <a:ext uri="{FF2B5EF4-FFF2-40B4-BE49-F238E27FC236}">
                      <a16:creationId xmlns:a16="http://schemas.microsoft.com/office/drawing/2014/main" id="{51BC588A-F18F-282A-203F-33EFD34299D2}"/>
                    </a:ext>
                  </a:extLst>
                </p:cNvPr>
                <p:cNvSpPr/>
                <p:nvPr/>
              </p:nvSpPr>
              <p:spPr>
                <a:xfrm>
                  <a:off x="9933826" y="4475870"/>
                  <a:ext cx="228546" cy="398968"/>
                </a:xfrm>
                <a:custGeom>
                  <a:avLst/>
                  <a:gdLst>
                    <a:gd name="connsiteX0" fmla="*/ 228510 w 228546"/>
                    <a:gd name="connsiteY0" fmla="*/ 275211 h 398968"/>
                    <a:gd name="connsiteX1" fmla="*/ 86017 w 228546"/>
                    <a:gd name="connsiteY1" fmla="*/ 398270 h 398968"/>
                    <a:gd name="connsiteX2" fmla="*/ 65177 w 228546"/>
                    <a:gd name="connsiteY2" fmla="*/ 276721 h 398968"/>
                    <a:gd name="connsiteX3" fmla="*/ 58561 w 228546"/>
                    <a:gd name="connsiteY3" fmla="*/ 258174 h 398968"/>
                    <a:gd name="connsiteX4" fmla="*/ 24123 w 228546"/>
                    <a:gd name="connsiteY4" fmla="*/ 167625 h 398968"/>
                    <a:gd name="connsiteX5" fmla="*/ 6148 w 228546"/>
                    <a:gd name="connsiteY5" fmla="*/ 119797 h 398968"/>
                    <a:gd name="connsiteX6" fmla="*/ 134314 w 228546"/>
                    <a:gd name="connsiteY6" fmla="*/ 73689 h 398968"/>
                    <a:gd name="connsiteX7" fmla="*/ 228510 w 228546"/>
                    <a:gd name="connsiteY7" fmla="*/ 275211 h 3989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28546" h="398968">
                      <a:moveTo>
                        <a:pt x="228510" y="275211"/>
                      </a:moveTo>
                      <a:cubicBezTo>
                        <a:pt x="230750" y="291674"/>
                        <a:pt x="128687" y="409055"/>
                        <a:pt x="86017" y="398270"/>
                      </a:cubicBezTo>
                      <a:cubicBezTo>
                        <a:pt x="43348" y="387485"/>
                        <a:pt x="65177" y="276721"/>
                        <a:pt x="65177" y="276721"/>
                      </a:cubicBezTo>
                      <a:cubicBezTo>
                        <a:pt x="65177" y="276721"/>
                        <a:pt x="62572" y="269219"/>
                        <a:pt x="58561" y="258174"/>
                      </a:cubicBezTo>
                      <a:cubicBezTo>
                        <a:pt x="48714" y="230770"/>
                        <a:pt x="30687" y="181170"/>
                        <a:pt x="24123" y="167625"/>
                      </a:cubicBezTo>
                      <a:cubicBezTo>
                        <a:pt x="16590" y="152305"/>
                        <a:pt x="10570" y="136286"/>
                        <a:pt x="6148" y="119797"/>
                      </a:cubicBezTo>
                      <a:cubicBezTo>
                        <a:pt x="-26362" y="-4044"/>
                        <a:pt x="77942" y="-51819"/>
                        <a:pt x="134314" y="73689"/>
                      </a:cubicBezTo>
                      <a:cubicBezTo>
                        <a:pt x="191311" y="200239"/>
                        <a:pt x="226218" y="258695"/>
                        <a:pt x="228510" y="275211"/>
                      </a:cubicBezTo>
                      <a:close/>
                    </a:path>
                  </a:pathLst>
                </a:custGeom>
                <a:solidFill>
                  <a:srgbClr val="FEBD9D"/>
                </a:solidFill>
                <a:ln w="520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83" name="任意多边形: 形状 482">
                  <a:extLst>
                    <a:ext uri="{FF2B5EF4-FFF2-40B4-BE49-F238E27FC236}">
                      <a16:creationId xmlns:a16="http://schemas.microsoft.com/office/drawing/2014/main" id="{413F84D3-32E1-8CB0-862E-0DB3913FCCE9}"/>
                    </a:ext>
                  </a:extLst>
                </p:cNvPr>
                <p:cNvSpPr/>
                <p:nvPr/>
              </p:nvSpPr>
              <p:spPr>
                <a:xfrm>
                  <a:off x="9940079" y="4585590"/>
                  <a:ext cx="115973" cy="148453"/>
                </a:xfrm>
                <a:custGeom>
                  <a:avLst/>
                  <a:gdLst>
                    <a:gd name="connsiteX0" fmla="*/ 52412 w 115973"/>
                    <a:gd name="connsiteY0" fmla="*/ 148454 h 148453"/>
                    <a:gd name="connsiteX1" fmla="*/ 17974 w 115973"/>
                    <a:gd name="connsiteY1" fmla="*/ 57905 h 148453"/>
                    <a:gd name="connsiteX2" fmla="*/ 0 w 115973"/>
                    <a:gd name="connsiteY2" fmla="*/ 10077 h 148453"/>
                    <a:gd name="connsiteX3" fmla="*/ 109409 w 115973"/>
                    <a:gd name="connsiteY3" fmla="*/ 50038 h 148453"/>
                    <a:gd name="connsiteX4" fmla="*/ 52412 w 115973"/>
                    <a:gd name="connsiteY4" fmla="*/ 148454 h 1484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15973" h="148453">
                      <a:moveTo>
                        <a:pt x="52412" y="148454"/>
                      </a:moveTo>
                      <a:cubicBezTo>
                        <a:pt x="42565" y="121050"/>
                        <a:pt x="24539" y="71451"/>
                        <a:pt x="17974" y="57905"/>
                      </a:cubicBezTo>
                      <a:cubicBezTo>
                        <a:pt x="10442" y="42585"/>
                        <a:pt x="4422" y="26566"/>
                        <a:pt x="0" y="10077"/>
                      </a:cubicBezTo>
                      <a:cubicBezTo>
                        <a:pt x="37147" y="-14097"/>
                        <a:pt x="89143" y="7576"/>
                        <a:pt x="109409" y="50038"/>
                      </a:cubicBezTo>
                      <a:cubicBezTo>
                        <a:pt x="128999" y="91301"/>
                        <a:pt x="103209" y="139858"/>
                        <a:pt x="52412" y="148454"/>
                      </a:cubicBezTo>
                      <a:close/>
                    </a:path>
                  </a:pathLst>
                </a:custGeom>
                <a:solidFill>
                  <a:srgbClr val="F4A789"/>
                </a:solidFill>
                <a:ln w="520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84" name="任意多边形: 形状 483">
                  <a:extLst>
                    <a:ext uri="{FF2B5EF4-FFF2-40B4-BE49-F238E27FC236}">
                      <a16:creationId xmlns:a16="http://schemas.microsoft.com/office/drawing/2014/main" id="{2F7593C1-BAC1-39A7-68BD-71A3F8ACA68A}"/>
                    </a:ext>
                  </a:extLst>
                </p:cNvPr>
                <p:cNvSpPr/>
                <p:nvPr/>
              </p:nvSpPr>
              <p:spPr>
                <a:xfrm>
                  <a:off x="9933879" y="4742054"/>
                  <a:ext cx="69833" cy="114216"/>
                </a:xfrm>
                <a:custGeom>
                  <a:avLst/>
                  <a:gdLst>
                    <a:gd name="connsiteX0" fmla="*/ 61530 w 69833"/>
                    <a:gd name="connsiteY0" fmla="*/ 14 h 114216"/>
                    <a:gd name="connsiteX1" fmla="*/ 69240 w 69833"/>
                    <a:gd name="connsiteY1" fmla="*/ 32576 h 114216"/>
                    <a:gd name="connsiteX2" fmla="*/ 66948 w 69833"/>
                    <a:gd name="connsiteY2" fmla="*/ 114216 h 114216"/>
                    <a:gd name="connsiteX3" fmla="*/ 31885 w 69833"/>
                    <a:gd name="connsiteY3" fmla="*/ 93949 h 114216"/>
                    <a:gd name="connsiteX4" fmla="*/ 0 w 69833"/>
                    <a:gd name="connsiteY4" fmla="*/ 114216 h 114216"/>
                    <a:gd name="connsiteX5" fmla="*/ 34959 w 69833"/>
                    <a:gd name="connsiteY5" fmla="*/ 25647 h 114216"/>
                    <a:gd name="connsiteX6" fmla="*/ 61530 w 69833"/>
                    <a:gd name="connsiteY6" fmla="*/ 14 h 1142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69833" h="114216">
                      <a:moveTo>
                        <a:pt x="61530" y="14"/>
                      </a:moveTo>
                      <a:cubicBezTo>
                        <a:pt x="70699" y="18717"/>
                        <a:pt x="69240" y="22364"/>
                        <a:pt x="69240" y="32576"/>
                      </a:cubicBezTo>
                      <a:cubicBezTo>
                        <a:pt x="69240" y="42787"/>
                        <a:pt x="71585" y="94366"/>
                        <a:pt x="66948" y="114216"/>
                      </a:cubicBezTo>
                      <a:cubicBezTo>
                        <a:pt x="66948" y="114216"/>
                        <a:pt x="44180" y="89938"/>
                        <a:pt x="31885" y="93949"/>
                      </a:cubicBezTo>
                      <a:cubicBezTo>
                        <a:pt x="19590" y="97961"/>
                        <a:pt x="0" y="114216"/>
                        <a:pt x="0" y="114216"/>
                      </a:cubicBezTo>
                      <a:lnTo>
                        <a:pt x="34959" y="25647"/>
                      </a:lnTo>
                      <a:cubicBezTo>
                        <a:pt x="42305" y="6578"/>
                        <a:pt x="52360" y="-351"/>
                        <a:pt x="61530" y="14"/>
                      </a:cubicBezTo>
                      <a:close/>
                    </a:path>
                  </a:pathLst>
                </a:custGeom>
                <a:solidFill>
                  <a:srgbClr val="683F1D"/>
                </a:solidFill>
                <a:ln w="520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85" name="任意多边形: 形状 484">
                  <a:extLst>
                    <a:ext uri="{FF2B5EF4-FFF2-40B4-BE49-F238E27FC236}">
                      <a16:creationId xmlns:a16="http://schemas.microsoft.com/office/drawing/2014/main" id="{8EC6AEE5-B558-1704-0BBD-0A5B6AAFE7AF}"/>
                    </a:ext>
                  </a:extLst>
                </p:cNvPr>
                <p:cNvSpPr/>
                <p:nvPr/>
              </p:nvSpPr>
              <p:spPr>
                <a:xfrm>
                  <a:off x="10048133" y="4728221"/>
                  <a:ext cx="139735" cy="199322"/>
                </a:xfrm>
                <a:custGeom>
                  <a:avLst/>
                  <a:gdLst>
                    <a:gd name="connsiteX0" fmla="*/ 139731 w 139735"/>
                    <a:gd name="connsiteY0" fmla="*/ 22860 h 199322"/>
                    <a:gd name="connsiteX1" fmla="*/ 106752 w 139735"/>
                    <a:gd name="connsiteY1" fmla="*/ 2646 h 199322"/>
                    <a:gd name="connsiteX2" fmla="*/ 0 w 139735"/>
                    <a:gd name="connsiteY2" fmla="*/ 140449 h 199322"/>
                    <a:gd name="connsiteX3" fmla="*/ 26050 w 139735"/>
                    <a:gd name="connsiteY3" fmla="*/ 151859 h 199322"/>
                    <a:gd name="connsiteX4" fmla="*/ 60071 w 139735"/>
                    <a:gd name="connsiteY4" fmla="*/ 199322 h 199322"/>
                    <a:gd name="connsiteX5" fmla="*/ 139731 w 139735"/>
                    <a:gd name="connsiteY5" fmla="*/ 22860 h 1993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39735" h="199322">
                      <a:moveTo>
                        <a:pt x="139731" y="22860"/>
                      </a:moveTo>
                      <a:cubicBezTo>
                        <a:pt x="140148" y="12440"/>
                        <a:pt x="111077" y="-7097"/>
                        <a:pt x="106752" y="2646"/>
                      </a:cubicBezTo>
                      <a:cubicBezTo>
                        <a:pt x="82995" y="56413"/>
                        <a:pt x="21361" y="125601"/>
                        <a:pt x="0" y="140449"/>
                      </a:cubicBezTo>
                      <a:cubicBezTo>
                        <a:pt x="9273" y="142732"/>
                        <a:pt x="18084" y="146592"/>
                        <a:pt x="26050" y="151859"/>
                      </a:cubicBezTo>
                      <a:cubicBezTo>
                        <a:pt x="37981" y="160456"/>
                        <a:pt x="60071" y="199322"/>
                        <a:pt x="60071" y="199322"/>
                      </a:cubicBezTo>
                      <a:cubicBezTo>
                        <a:pt x="60071" y="199322"/>
                        <a:pt x="135407" y="128050"/>
                        <a:pt x="139731" y="22860"/>
                      </a:cubicBezTo>
                      <a:close/>
                    </a:path>
                  </a:pathLst>
                </a:custGeom>
                <a:solidFill>
                  <a:srgbClr val="683F1D"/>
                </a:solidFill>
                <a:ln w="520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86" name="任意多边形: 形状 485">
                  <a:extLst>
                    <a:ext uri="{FF2B5EF4-FFF2-40B4-BE49-F238E27FC236}">
                      <a16:creationId xmlns:a16="http://schemas.microsoft.com/office/drawing/2014/main" id="{8FB8AF11-D4D1-758B-9C77-1F00DF02AD56}"/>
                    </a:ext>
                  </a:extLst>
                </p:cNvPr>
                <p:cNvSpPr/>
                <p:nvPr/>
              </p:nvSpPr>
              <p:spPr>
                <a:xfrm>
                  <a:off x="9995356" y="4903629"/>
                  <a:ext cx="34177" cy="34177"/>
                </a:xfrm>
                <a:custGeom>
                  <a:avLst/>
                  <a:gdLst>
                    <a:gd name="connsiteX0" fmla="*/ 0 w 34177"/>
                    <a:gd name="connsiteY0" fmla="*/ 17089 h 34177"/>
                    <a:gd name="connsiteX1" fmla="*/ 17089 w 34177"/>
                    <a:gd name="connsiteY1" fmla="*/ 34177 h 34177"/>
                    <a:gd name="connsiteX2" fmla="*/ 34178 w 34177"/>
                    <a:gd name="connsiteY2" fmla="*/ 17089 h 34177"/>
                    <a:gd name="connsiteX3" fmla="*/ 17089 w 34177"/>
                    <a:gd name="connsiteY3" fmla="*/ 0 h 34177"/>
                    <a:gd name="connsiteX4" fmla="*/ 0 w 34177"/>
                    <a:gd name="connsiteY4" fmla="*/ 17089 h 341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4177" h="34177">
                      <a:moveTo>
                        <a:pt x="0" y="17089"/>
                      </a:moveTo>
                      <a:cubicBezTo>
                        <a:pt x="0" y="26527"/>
                        <a:pt x="7651" y="34177"/>
                        <a:pt x="17089" y="34177"/>
                      </a:cubicBezTo>
                      <a:cubicBezTo>
                        <a:pt x="26527" y="34177"/>
                        <a:pt x="34178" y="26527"/>
                        <a:pt x="34178" y="17089"/>
                      </a:cubicBezTo>
                      <a:cubicBezTo>
                        <a:pt x="34178" y="7651"/>
                        <a:pt x="26527" y="0"/>
                        <a:pt x="17089" y="0"/>
                      </a:cubicBezTo>
                      <a:cubicBezTo>
                        <a:pt x="7651" y="0"/>
                        <a:pt x="0" y="7651"/>
                        <a:pt x="0" y="1708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520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87" name="任意多边形: 形状 486">
                  <a:extLst>
                    <a:ext uri="{FF2B5EF4-FFF2-40B4-BE49-F238E27FC236}">
                      <a16:creationId xmlns:a16="http://schemas.microsoft.com/office/drawing/2014/main" id="{5730DDF5-96B8-CB4B-3C23-55F58DF9362E}"/>
                    </a:ext>
                  </a:extLst>
                </p:cNvPr>
                <p:cNvSpPr/>
                <p:nvPr/>
              </p:nvSpPr>
              <p:spPr>
                <a:xfrm>
                  <a:off x="9986603" y="4966617"/>
                  <a:ext cx="34281" cy="34281"/>
                </a:xfrm>
                <a:custGeom>
                  <a:avLst/>
                  <a:gdLst>
                    <a:gd name="connsiteX0" fmla="*/ 0 w 34281"/>
                    <a:gd name="connsiteY0" fmla="*/ 17089 h 34281"/>
                    <a:gd name="connsiteX1" fmla="*/ 17089 w 34281"/>
                    <a:gd name="connsiteY1" fmla="*/ 34282 h 34281"/>
                    <a:gd name="connsiteX2" fmla="*/ 34281 w 34281"/>
                    <a:gd name="connsiteY2" fmla="*/ 17193 h 34281"/>
                    <a:gd name="connsiteX3" fmla="*/ 17193 w 34281"/>
                    <a:gd name="connsiteY3" fmla="*/ 0 h 34281"/>
                    <a:gd name="connsiteX4" fmla="*/ 17141 w 34281"/>
                    <a:gd name="connsiteY4" fmla="*/ 0 h 34281"/>
                    <a:gd name="connsiteX5" fmla="*/ 0 w 34281"/>
                    <a:gd name="connsiteY5" fmla="*/ 17037 h 34281"/>
                    <a:gd name="connsiteX6" fmla="*/ 0 w 34281"/>
                    <a:gd name="connsiteY6" fmla="*/ 17089 h 342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34281" h="34281">
                      <a:moveTo>
                        <a:pt x="0" y="17089"/>
                      </a:moveTo>
                      <a:cubicBezTo>
                        <a:pt x="-29" y="26555"/>
                        <a:pt x="7622" y="34253"/>
                        <a:pt x="17089" y="34282"/>
                      </a:cubicBezTo>
                      <a:cubicBezTo>
                        <a:pt x="26555" y="34310"/>
                        <a:pt x="34253" y="26660"/>
                        <a:pt x="34281" y="17193"/>
                      </a:cubicBezTo>
                      <a:cubicBezTo>
                        <a:pt x="34310" y="7726"/>
                        <a:pt x="26660" y="29"/>
                        <a:pt x="17193" y="0"/>
                      </a:cubicBezTo>
                      <a:cubicBezTo>
                        <a:pt x="17175" y="0"/>
                        <a:pt x="17158" y="0"/>
                        <a:pt x="17141" y="0"/>
                      </a:cubicBezTo>
                      <a:cubicBezTo>
                        <a:pt x="7703" y="-29"/>
                        <a:pt x="29" y="7599"/>
                        <a:pt x="0" y="17037"/>
                      </a:cubicBezTo>
                      <a:cubicBezTo>
                        <a:pt x="0" y="17054"/>
                        <a:pt x="0" y="17071"/>
                        <a:pt x="0" y="1708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520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88" name="任意多边形: 形状 487">
                  <a:extLst>
                    <a:ext uri="{FF2B5EF4-FFF2-40B4-BE49-F238E27FC236}">
                      <a16:creationId xmlns:a16="http://schemas.microsoft.com/office/drawing/2014/main" id="{00179757-8775-7535-3DCE-6EF22AFBA18C}"/>
                    </a:ext>
                  </a:extLst>
                </p:cNvPr>
                <p:cNvSpPr/>
                <p:nvPr/>
              </p:nvSpPr>
              <p:spPr>
                <a:xfrm>
                  <a:off x="10121125" y="5485239"/>
                  <a:ext cx="252054" cy="199207"/>
                </a:xfrm>
                <a:custGeom>
                  <a:avLst/>
                  <a:gdLst>
                    <a:gd name="connsiteX0" fmla="*/ 250912 w 252054"/>
                    <a:gd name="connsiteY0" fmla="*/ 199208 h 199207"/>
                    <a:gd name="connsiteX1" fmla="*/ 0 w 252054"/>
                    <a:gd name="connsiteY1" fmla="*/ 145128 h 199207"/>
                    <a:gd name="connsiteX2" fmla="*/ 8909 w 252054"/>
                    <a:gd name="connsiteY2" fmla="*/ 127831 h 199207"/>
                    <a:gd name="connsiteX3" fmla="*/ 218089 w 252054"/>
                    <a:gd name="connsiteY3" fmla="*/ 8627 h 199207"/>
                    <a:gd name="connsiteX4" fmla="*/ 218089 w 252054"/>
                    <a:gd name="connsiteY4" fmla="*/ 133666 h 199207"/>
                    <a:gd name="connsiteX5" fmla="*/ 250912 w 252054"/>
                    <a:gd name="connsiteY5" fmla="*/ 199208 h 1992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52054" h="199207">
                      <a:moveTo>
                        <a:pt x="250912" y="199208"/>
                      </a:moveTo>
                      <a:cubicBezTo>
                        <a:pt x="173336" y="179202"/>
                        <a:pt x="89403" y="161279"/>
                        <a:pt x="0" y="145128"/>
                      </a:cubicBezTo>
                      <a:cubicBezTo>
                        <a:pt x="2056" y="138936"/>
                        <a:pt x="5061" y="133101"/>
                        <a:pt x="8909" y="127831"/>
                      </a:cubicBezTo>
                      <a:cubicBezTo>
                        <a:pt x="59810" y="54371"/>
                        <a:pt x="98104" y="-26957"/>
                        <a:pt x="218089" y="8627"/>
                      </a:cubicBezTo>
                      <a:cubicBezTo>
                        <a:pt x="266855" y="23111"/>
                        <a:pt x="241951" y="105012"/>
                        <a:pt x="218089" y="133666"/>
                      </a:cubicBezTo>
                      <a:cubicBezTo>
                        <a:pt x="193238" y="163155"/>
                        <a:pt x="261593" y="163936"/>
                        <a:pt x="250912" y="199208"/>
                      </a:cubicBezTo>
                      <a:close/>
                    </a:path>
                  </a:pathLst>
                </a:custGeom>
                <a:solidFill>
                  <a:srgbClr val="93BEE5"/>
                </a:solidFill>
                <a:ln w="520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89" name="图形 236">
                <a:extLst>
                  <a:ext uri="{FF2B5EF4-FFF2-40B4-BE49-F238E27FC236}">
                    <a16:creationId xmlns:a16="http://schemas.microsoft.com/office/drawing/2014/main" id="{EAB2DCA0-95B7-DA29-A370-B32BB07CFCDA}"/>
                  </a:ext>
                </a:extLst>
              </p:cNvPr>
              <p:cNvGrpSpPr/>
              <p:nvPr/>
            </p:nvGrpSpPr>
            <p:grpSpPr>
              <a:xfrm>
                <a:off x="9331783" y="4839318"/>
                <a:ext cx="491721" cy="760895"/>
                <a:chOff x="9331783" y="4839318"/>
                <a:chExt cx="491721" cy="760895"/>
              </a:xfrm>
            </p:grpSpPr>
            <p:sp>
              <p:nvSpPr>
                <p:cNvPr id="490" name="任意多边形: 形状 489">
                  <a:extLst>
                    <a:ext uri="{FF2B5EF4-FFF2-40B4-BE49-F238E27FC236}">
                      <a16:creationId xmlns:a16="http://schemas.microsoft.com/office/drawing/2014/main" id="{2E025DF0-FDD5-C791-AC2F-F88FC4B4DD38}"/>
                    </a:ext>
                  </a:extLst>
                </p:cNvPr>
                <p:cNvSpPr/>
                <p:nvPr/>
              </p:nvSpPr>
              <p:spPr>
                <a:xfrm>
                  <a:off x="9477902" y="4948122"/>
                  <a:ext cx="345603" cy="652090"/>
                </a:xfrm>
                <a:custGeom>
                  <a:avLst/>
                  <a:gdLst>
                    <a:gd name="connsiteX0" fmla="*/ 214338 w 345603"/>
                    <a:gd name="connsiteY0" fmla="*/ 650257 h 652090"/>
                    <a:gd name="connsiteX1" fmla="*/ 56268 w 345603"/>
                    <a:gd name="connsiteY1" fmla="*/ 385017 h 652090"/>
                    <a:gd name="connsiteX2" fmla="*/ 6773 w 345603"/>
                    <a:gd name="connsiteY2" fmla="*/ 86121 h 652090"/>
                    <a:gd name="connsiteX3" fmla="*/ 0 w 345603"/>
                    <a:gd name="connsiteY3" fmla="*/ 42461 h 652090"/>
                    <a:gd name="connsiteX4" fmla="*/ 111598 w 345603"/>
                    <a:gd name="connsiteY4" fmla="*/ 0 h 652090"/>
                    <a:gd name="connsiteX5" fmla="*/ 127696 w 345603"/>
                    <a:gd name="connsiteY5" fmla="*/ 35063 h 652090"/>
                    <a:gd name="connsiteX6" fmla="*/ 337293 w 345603"/>
                    <a:gd name="connsiteY6" fmla="*/ 465980 h 652090"/>
                    <a:gd name="connsiteX7" fmla="*/ 214338 w 345603"/>
                    <a:gd name="connsiteY7" fmla="*/ 650257 h 6520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345603" h="652090">
                      <a:moveTo>
                        <a:pt x="214338" y="650257"/>
                      </a:moveTo>
                      <a:cubicBezTo>
                        <a:pt x="104929" y="632855"/>
                        <a:pt x="73044" y="468949"/>
                        <a:pt x="56268" y="385017"/>
                      </a:cubicBezTo>
                      <a:cubicBezTo>
                        <a:pt x="43816" y="322497"/>
                        <a:pt x="18756" y="163541"/>
                        <a:pt x="6773" y="86121"/>
                      </a:cubicBezTo>
                      <a:cubicBezTo>
                        <a:pt x="2605" y="59446"/>
                        <a:pt x="0" y="42461"/>
                        <a:pt x="0" y="42461"/>
                      </a:cubicBezTo>
                      <a:cubicBezTo>
                        <a:pt x="0" y="42461"/>
                        <a:pt x="55330" y="52308"/>
                        <a:pt x="111598" y="0"/>
                      </a:cubicBezTo>
                      <a:cubicBezTo>
                        <a:pt x="115036" y="8597"/>
                        <a:pt x="120611" y="20527"/>
                        <a:pt x="127696" y="35063"/>
                      </a:cubicBezTo>
                      <a:cubicBezTo>
                        <a:pt x="179015" y="140826"/>
                        <a:pt x="312703" y="383454"/>
                        <a:pt x="337293" y="465980"/>
                      </a:cubicBezTo>
                      <a:cubicBezTo>
                        <a:pt x="365219" y="559864"/>
                        <a:pt x="322393" y="667502"/>
                        <a:pt x="214338" y="650257"/>
                      </a:cubicBezTo>
                      <a:close/>
                    </a:path>
                  </a:pathLst>
                </a:custGeom>
                <a:solidFill>
                  <a:srgbClr val="A7CAF0"/>
                </a:solidFill>
                <a:ln w="520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91" name="任意多边形: 形状 490">
                  <a:extLst>
                    <a:ext uri="{FF2B5EF4-FFF2-40B4-BE49-F238E27FC236}">
                      <a16:creationId xmlns:a16="http://schemas.microsoft.com/office/drawing/2014/main" id="{9F58E1CC-2F3F-65C0-9CEF-0A90D5A1C76F}"/>
                    </a:ext>
                  </a:extLst>
                </p:cNvPr>
                <p:cNvSpPr/>
                <p:nvPr/>
              </p:nvSpPr>
              <p:spPr>
                <a:xfrm>
                  <a:off x="9477902" y="4990479"/>
                  <a:ext cx="56267" cy="342659"/>
                </a:xfrm>
                <a:custGeom>
                  <a:avLst/>
                  <a:gdLst>
                    <a:gd name="connsiteX0" fmla="*/ 56268 w 56267"/>
                    <a:gd name="connsiteY0" fmla="*/ 342660 h 342659"/>
                    <a:gd name="connsiteX1" fmla="*/ 33240 w 56267"/>
                    <a:gd name="connsiteY1" fmla="*/ 210379 h 342659"/>
                    <a:gd name="connsiteX2" fmla="*/ 6773 w 56267"/>
                    <a:gd name="connsiteY2" fmla="*/ 43660 h 342659"/>
                    <a:gd name="connsiteX3" fmla="*/ 0 w 56267"/>
                    <a:gd name="connsiteY3" fmla="*/ 0 h 3426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56267" h="342659">
                      <a:moveTo>
                        <a:pt x="56268" y="342660"/>
                      </a:moveTo>
                      <a:cubicBezTo>
                        <a:pt x="50485" y="313536"/>
                        <a:pt x="41941" y="263416"/>
                        <a:pt x="33240" y="210379"/>
                      </a:cubicBezTo>
                      <a:cubicBezTo>
                        <a:pt x="23289" y="149630"/>
                        <a:pt x="13181" y="85079"/>
                        <a:pt x="6773" y="43660"/>
                      </a:cubicBezTo>
                      <a:cubicBezTo>
                        <a:pt x="2605" y="16985"/>
                        <a:pt x="0" y="0"/>
                        <a:pt x="0" y="0"/>
                      </a:cubicBezTo>
                    </a:path>
                  </a:pathLst>
                </a:custGeom>
                <a:noFill/>
                <a:ln w="3902" cap="rnd">
                  <a:solidFill>
                    <a:srgbClr val="83ADDF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92" name="任意多边形: 形状 491">
                  <a:extLst>
                    <a:ext uri="{FF2B5EF4-FFF2-40B4-BE49-F238E27FC236}">
                      <a16:creationId xmlns:a16="http://schemas.microsoft.com/office/drawing/2014/main" id="{B309E884-800B-8AC7-DE13-3262671A0C29}"/>
                    </a:ext>
                  </a:extLst>
                </p:cNvPr>
                <p:cNvSpPr/>
                <p:nvPr/>
              </p:nvSpPr>
              <p:spPr>
                <a:xfrm>
                  <a:off x="9331783" y="4839318"/>
                  <a:ext cx="257739" cy="168489"/>
                </a:xfrm>
                <a:custGeom>
                  <a:avLst/>
                  <a:gdLst>
                    <a:gd name="connsiteX0" fmla="*/ 257716 w 257739"/>
                    <a:gd name="connsiteY0" fmla="*/ 108804 h 168489"/>
                    <a:gd name="connsiteX1" fmla="*/ 182068 w 257739"/>
                    <a:gd name="connsiteY1" fmla="*/ 10336 h 168489"/>
                    <a:gd name="connsiteX2" fmla="*/ 138668 w 257739"/>
                    <a:gd name="connsiteY2" fmla="*/ 3146 h 168489"/>
                    <a:gd name="connsiteX3" fmla="*/ 40565 w 257739"/>
                    <a:gd name="connsiteY3" fmla="*/ 5178 h 168489"/>
                    <a:gd name="connsiteX4" fmla="*/ 9044 w 257739"/>
                    <a:gd name="connsiteY4" fmla="*/ 40814 h 168489"/>
                    <a:gd name="connsiteX5" fmla="*/ 78285 w 257739"/>
                    <a:gd name="connsiteY5" fmla="*/ 32062 h 168489"/>
                    <a:gd name="connsiteX6" fmla="*/ 56820 w 257739"/>
                    <a:gd name="connsiteY6" fmla="*/ 57486 h 168489"/>
                    <a:gd name="connsiteX7" fmla="*/ 41971 w 257739"/>
                    <a:gd name="connsiteY7" fmla="*/ 78951 h 168489"/>
                    <a:gd name="connsiteX8" fmla="*/ 29728 w 257739"/>
                    <a:gd name="connsiteY8" fmla="*/ 86766 h 168489"/>
                    <a:gd name="connsiteX9" fmla="*/ 58018 w 257739"/>
                    <a:gd name="connsiteY9" fmla="*/ 129696 h 168489"/>
                    <a:gd name="connsiteX10" fmla="*/ 73127 w 257739"/>
                    <a:gd name="connsiteY10" fmla="*/ 118391 h 168489"/>
                    <a:gd name="connsiteX11" fmla="*/ 146067 w 257739"/>
                    <a:gd name="connsiteY11" fmla="*/ 151266 h 168489"/>
                    <a:gd name="connsiteX12" fmla="*/ 156486 w 257739"/>
                    <a:gd name="connsiteY12" fmla="*/ 168406 h 168489"/>
                    <a:gd name="connsiteX13" fmla="*/ 257716 w 257739"/>
                    <a:gd name="connsiteY13" fmla="*/ 108804 h 1684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257739" h="168489">
                      <a:moveTo>
                        <a:pt x="257716" y="108804"/>
                      </a:moveTo>
                      <a:cubicBezTo>
                        <a:pt x="244743" y="82755"/>
                        <a:pt x="212598" y="33208"/>
                        <a:pt x="182068" y="10336"/>
                      </a:cubicBezTo>
                      <a:cubicBezTo>
                        <a:pt x="165708" y="-1855"/>
                        <a:pt x="145598" y="-1751"/>
                        <a:pt x="138668" y="3146"/>
                      </a:cubicBezTo>
                      <a:cubicBezTo>
                        <a:pt x="138668" y="3146"/>
                        <a:pt x="82922" y="-5138"/>
                        <a:pt x="40565" y="5178"/>
                      </a:cubicBezTo>
                      <a:cubicBezTo>
                        <a:pt x="-1792" y="15494"/>
                        <a:pt x="-8513" y="38783"/>
                        <a:pt x="9044" y="40814"/>
                      </a:cubicBezTo>
                      <a:cubicBezTo>
                        <a:pt x="26602" y="42846"/>
                        <a:pt x="56559" y="32583"/>
                        <a:pt x="78285" y="32062"/>
                      </a:cubicBezTo>
                      <a:cubicBezTo>
                        <a:pt x="78285" y="32062"/>
                        <a:pt x="56351" y="37272"/>
                        <a:pt x="56820" y="57486"/>
                      </a:cubicBezTo>
                      <a:cubicBezTo>
                        <a:pt x="51610" y="54412"/>
                        <a:pt x="39366" y="62436"/>
                        <a:pt x="41971" y="78951"/>
                      </a:cubicBezTo>
                      <a:cubicBezTo>
                        <a:pt x="41971" y="78951"/>
                        <a:pt x="33219" y="69782"/>
                        <a:pt x="29728" y="86766"/>
                      </a:cubicBezTo>
                      <a:cubicBezTo>
                        <a:pt x="26237" y="103751"/>
                        <a:pt x="41034" y="128759"/>
                        <a:pt x="58018" y="129696"/>
                      </a:cubicBezTo>
                      <a:cubicBezTo>
                        <a:pt x="75003" y="130634"/>
                        <a:pt x="73127" y="118391"/>
                        <a:pt x="73127" y="118391"/>
                      </a:cubicBezTo>
                      <a:cubicBezTo>
                        <a:pt x="73127" y="118391"/>
                        <a:pt x="86986" y="143815"/>
                        <a:pt x="146067" y="151266"/>
                      </a:cubicBezTo>
                      <a:cubicBezTo>
                        <a:pt x="146067" y="151266"/>
                        <a:pt x="156486" y="169344"/>
                        <a:pt x="156486" y="168406"/>
                      </a:cubicBezTo>
                      <a:cubicBezTo>
                        <a:pt x="156486" y="167469"/>
                        <a:pt x="259488" y="177993"/>
                        <a:pt x="257716" y="108804"/>
                      </a:cubicBezTo>
                      <a:close/>
                    </a:path>
                  </a:pathLst>
                </a:custGeom>
                <a:solidFill>
                  <a:srgbClr val="FEBD9D"/>
                </a:solidFill>
                <a:ln w="520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93" name="任意多边形: 形状 492">
                  <a:extLst>
                    <a:ext uri="{FF2B5EF4-FFF2-40B4-BE49-F238E27FC236}">
                      <a16:creationId xmlns:a16="http://schemas.microsoft.com/office/drawing/2014/main" id="{BB069C4C-0951-94E4-931C-8ECAF9E1A9DC}"/>
                    </a:ext>
                  </a:extLst>
                </p:cNvPr>
                <p:cNvSpPr/>
                <p:nvPr/>
              </p:nvSpPr>
              <p:spPr>
                <a:xfrm>
                  <a:off x="9331783" y="4839318"/>
                  <a:ext cx="182067" cy="129747"/>
                </a:xfrm>
                <a:custGeom>
                  <a:avLst/>
                  <a:gdLst>
                    <a:gd name="connsiteX0" fmla="*/ 182068 w 182067"/>
                    <a:gd name="connsiteY0" fmla="*/ 10336 h 129747"/>
                    <a:gd name="connsiteX1" fmla="*/ 138668 w 182067"/>
                    <a:gd name="connsiteY1" fmla="*/ 3146 h 129747"/>
                    <a:gd name="connsiteX2" fmla="*/ 40565 w 182067"/>
                    <a:gd name="connsiteY2" fmla="*/ 5178 h 129747"/>
                    <a:gd name="connsiteX3" fmla="*/ 9044 w 182067"/>
                    <a:gd name="connsiteY3" fmla="*/ 40814 h 129747"/>
                    <a:gd name="connsiteX4" fmla="*/ 78285 w 182067"/>
                    <a:gd name="connsiteY4" fmla="*/ 32062 h 129747"/>
                    <a:gd name="connsiteX5" fmla="*/ 56820 w 182067"/>
                    <a:gd name="connsiteY5" fmla="*/ 57486 h 129747"/>
                    <a:gd name="connsiteX6" fmla="*/ 41971 w 182067"/>
                    <a:gd name="connsiteY6" fmla="*/ 78951 h 129747"/>
                    <a:gd name="connsiteX7" fmla="*/ 29728 w 182067"/>
                    <a:gd name="connsiteY7" fmla="*/ 86766 h 129747"/>
                    <a:gd name="connsiteX8" fmla="*/ 58018 w 182067"/>
                    <a:gd name="connsiteY8" fmla="*/ 129696 h 129747"/>
                    <a:gd name="connsiteX9" fmla="*/ 73127 w 182067"/>
                    <a:gd name="connsiteY9" fmla="*/ 118391 h 1297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82067" h="129747">
                      <a:moveTo>
                        <a:pt x="182068" y="10336"/>
                      </a:moveTo>
                      <a:cubicBezTo>
                        <a:pt x="165708" y="-1855"/>
                        <a:pt x="145598" y="-1751"/>
                        <a:pt x="138668" y="3146"/>
                      </a:cubicBezTo>
                      <a:cubicBezTo>
                        <a:pt x="138668" y="3146"/>
                        <a:pt x="82922" y="-5138"/>
                        <a:pt x="40565" y="5178"/>
                      </a:cubicBezTo>
                      <a:cubicBezTo>
                        <a:pt x="-1792" y="15494"/>
                        <a:pt x="-8513" y="38783"/>
                        <a:pt x="9044" y="40814"/>
                      </a:cubicBezTo>
                      <a:cubicBezTo>
                        <a:pt x="26602" y="42846"/>
                        <a:pt x="56559" y="32583"/>
                        <a:pt x="78285" y="32062"/>
                      </a:cubicBezTo>
                      <a:cubicBezTo>
                        <a:pt x="78285" y="32062"/>
                        <a:pt x="56351" y="37272"/>
                        <a:pt x="56820" y="57486"/>
                      </a:cubicBezTo>
                      <a:cubicBezTo>
                        <a:pt x="51610" y="54412"/>
                        <a:pt x="39366" y="62436"/>
                        <a:pt x="41971" y="78951"/>
                      </a:cubicBezTo>
                      <a:cubicBezTo>
                        <a:pt x="41971" y="78951"/>
                        <a:pt x="33219" y="69782"/>
                        <a:pt x="29728" y="86766"/>
                      </a:cubicBezTo>
                      <a:cubicBezTo>
                        <a:pt x="26237" y="103751"/>
                        <a:pt x="41034" y="128759"/>
                        <a:pt x="58018" y="129696"/>
                      </a:cubicBezTo>
                      <a:cubicBezTo>
                        <a:pt x="75003" y="130634"/>
                        <a:pt x="73127" y="118391"/>
                        <a:pt x="73127" y="118391"/>
                      </a:cubicBezTo>
                    </a:path>
                  </a:pathLst>
                </a:custGeom>
                <a:noFill/>
                <a:ln w="3902" cap="rnd">
                  <a:solidFill>
                    <a:srgbClr val="EF8A66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94" name="任意多边形: 形状 493">
                  <a:extLst>
                    <a:ext uri="{FF2B5EF4-FFF2-40B4-BE49-F238E27FC236}">
                      <a16:creationId xmlns:a16="http://schemas.microsoft.com/office/drawing/2014/main" id="{95983E4F-D499-5514-4105-FACC7FB3B7CE}"/>
                    </a:ext>
                  </a:extLst>
                </p:cNvPr>
                <p:cNvSpPr/>
                <p:nvPr/>
              </p:nvSpPr>
              <p:spPr>
                <a:xfrm>
                  <a:off x="9410277" y="4870535"/>
                  <a:ext cx="31259" cy="844"/>
                </a:xfrm>
                <a:custGeom>
                  <a:avLst/>
                  <a:gdLst>
                    <a:gd name="connsiteX0" fmla="*/ 0 w 31259"/>
                    <a:gd name="connsiteY0" fmla="*/ 845 h 844"/>
                    <a:gd name="connsiteX1" fmla="*/ 31260 w 31259"/>
                    <a:gd name="connsiteY1" fmla="*/ 845 h 8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31259" h="844">
                      <a:moveTo>
                        <a:pt x="0" y="845"/>
                      </a:moveTo>
                      <a:cubicBezTo>
                        <a:pt x="10389" y="-282"/>
                        <a:pt x="20870" y="-282"/>
                        <a:pt x="31260" y="845"/>
                      </a:cubicBezTo>
                    </a:path>
                  </a:pathLst>
                </a:custGeom>
                <a:noFill/>
                <a:ln w="3902" cap="rnd">
                  <a:solidFill>
                    <a:srgbClr val="EF8A66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95" name="任意多边形: 形状 494">
                  <a:extLst>
                    <a:ext uri="{FF2B5EF4-FFF2-40B4-BE49-F238E27FC236}">
                      <a16:creationId xmlns:a16="http://schemas.microsoft.com/office/drawing/2014/main" id="{4FCF7567-33AB-AABD-52D1-5170200DDBEE}"/>
                    </a:ext>
                  </a:extLst>
                </p:cNvPr>
                <p:cNvSpPr/>
                <p:nvPr/>
              </p:nvSpPr>
              <p:spPr>
                <a:xfrm>
                  <a:off x="9373807" y="4913372"/>
                  <a:ext cx="69564" cy="45832"/>
                </a:xfrm>
                <a:custGeom>
                  <a:avLst/>
                  <a:gdLst>
                    <a:gd name="connsiteX0" fmla="*/ 0 w 69564"/>
                    <a:gd name="connsiteY0" fmla="*/ 4897 h 45832"/>
                    <a:gd name="connsiteX1" fmla="*/ 31260 w 69564"/>
                    <a:gd name="connsiteY1" fmla="*/ 44337 h 45832"/>
                    <a:gd name="connsiteX2" fmla="*/ 62832 w 69564"/>
                    <a:gd name="connsiteY2" fmla="*/ 24591 h 45832"/>
                    <a:gd name="connsiteX3" fmla="*/ 60279 w 69564"/>
                    <a:gd name="connsiteY3" fmla="*/ 0 h 458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9564" h="45832">
                      <a:moveTo>
                        <a:pt x="0" y="4897"/>
                      </a:moveTo>
                      <a:cubicBezTo>
                        <a:pt x="7398" y="24018"/>
                        <a:pt x="17193" y="37095"/>
                        <a:pt x="31260" y="44337"/>
                      </a:cubicBezTo>
                      <a:cubicBezTo>
                        <a:pt x="45327" y="51579"/>
                        <a:pt x="63770" y="30478"/>
                        <a:pt x="62832" y="24591"/>
                      </a:cubicBezTo>
                      <a:cubicBezTo>
                        <a:pt x="69918" y="19694"/>
                        <a:pt x="74503" y="8649"/>
                        <a:pt x="60279" y="0"/>
                      </a:cubicBezTo>
                    </a:path>
                  </a:pathLst>
                </a:custGeom>
                <a:noFill/>
                <a:ln w="3902" cap="rnd">
                  <a:solidFill>
                    <a:srgbClr val="EF8A66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96" name="任意多边形: 形状 495">
                  <a:extLst>
                    <a:ext uri="{FF2B5EF4-FFF2-40B4-BE49-F238E27FC236}">
                      <a16:creationId xmlns:a16="http://schemas.microsoft.com/office/drawing/2014/main" id="{A2906B35-9BE0-7FE3-B9B7-7DEFCB73CC9D}"/>
                    </a:ext>
                  </a:extLst>
                </p:cNvPr>
                <p:cNvSpPr/>
                <p:nvPr/>
              </p:nvSpPr>
              <p:spPr>
                <a:xfrm>
                  <a:off x="9388603" y="4896804"/>
                  <a:ext cx="47879" cy="41802"/>
                </a:xfrm>
                <a:custGeom>
                  <a:avLst/>
                  <a:gdLst>
                    <a:gd name="connsiteX0" fmla="*/ 0 w 47879"/>
                    <a:gd name="connsiteY0" fmla="*/ 0 h 41802"/>
                    <a:gd name="connsiteX1" fmla="*/ 47880 w 47879"/>
                    <a:gd name="connsiteY1" fmla="*/ 41159 h 418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7879" h="41802">
                      <a:moveTo>
                        <a:pt x="0" y="0"/>
                      </a:moveTo>
                      <a:cubicBezTo>
                        <a:pt x="3907" y="20475"/>
                        <a:pt x="17245" y="46212"/>
                        <a:pt x="47880" y="41159"/>
                      </a:cubicBezTo>
                    </a:path>
                  </a:pathLst>
                </a:custGeom>
                <a:noFill/>
                <a:ln w="3902" cap="rnd">
                  <a:solidFill>
                    <a:srgbClr val="EF8A66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97" name="任意多边形: 形状 496">
                  <a:extLst>
                    <a:ext uri="{FF2B5EF4-FFF2-40B4-BE49-F238E27FC236}">
                      <a16:creationId xmlns:a16="http://schemas.microsoft.com/office/drawing/2014/main" id="{99FDC669-BDE6-8F55-3D07-EC4105FEAF68}"/>
                    </a:ext>
                  </a:extLst>
                </p:cNvPr>
                <p:cNvSpPr/>
                <p:nvPr/>
              </p:nvSpPr>
              <p:spPr>
                <a:xfrm>
                  <a:off x="9415362" y="4842464"/>
                  <a:ext cx="105261" cy="98572"/>
                </a:xfrm>
                <a:custGeom>
                  <a:avLst/>
                  <a:gdLst>
                    <a:gd name="connsiteX0" fmla="*/ 105261 w 105261"/>
                    <a:gd name="connsiteY0" fmla="*/ 98573 h 98572"/>
                    <a:gd name="connsiteX1" fmla="*/ 62540 w 105261"/>
                    <a:gd name="connsiteY1" fmla="*/ 45327 h 98572"/>
                    <a:gd name="connsiteX2" fmla="*/ 2260 w 105261"/>
                    <a:gd name="connsiteY2" fmla="*/ 71950 h 98572"/>
                    <a:gd name="connsiteX3" fmla="*/ 55089 w 105261"/>
                    <a:gd name="connsiteY3" fmla="*/ 0 h 985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05261" h="98572">
                      <a:moveTo>
                        <a:pt x="105261" y="98573"/>
                      </a:moveTo>
                      <a:cubicBezTo>
                        <a:pt x="70355" y="82943"/>
                        <a:pt x="64259" y="61530"/>
                        <a:pt x="62540" y="45327"/>
                      </a:cubicBezTo>
                      <a:cubicBezTo>
                        <a:pt x="62540" y="45327"/>
                        <a:pt x="13566" y="81067"/>
                        <a:pt x="2260" y="71950"/>
                      </a:cubicBezTo>
                      <a:cubicBezTo>
                        <a:pt x="-11806" y="60540"/>
                        <a:pt x="43940" y="6512"/>
                        <a:pt x="55089" y="0"/>
                      </a:cubicBezTo>
                    </a:path>
                  </a:pathLst>
                </a:custGeom>
                <a:noFill/>
                <a:ln w="3902" cap="rnd">
                  <a:solidFill>
                    <a:srgbClr val="EF8A66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98" name="任意多边形: 形状 497">
                  <a:extLst>
                    <a:ext uri="{FF2B5EF4-FFF2-40B4-BE49-F238E27FC236}">
                      <a16:creationId xmlns:a16="http://schemas.microsoft.com/office/drawing/2014/main" id="{312BCB52-48A5-1454-7C55-E04A1F62BB58}"/>
                    </a:ext>
                  </a:extLst>
                </p:cNvPr>
                <p:cNvSpPr/>
                <p:nvPr/>
              </p:nvSpPr>
              <p:spPr>
                <a:xfrm>
                  <a:off x="9477902" y="4948122"/>
                  <a:ext cx="127696" cy="86197"/>
                </a:xfrm>
                <a:custGeom>
                  <a:avLst/>
                  <a:gdLst>
                    <a:gd name="connsiteX0" fmla="*/ 127696 w 127696"/>
                    <a:gd name="connsiteY0" fmla="*/ 35063 h 86197"/>
                    <a:gd name="connsiteX1" fmla="*/ 6773 w 127696"/>
                    <a:gd name="connsiteY1" fmla="*/ 86121 h 86197"/>
                    <a:gd name="connsiteX2" fmla="*/ 0 w 127696"/>
                    <a:gd name="connsiteY2" fmla="*/ 42461 h 86197"/>
                    <a:gd name="connsiteX3" fmla="*/ 111598 w 127696"/>
                    <a:gd name="connsiteY3" fmla="*/ 0 h 86197"/>
                    <a:gd name="connsiteX4" fmla="*/ 127696 w 127696"/>
                    <a:gd name="connsiteY4" fmla="*/ 35063 h 861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7696" h="86197">
                      <a:moveTo>
                        <a:pt x="127696" y="35063"/>
                      </a:moveTo>
                      <a:cubicBezTo>
                        <a:pt x="96906" y="63562"/>
                        <a:pt x="59133" y="87736"/>
                        <a:pt x="6773" y="86121"/>
                      </a:cubicBezTo>
                      <a:cubicBezTo>
                        <a:pt x="2605" y="59446"/>
                        <a:pt x="0" y="42461"/>
                        <a:pt x="0" y="42461"/>
                      </a:cubicBezTo>
                      <a:cubicBezTo>
                        <a:pt x="0" y="42461"/>
                        <a:pt x="55330" y="52308"/>
                        <a:pt x="111598" y="0"/>
                      </a:cubicBezTo>
                      <a:cubicBezTo>
                        <a:pt x="115036" y="8544"/>
                        <a:pt x="120611" y="20527"/>
                        <a:pt x="127696" y="35063"/>
                      </a:cubicBezTo>
                      <a:close/>
                    </a:path>
                  </a:pathLst>
                </a:custGeom>
                <a:solidFill>
                  <a:srgbClr val="683F1D"/>
                </a:solidFill>
                <a:ln w="520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99" name="任意多边形: 形状 498">
                  <a:extLst>
                    <a:ext uri="{FF2B5EF4-FFF2-40B4-BE49-F238E27FC236}">
                      <a16:creationId xmlns:a16="http://schemas.microsoft.com/office/drawing/2014/main" id="{048CE9F5-B36D-CB27-20A4-A706AB5F1A1E}"/>
                    </a:ext>
                  </a:extLst>
                </p:cNvPr>
                <p:cNvSpPr/>
                <p:nvPr/>
              </p:nvSpPr>
              <p:spPr>
                <a:xfrm>
                  <a:off x="9574808" y="4966513"/>
                  <a:ext cx="19276" cy="19276"/>
                </a:xfrm>
                <a:custGeom>
                  <a:avLst/>
                  <a:gdLst>
                    <a:gd name="connsiteX0" fmla="*/ 0 w 19276"/>
                    <a:gd name="connsiteY0" fmla="*/ 9639 h 19276"/>
                    <a:gd name="connsiteX1" fmla="*/ 9639 w 19276"/>
                    <a:gd name="connsiteY1" fmla="*/ 19277 h 19276"/>
                    <a:gd name="connsiteX2" fmla="*/ 19277 w 19276"/>
                    <a:gd name="connsiteY2" fmla="*/ 9638 h 19276"/>
                    <a:gd name="connsiteX3" fmla="*/ 9638 w 19276"/>
                    <a:gd name="connsiteY3" fmla="*/ 0 h 19276"/>
                    <a:gd name="connsiteX4" fmla="*/ 9586 w 19276"/>
                    <a:gd name="connsiteY4" fmla="*/ 0 h 19276"/>
                    <a:gd name="connsiteX5" fmla="*/ 0 w 19276"/>
                    <a:gd name="connsiteY5" fmla="*/ 9586 h 19276"/>
                    <a:gd name="connsiteX6" fmla="*/ 0 w 19276"/>
                    <a:gd name="connsiteY6" fmla="*/ 9639 h 1927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9276" h="19276">
                      <a:moveTo>
                        <a:pt x="0" y="9639"/>
                      </a:moveTo>
                      <a:cubicBezTo>
                        <a:pt x="0" y="14962"/>
                        <a:pt x="4315" y="19277"/>
                        <a:pt x="9639" y="19277"/>
                      </a:cubicBezTo>
                      <a:cubicBezTo>
                        <a:pt x="14962" y="19277"/>
                        <a:pt x="19277" y="14961"/>
                        <a:pt x="19277" y="9638"/>
                      </a:cubicBezTo>
                      <a:cubicBezTo>
                        <a:pt x="19277" y="4315"/>
                        <a:pt x="14961" y="0"/>
                        <a:pt x="9638" y="0"/>
                      </a:cubicBezTo>
                      <a:cubicBezTo>
                        <a:pt x="9621" y="0"/>
                        <a:pt x="9604" y="0"/>
                        <a:pt x="9586" y="0"/>
                      </a:cubicBezTo>
                      <a:cubicBezTo>
                        <a:pt x="4292" y="0"/>
                        <a:pt x="0" y="4292"/>
                        <a:pt x="0" y="9586"/>
                      </a:cubicBezTo>
                      <a:cubicBezTo>
                        <a:pt x="0" y="9604"/>
                        <a:pt x="0" y="9621"/>
                        <a:pt x="0" y="963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520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500" name="图形 236">
                <a:extLst>
                  <a:ext uri="{FF2B5EF4-FFF2-40B4-BE49-F238E27FC236}">
                    <a16:creationId xmlns:a16="http://schemas.microsoft.com/office/drawing/2014/main" id="{1DFB8806-D982-62AE-2C35-831F06A98900}"/>
                  </a:ext>
                </a:extLst>
              </p:cNvPr>
              <p:cNvGrpSpPr/>
              <p:nvPr/>
            </p:nvGrpSpPr>
            <p:grpSpPr>
              <a:xfrm>
                <a:off x="10130024" y="4756768"/>
                <a:ext cx="361413" cy="903385"/>
                <a:chOff x="10130024" y="4756768"/>
                <a:chExt cx="361413" cy="903385"/>
              </a:xfrm>
            </p:grpSpPr>
            <p:sp>
              <p:nvSpPr>
                <p:cNvPr id="501" name="任意多边形: 形状 500">
                  <a:extLst>
                    <a:ext uri="{FF2B5EF4-FFF2-40B4-BE49-F238E27FC236}">
                      <a16:creationId xmlns:a16="http://schemas.microsoft.com/office/drawing/2014/main" id="{1E408FB3-3B32-AD63-574A-14EE4EEF60E2}"/>
                    </a:ext>
                  </a:extLst>
                </p:cNvPr>
                <p:cNvSpPr/>
                <p:nvPr/>
              </p:nvSpPr>
              <p:spPr>
                <a:xfrm>
                  <a:off x="10130024" y="4756768"/>
                  <a:ext cx="361413" cy="903385"/>
                </a:xfrm>
                <a:custGeom>
                  <a:avLst/>
                  <a:gdLst>
                    <a:gd name="connsiteX0" fmla="*/ 309118 w 361413"/>
                    <a:gd name="connsiteY0" fmla="*/ 507286 h 903385"/>
                    <a:gd name="connsiteX1" fmla="*/ 229718 w 361413"/>
                    <a:gd name="connsiteY1" fmla="*/ 755333 h 903385"/>
                    <a:gd name="connsiteX2" fmla="*/ 3345 w 361413"/>
                    <a:gd name="connsiteY2" fmla="*/ 844215 h 903385"/>
                    <a:gd name="connsiteX3" fmla="*/ 110410 w 361413"/>
                    <a:gd name="connsiteY3" fmla="*/ 233919 h 903385"/>
                    <a:gd name="connsiteX4" fmla="*/ 111921 w 361413"/>
                    <a:gd name="connsiteY4" fmla="*/ 223030 h 903385"/>
                    <a:gd name="connsiteX5" fmla="*/ 218517 w 361413"/>
                    <a:gd name="connsiteY5" fmla="*/ 148 h 903385"/>
                    <a:gd name="connsiteX6" fmla="*/ 248787 w 361413"/>
                    <a:gd name="connsiteY6" fmla="*/ 5670 h 903385"/>
                    <a:gd name="connsiteX7" fmla="*/ 250766 w 361413"/>
                    <a:gd name="connsiteY7" fmla="*/ 6400 h 903385"/>
                    <a:gd name="connsiteX8" fmla="*/ 352100 w 361413"/>
                    <a:gd name="connsiteY8" fmla="*/ 160146 h 903385"/>
                    <a:gd name="connsiteX9" fmla="*/ 361165 w 361413"/>
                    <a:gd name="connsiteY9" fmla="*/ 237566 h 903385"/>
                    <a:gd name="connsiteX10" fmla="*/ 309118 w 361413"/>
                    <a:gd name="connsiteY10" fmla="*/ 507286 h 9033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361413" h="903385">
                      <a:moveTo>
                        <a:pt x="309118" y="507286"/>
                      </a:moveTo>
                      <a:cubicBezTo>
                        <a:pt x="280619" y="605911"/>
                        <a:pt x="247640" y="702556"/>
                        <a:pt x="229718" y="755333"/>
                      </a:cubicBezTo>
                      <a:cubicBezTo>
                        <a:pt x="185537" y="885895"/>
                        <a:pt x="22101" y="963732"/>
                        <a:pt x="3345" y="844215"/>
                      </a:cubicBezTo>
                      <a:cubicBezTo>
                        <a:pt x="-18954" y="702087"/>
                        <a:pt x="76284" y="445652"/>
                        <a:pt x="110410" y="233919"/>
                      </a:cubicBezTo>
                      <a:cubicBezTo>
                        <a:pt x="110983" y="230533"/>
                        <a:pt x="111452" y="226885"/>
                        <a:pt x="111921" y="223030"/>
                      </a:cubicBezTo>
                      <a:cubicBezTo>
                        <a:pt x="121194" y="148267"/>
                        <a:pt x="120100" y="-5427"/>
                        <a:pt x="218517" y="148"/>
                      </a:cubicBezTo>
                      <a:cubicBezTo>
                        <a:pt x="228798" y="713"/>
                        <a:pt x="238968" y="2568"/>
                        <a:pt x="248787" y="5670"/>
                      </a:cubicBezTo>
                      <a:lnTo>
                        <a:pt x="250766" y="6400"/>
                      </a:lnTo>
                      <a:cubicBezTo>
                        <a:pt x="307347" y="25885"/>
                        <a:pt x="337981" y="87519"/>
                        <a:pt x="352100" y="160146"/>
                      </a:cubicBezTo>
                      <a:cubicBezTo>
                        <a:pt x="356941" y="185707"/>
                        <a:pt x="359971" y="211578"/>
                        <a:pt x="361165" y="237566"/>
                      </a:cubicBezTo>
                      <a:cubicBezTo>
                        <a:pt x="364187" y="297116"/>
                        <a:pt x="339179" y="403347"/>
                        <a:pt x="309118" y="507286"/>
                      </a:cubicBezTo>
                      <a:close/>
                    </a:path>
                  </a:pathLst>
                </a:custGeom>
                <a:solidFill>
                  <a:srgbClr val="A7CAF0"/>
                </a:solidFill>
                <a:ln w="520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02" name="任意多边形: 形状 501">
                  <a:extLst>
                    <a:ext uri="{FF2B5EF4-FFF2-40B4-BE49-F238E27FC236}">
                      <a16:creationId xmlns:a16="http://schemas.microsoft.com/office/drawing/2014/main" id="{748B3F95-80C5-D115-0304-AC45814E885B}"/>
                    </a:ext>
                  </a:extLst>
                </p:cNvPr>
                <p:cNvSpPr/>
                <p:nvPr/>
              </p:nvSpPr>
              <p:spPr>
                <a:xfrm>
                  <a:off x="10241944" y="4756768"/>
                  <a:ext cx="240179" cy="223030"/>
                </a:xfrm>
                <a:custGeom>
                  <a:avLst/>
                  <a:gdLst>
                    <a:gd name="connsiteX0" fmla="*/ 240179 w 240179"/>
                    <a:gd name="connsiteY0" fmla="*/ 160146 h 223030"/>
                    <a:gd name="connsiteX1" fmla="*/ 211942 w 240179"/>
                    <a:gd name="connsiteY1" fmla="*/ 152696 h 223030"/>
                    <a:gd name="connsiteX2" fmla="*/ 0 w 240179"/>
                    <a:gd name="connsiteY2" fmla="*/ 223030 h 223030"/>
                    <a:gd name="connsiteX3" fmla="*/ 106596 w 240179"/>
                    <a:gd name="connsiteY3" fmla="*/ 148 h 223030"/>
                    <a:gd name="connsiteX4" fmla="*/ 136866 w 240179"/>
                    <a:gd name="connsiteY4" fmla="*/ 5670 h 223030"/>
                    <a:gd name="connsiteX5" fmla="*/ 138846 w 240179"/>
                    <a:gd name="connsiteY5" fmla="*/ 6400 h 223030"/>
                    <a:gd name="connsiteX6" fmla="*/ 240179 w 240179"/>
                    <a:gd name="connsiteY6" fmla="*/ 160146 h 22303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40179" h="223030">
                      <a:moveTo>
                        <a:pt x="240179" y="160146"/>
                      </a:moveTo>
                      <a:cubicBezTo>
                        <a:pt x="231043" y="156714"/>
                        <a:pt x="221582" y="154217"/>
                        <a:pt x="211942" y="152696"/>
                      </a:cubicBezTo>
                      <a:cubicBezTo>
                        <a:pt x="141920" y="141390"/>
                        <a:pt x="53558" y="174682"/>
                        <a:pt x="0" y="223030"/>
                      </a:cubicBezTo>
                      <a:cubicBezTo>
                        <a:pt x="9274" y="148267"/>
                        <a:pt x="8180" y="-5427"/>
                        <a:pt x="106596" y="148"/>
                      </a:cubicBezTo>
                      <a:cubicBezTo>
                        <a:pt x="116878" y="713"/>
                        <a:pt x="127047" y="2568"/>
                        <a:pt x="136866" y="5670"/>
                      </a:cubicBezTo>
                      <a:lnTo>
                        <a:pt x="138846" y="6400"/>
                      </a:lnTo>
                      <a:cubicBezTo>
                        <a:pt x="195426" y="25885"/>
                        <a:pt x="225956" y="87519"/>
                        <a:pt x="240179" y="160146"/>
                      </a:cubicBezTo>
                      <a:close/>
                    </a:path>
                  </a:pathLst>
                </a:custGeom>
                <a:solidFill>
                  <a:srgbClr val="C3DCF8"/>
                </a:solidFill>
                <a:ln w="520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03" name="任意多边形: 形状 502">
                  <a:extLst>
                    <a:ext uri="{FF2B5EF4-FFF2-40B4-BE49-F238E27FC236}">
                      <a16:creationId xmlns:a16="http://schemas.microsoft.com/office/drawing/2014/main" id="{D55BDC9D-65E8-973A-A5B9-94AB091FCE0D}"/>
                    </a:ext>
                  </a:extLst>
                </p:cNvPr>
                <p:cNvSpPr/>
                <p:nvPr/>
              </p:nvSpPr>
              <p:spPr>
                <a:xfrm>
                  <a:off x="10142955" y="5046538"/>
                  <a:ext cx="87423" cy="384235"/>
                </a:xfrm>
                <a:custGeom>
                  <a:avLst/>
                  <a:gdLst>
                    <a:gd name="connsiteX0" fmla="*/ 0 w 87423"/>
                    <a:gd name="connsiteY0" fmla="*/ 384235 h 384235"/>
                    <a:gd name="connsiteX1" fmla="*/ 87423 w 87423"/>
                    <a:gd name="connsiteY1" fmla="*/ 0 h 3842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87423" h="384235">
                      <a:moveTo>
                        <a:pt x="0" y="384235"/>
                      </a:moveTo>
                      <a:cubicBezTo>
                        <a:pt x="20840" y="266907"/>
                        <a:pt x="61999" y="128113"/>
                        <a:pt x="87423" y="0"/>
                      </a:cubicBezTo>
                    </a:path>
                  </a:pathLst>
                </a:custGeom>
                <a:noFill/>
                <a:ln w="3902" cap="rnd">
                  <a:solidFill>
                    <a:srgbClr val="83ADDF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04" name="任意多边形: 形状 503">
                  <a:extLst>
                    <a:ext uri="{FF2B5EF4-FFF2-40B4-BE49-F238E27FC236}">
                      <a16:creationId xmlns:a16="http://schemas.microsoft.com/office/drawing/2014/main" id="{63AD4DC8-C182-8669-9944-198A7C78DC86}"/>
                    </a:ext>
                  </a:extLst>
                </p:cNvPr>
                <p:cNvSpPr/>
                <p:nvPr/>
              </p:nvSpPr>
              <p:spPr>
                <a:xfrm>
                  <a:off x="10293210" y="5338349"/>
                  <a:ext cx="123632" cy="274773"/>
                </a:xfrm>
                <a:custGeom>
                  <a:avLst/>
                  <a:gdLst>
                    <a:gd name="connsiteX0" fmla="*/ 123632 w 123632"/>
                    <a:gd name="connsiteY0" fmla="*/ 0 h 274773"/>
                    <a:gd name="connsiteX1" fmla="*/ 66323 w 123632"/>
                    <a:gd name="connsiteY1" fmla="*/ 173752 h 274773"/>
                    <a:gd name="connsiteX2" fmla="*/ 0 w 123632"/>
                    <a:gd name="connsiteY2" fmla="*/ 274774 h 2747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23632" h="274773">
                      <a:moveTo>
                        <a:pt x="123632" y="0"/>
                      </a:moveTo>
                      <a:cubicBezTo>
                        <a:pt x="101594" y="70699"/>
                        <a:pt x="79869" y="134417"/>
                        <a:pt x="66323" y="173752"/>
                      </a:cubicBezTo>
                      <a:cubicBezTo>
                        <a:pt x="52939" y="212407"/>
                        <a:pt x="30146" y="247124"/>
                        <a:pt x="0" y="274774"/>
                      </a:cubicBezTo>
                    </a:path>
                  </a:pathLst>
                </a:custGeom>
                <a:noFill/>
                <a:ln w="3902" cap="rnd">
                  <a:solidFill>
                    <a:srgbClr val="83ADDF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05" name="任意多边形: 形状 504">
                  <a:extLst>
                    <a:ext uri="{FF2B5EF4-FFF2-40B4-BE49-F238E27FC236}">
                      <a16:creationId xmlns:a16="http://schemas.microsoft.com/office/drawing/2014/main" id="{0862A296-38E3-6992-A06D-831614015005}"/>
                    </a:ext>
                  </a:extLst>
                </p:cNvPr>
                <p:cNvSpPr/>
                <p:nvPr/>
              </p:nvSpPr>
              <p:spPr>
                <a:xfrm>
                  <a:off x="10230326" y="4976673"/>
                  <a:ext cx="48035" cy="69865"/>
                </a:xfrm>
                <a:custGeom>
                  <a:avLst/>
                  <a:gdLst>
                    <a:gd name="connsiteX0" fmla="*/ 0 w 48035"/>
                    <a:gd name="connsiteY0" fmla="*/ 69866 h 69865"/>
                    <a:gd name="connsiteX1" fmla="*/ 48036 w 48035"/>
                    <a:gd name="connsiteY1" fmla="*/ 0 h 698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8035" h="69865">
                      <a:moveTo>
                        <a:pt x="0" y="69866"/>
                      </a:moveTo>
                      <a:cubicBezTo>
                        <a:pt x="10420" y="28811"/>
                        <a:pt x="33656" y="2136"/>
                        <a:pt x="48036" y="0"/>
                      </a:cubicBezTo>
                    </a:path>
                  </a:pathLst>
                </a:custGeom>
                <a:noFill/>
                <a:ln w="3902" cap="rnd">
                  <a:solidFill>
                    <a:srgbClr val="83ADDF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506" name="图形 236">
                <a:extLst>
                  <a:ext uri="{FF2B5EF4-FFF2-40B4-BE49-F238E27FC236}">
                    <a16:creationId xmlns:a16="http://schemas.microsoft.com/office/drawing/2014/main" id="{33B11F95-17DA-3046-436B-03818B46B42C}"/>
                  </a:ext>
                </a:extLst>
              </p:cNvPr>
              <p:cNvGrpSpPr/>
              <p:nvPr/>
            </p:nvGrpSpPr>
            <p:grpSpPr>
              <a:xfrm>
                <a:off x="9248090" y="4983706"/>
                <a:ext cx="1034030" cy="676586"/>
                <a:chOff x="9248090" y="4983706"/>
                <a:chExt cx="1034030" cy="676586"/>
              </a:xfrm>
            </p:grpSpPr>
            <p:sp>
              <p:nvSpPr>
                <p:cNvPr id="507" name="任意多边形: 形状 506">
                  <a:extLst>
                    <a:ext uri="{FF2B5EF4-FFF2-40B4-BE49-F238E27FC236}">
                      <a16:creationId xmlns:a16="http://schemas.microsoft.com/office/drawing/2014/main" id="{79E9CDC3-1BD0-AE1F-149F-D8F6E8CFBA1D}"/>
                    </a:ext>
                  </a:extLst>
                </p:cNvPr>
                <p:cNvSpPr/>
                <p:nvPr/>
              </p:nvSpPr>
              <p:spPr>
                <a:xfrm>
                  <a:off x="9261376" y="4996703"/>
                  <a:ext cx="501511" cy="225671"/>
                </a:xfrm>
                <a:custGeom>
                  <a:avLst/>
                  <a:gdLst>
                    <a:gd name="connsiteX0" fmla="*/ 0 w 501511"/>
                    <a:gd name="connsiteY0" fmla="*/ 8103 h 225671"/>
                    <a:gd name="connsiteX1" fmla="*/ 119829 w 501511"/>
                    <a:gd name="connsiteY1" fmla="*/ 54993 h 225671"/>
                    <a:gd name="connsiteX2" fmla="*/ 197145 w 501511"/>
                    <a:gd name="connsiteY2" fmla="*/ 175760 h 225671"/>
                    <a:gd name="connsiteX3" fmla="*/ 322185 w 501511"/>
                    <a:gd name="connsiteY3" fmla="*/ 124077 h 225671"/>
                    <a:gd name="connsiteX4" fmla="*/ 487289 w 501511"/>
                    <a:gd name="connsiteY4" fmla="*/ 146011 h 225671"/>
                    <a:gd name="connsiteX5" fmla="*/ 501512 w 501511"/>
                    <a:gd name="connsiteY5" fmla="*/ 185868 h 225671"/>
                    <a:gd name="connsiteX6" fmla="*/ 199281 w 501511"/>
                    <a:gd name="connsiteY6" fmla="*/ 225672 h 2256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501511" h="225671">
                      <a:moveTo>
                        <a:pt x="0" y="8103"/>
                      </a:moveTo>
                      <a:cubicBezTo>
                        <a:pt x="24226" y="-8829"/>
                        <a:pt x="67729" y="-1952"/>
                        <a:pt x="119829" y="54993"/>
                      </a:cubicBezTo>
                      <a:cubicBezTo>
                        <a:pt x="151975" y="90794"/>
                        <a:pt x="178087" y="131581"/>
                        <a:pt x="197145" y="175760"/>
                      </a:cubicBezTo>
                      <a:cubicBezTo>
                        <a:pt x="234200" y="148973"/>
                        <a:pt x="277031" y="131269"/>
                        <a:pt x="322185" y="124077"/>
                      </a:cubicBezTo>
                      <a:cubicBezTo>
                        <a:pt x="395854" y="113085"/>
                        <a:pt x="487289" y="146011"/>
                        <a:pt x="487289" y="146011"/>
                      </a:cubicBezTo>
                      <a:lnTo>
                        <a:pt x="501512" y="185868"/>
                      </a:lnTo>
                      <a:lnTo>
                        <a:pt x="199281" y="225672"/>
                      </a:lnTo>
                      <a:close/>
                    </a:path>
                  </a:pathLst>
                </a:custGeom>
                <a:solidFill>
                  <a:srgbClr val="F9F9F9"/>
                </a:solidFill>
                <a:ln w="5203" cap="rnd">
                  <a:solidFill>
                    <a:srgbClr val="EDEDED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08" name="任意多边形: 形状 507">
                  <a:extLst>
                    <a:ext uri="{FF2B5EF4-FFF2-40B4-BE49-F238E27FC236}">
                      <a16:creationId xmlns:a16="http://schemas.microsoft.com/office/drawing/2014/main" id="{5AF476E3-CB23-85AF-AE6B-B60405989D25}"/>
                    </a:ext>
                  </a:extLst>
                </p:cNvPr>
                <p:cNvSpPr/>
                <p:nvPr/>
              </p:nvSpPr>
              <p:spPr>
                <a:xfrm>
                  <a:off x="9477902" y="5162148"/>
                  <a:ext cx="423362" cy="352350"/>
                </a:xfrm>
                <a:custGeom>
                  <a:avLst/>
                  <a:gdLst>
                    <a:gd name="connsiteX0" fmla="*/ 0 w 423362"/>
                    <a:gd name="connsiteY0" fmla="*/ 24226 h 352350"/>
                    <a:gd name="connsiteX1" fmla="*/ 303168 w 423362"/>
                    <a:gd name="connsiteY1" fmla="*/ 0 h 352350"/>
                    <a:gd name="connsiteX2" fmla="*/ 423362 w 423362"/>
                    <a:gd name="connsiteY2" fmla="*/ 328905 h 352350"/>
                    <a:gd name="connsiteX3" fmla="*/ 133063 w 423362"/>
                    <a:gd name="connsiteY3" fmla="*/ 352350 h 352350"/>
                    <a:gd name="connsiteX4" fmla="*/ 0 w 423362"/>
                    <a:gd name="connsiteY4" fmla="*/ 24226 h 3523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23362" h="352350">
                      <a:moveTo>
                        <a:pt x="0" y="24226"/>
                      </a:moveTo>
                      <a:lnTo>
                        <a:pt x="303168" y="0"/>
                      </a:lnTo>
                      <a:lnTo>
                        <a:pt x="423362" y="328905"/>
                      </a:lnTo>
                      <a:lnTo>
                        <a:pt x="133063" y="352350"/>
                      </a:lnTo>
                      <a:lnTo>
                        <a:pt x="0" y="24226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5203" cap="rnd">
                  <a:solidFill>
                    <a:srgbClr val="DDDDDD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09" name="任意多边形: 形状 508">
                  <a:extLst>
                    <a:ext uri="{FF2B5EF4-FFF2-40B4-BE49-F238E27FC236}">
                      <a16:creationId xmlns:a16="http://schemas.microsoft.com/office/drawing/2014/main" id="{35F95A05-BB03-35B9-4641-45BF791A8649}"/>
                    </a:ext>
                  </a:extLst>
                </p:cNvPr>
                <p:cNvSpPr/>
                <p:nvPr/>
              </p:nvSpPr>
              <p:spPr>
                <a:xfrm>
                  <a:off x="9248090" y="4983706"/>
                  <a:ext cx="327498" cy="510733"/>
                </a:xfrm>
                <a:custGeom>
                  <a:avLst/>
                  <a:gdLst>
                    <a:gd name="connsiteX0" fmla="*/ 0 w 327498"/>
                    <a:gd name="connsiteY0" fmla="*/ 0 h 510733"/>
                    <a:gd name="connsiteX1" fmla="*/ 195113 w 327498"/>
                    <a:gd name="connsiteY1" fmla="*/ 199073 h 510733"/>
                    <a:gd name="connsiteX2" fmla="*/ 327499 w 327498"/>
                    <a:gd name="connsiteY2" fmla="*/ 510733 h 510733"/>
                    <a:gd name="connsiteX3" fmla="*/ 138533 w 327498"/>
                    <a:gd name="connsiteY3" fmla="*/ 332031 h 510733"/>
                    <a:gd name="connsiteX4" fmla="*/ 0 w 327498"/>
                    <a:gd name="connsiteY4" fmla="*/ 0 h 5107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27498" h="510733">
                      <a:moveTo>
                        <a:pt x="0" y="0"/>
                      </a:moveTo>
                      <a:lnTo>
                        <a:pt x="195113" y="199073"/>
                      </a:lnTo>
                      <a:lnTo>
                        <a:pt x="327499" y="510733"/>
                      </a:lnTo>
                      <a:lnTo>
                        <a:pt x="138533" y="332031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5203" cap="rnd">
                  <a:solidFill>
                    <a:srgbClr val="DDDDDD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10" name="任意多边形: 形状 509">
                  <a:extLst>
                    <a:ext uri="{FF2B5EF4-FFF2-40B4-BE49-F238E27FC236}">
                      <a16:creationId xmlns:a16="http://schemas.microsoft.com/office/drawing/2014/main" id="{12D93A6C-BA39-D3AF-60FC-60E8AC5BA44B}"/>
                    </a:ext>
                  </a:extLst>
                </p:cNvPr>
                <p:cNvSpPr/>
                <p:nvPr/>
              </p:nvSpPr>
              <p:spPr>
                <a:xfrm>
                  <a:off x="9443204" y="5182779"/>
                  <a:ext cx="167761" cy="331718"/>
                </a:xfrm>
                <a:custGeom>
                  <a:avLst/>
                  <a:gdLst>
                    <a:gd name="connsiteX0" fmla="*/ 0 w 167761"/>
                    <a:gd name="connsiteY0" fmla="*/ 0 h 331718"/>
                    <a:gd name="connsiteX1" fmla="*/ 34698 w 167761"/>
                    <a:gd name="connsiteY1" fmla="*/ 3595 h 331718"/>
                    <a:gd name="connsiteX2" fmla="*/ 167761 w 167761"/>
                    <a:gd name="connsiteY2" fmla="*/ 331719 h 331718"/>
                    <a:gd name="connsiteX3" fmla="*/ 132385 w 167761"/>
                    <a:gd name="connsiteY3" fmla="*/ 311660 h 331718"/>
                    <a:gd name="connsiteX4" fmla="*/ 0 w 167761"/>
                    <a:gd name="connsiteY4" fmla="*/ 0 h 3317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67761" h="331718">
                      <a:moveTo>
                        <a:pt x="0" y="0"/>
                      </a:moveTo>
                      <a:lnTo>
                        <a:pt x="34698" y="3595"/>
                      </a:lnTo>
                      <a:lnTo>
                        <a:pt x="167761" y="331719"/>
                      </a:lnTo>
                      <a:lnTo>
                        <a:pt x="132385" y="31166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9F9F9"/>
                </a:solidFill>
                <a:ln w="5203" cap="rnd">
                  <a:solidFill>
                    <a:srgbClr val="DDDDDD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11" name="任意多边形: 形状 510">
                  <a:extLst>
                    <a:ext uri="{FF2B5EF4-FFF2-40B4-BE49-F238E27FC236}">
                      <a16:creationId xmlns:a16="http://schemas.microsoft.com/office/drawing/2014/main" id="{32B307CB-F73D-9207-10C4-2BA5660D868B}"/>
                    </a:ext>
                  </a:extLst>
                </p:cNvPr>
                <p:cNvSpPr/>
                <p:nvPr/>
              </p:nvSpPr>
              <p:spPr>
                <a:xfrm>
                  <a:off x="9383133" y="5084050"/>
                  <a:ext cx="57309" cy="78514"/>
                </a:xfrm>
                <a:custGeom>
                  <a:avLst/>
                  <a:gdLst>
                    <a:gd name="connsiteX0" fmla="*/ 0 w 57309"/>
                    <a:gd name="connsiteY0" fmla="*/ 0 h 78514"/>
                    <a:gd name="connsiteX1" fmla="*/ 57310 w 57309"/>
                    <a:gd name="connsiteY1" fmla="*/ 78514 h 785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57309" h="78514">
                      <a:moveTo>
                        <a:pt x="0" y="0"/>
                      </a:moveTo>
                      <a:cubicBezTo>
                        <a:pt x="28499" y="28811"/>
                        <a:pt x="57310" y="78514"/>
                        <a:pt x="57310" y="78514"/>
                      </a:cubicBezTo>
                    </a:path>
                  </a:pathLst>
                </a:custGeom>
                <a:noFill/>
                <a:ln w="5203" cap="rnd">
                  <a:solidFill>
                    <a:srgbClr val="EDEDED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12" name="任意多边形: 形状 511">
                  <a:extLst>
                    <a:ext uri="{FF2B5EF4-FFF2-40B4-BE49-F238E27FC236}">
                      <a16:creationId xmlns:a16="http://schemas.microsoft.com/office/drawing/2014/main" id="{0C18DC2E-ABB1-7FDF-52AC-347CF8F84676}"/>
                    </a:ext>
                  </a:extLst>
                </p:cNvPr>
                <p:cNvSpPr/>
                <p:nvPr/>
              </p:nvSpPr>
              <p:spPr>
                <a:xfrm>
                  <a:off x="9478006" y="5141099"/>
                  <a:ext cx="80806" cy="31259"/>
                </a:xfrm>
                <a:custGeom>
                  <a:avLst/>
                  <a:gdLst>
                    <a:gd name="connsiteX0" fmla="*/ 0 w 80806"/>
                    <a:gd name="connsiteY0" fmla="*/ 31260 h 31259"/>
                    <a:gd name="connsiteX1" fmla="*/ 80807 w 80806"/>
                    <a:gd name="connsiteY1" fmla="*/ 0 h 312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80806" h="31259">
                      <a:moveTo>
                        <a:pt x="0" y="31260"/>
                      </a:moveTo>
                      <a:cubicBezTo>
                        <a:pt x="25168" y="16747"/>
                        <a:pt x="52424" y="6203"/>
                        <a:pt x="80807" y="0"/>
                      </a:cubicBezTo>
                    </a:path>
                  </a:pathLst>
                </a:custGeom>
                <a:noFill/>
                <a:ln w="5203" cap="rnd">
                  <a:solidFill>
                    <a:srgbClr val="EDEDED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13" name="任意多边形: 形状 512">
                  <a:extLst>
                    <a:ext uri="{FF2B5EF4-FFF2-40B4-BE49-F238E27FC236}">
                      <a16:creationId xmlns:a16="http://schemas.microsoft.com/office/drawing/2014/main" id="{61ADFBDE-3FF9-55AE-E991-1462180A9706}"/>
                    </a:ext>
                  </a:extLst>
                </p:cNvPr>
                <p:cNvSpPr/>
                <p:nvPr/>
              </p:nvSpPr>
              <p:spPr>
                <a:xfrm>
                  <a:off x="9481549" y="5156677"/>
                  <a:ext cx="79087" cy="21412"/>
                </a:xfrm>
                <a:custGeom>
                  <a:avLst/>
                  <a:gdLst>
                    <a:gd name="connsiteX0" fmla="*/ 0 w 79087"/>
                    <a:gd name="connsiteY0" fmla="*/ 21413 h 21412"/>
                    <a:gd name="connsiteX1" fmla="*/ 79087 w 79087"/>
                    <a:gd name="connsiteY1" fmla="*/ 0 h 214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79087" h="21412">
                      <a:moveTo>
                        <a:pt x="0" y="21413"/>
                      </a:moveTo>
                      <a:cubicBezTo>
                        <a:pt x="26050" y="10003"/>
                        <a:pt x="79087" y="0"/>
                        <a:pt x="79087" y="0"/>
                      </a:cubicBezTo>
                    </a:path>
                  </a:pathLst>
                </a:custGeom>
                <a:noFill/>
                <a:ln w="5203" cap="rnd">
                  <a:solidFill>
                    <a:srgbClr val="EDEDED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14" name="任意多边形: 形状 513">
                  <a:extLst>
                    <a:ext uri="{FF2B5EF4-FFF2-40B4-BE49-F238E27FC236}">
                      <a16:creationId xmlns:a16="http://schemas.microsoft.com/office/drawing/2014/main" id="{3AE71F1A-E022-0D5E-625F-A26D959C9632}"/>
                    </a:ext>
                  </a:extLst>
                </p:cNvPr>
                <p:cNvSpPr/>
                <p:nvPr/>
              </p:nvSpPr>
              <p:spPr>
                <a:xfrm>
                  <a:off x="9426532" y="5160179"/>
                  <a:ext cx="60227" cy="40602"/>
                </a:xfrm>
                <a:custGeom>
                  <a:avLst/>
                  <a:gdLst>
                    <a:gd name="connsiteX0" fmla="*/ 0 w 60227"/>
                    <a:gd name="connsiteY0" fmla="*/ 13065 h 40602"/>
                    <a:gd name="connsiteX1" fmla="*/ 60227 w 60227"/>
                    <a:gd name="connsiteY1" fmla="*/ 33905 h 40602"/>
                    <a:gd name="connsiteX2" fmla="*/ 27873 w 60227"/>
                    <a:gd name="connsiteY2" fmla="*/ 40157 h 40602"/>
                    <a:gd name="connsiteX3" fmla="*/ 0 w 60227"/>
                    <a:gd name="connsiteY3" fmla="*/ 13065 h 406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0227" h="40602">
                      <a:moveTo>
                        <a:pt x="0" y="13065"/>
                      </a:moveTo>
                      <a:cubicBezTo>
                        <a:pt x="7763" y="-2252"/>
                        <a:pt x="51631" y="-12984"/>
                        <a:pt x="60227" y="33905"/>
                      </a:cubicBezTo>
                      <a:cubicBezTo>
                        <a:pt x="50403" y="39435"/>
                        <a:pt x="39050" y="41629"/>
                        <a:pt x="27873" y="40157"/>
                      </a:cubicBezTo>
                      <a:cubicBezTo>
                        <a:pt x="18547" y="38386"/>
                        <a:pt x="0" y="13065"/>
                        <a:pt x="0" y="13065"/>
                      </a:cubicBezTo>
                      <a:close/>
                    </a:path>
                  </a:pathLst>
                </a:custGeom>
                <a:solidFill>
                  <a:srgbClr val="F9F9F9"/>
                </a:solidFill>
                <a:ln w="5203" cap="rnd">
                  <a:solidFill>
                    <a:srgbClr val="DDDDDD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15" name="任意多边形: 形状 514">
                  <a:extLst>
                    <a:ext uri="{FF2B5EF4-FFF2-40B4-BE49-F238E27FC236}">
                      <a16:creationId xmlns:a16="http://schemas.microsoft.com/office/drawing/2014/main" id="{5ED2AFC7-D0DD-B3A9-78BB-144282253E84}"/>
                    </a:ext>
                  </a:extLst>
                </p:cNvPr>
                <p:cNvSpPr/>
                <p:nvPr/>
              </p:nvSpPr>
              <p:spPr>
                <a:xfrm>
                  <a:off x="9492237" y="5242435"/>
                  <a:ext cx="275611" cy="229341"/>
                </a:xfrm>
                <a:custGeom>
                  <a:avLst/>
                  <a:gdLst>
                    <a:gd name="connsiteX0" fmla="*/ 274870 w 275611"/>
                    <a:gd name="connsiteY0" fmla="*/ 103364 h 229341"/>
                    <a:gd name="connsiteX1" fmla="*/ 198388 w 275611"/>
                    <a:gd name="connsiteY1" fmla="*/ 45534 h 229341"/>
                    <a:gd name="connsiteX2" fmla="*/ 116227 w 275611"/>
                    <a:gd name="connsiteY2" fmla="*/ 259 h 229341"/>
                    <a:gd name="connsiteX3" fmla="*/ 136285 w 275611"/>
                    <a:gd name="connsiteY3" fmla="*/ 43606 h 229341"/>
                    <a:gd name="connsiteX4" fmla="*/ 158480 w 275611"/>
                    <a:gd name="connsiteY4" fmla="*/ 69656 h 229341"/>
                    <a:gd name="connsiteX5" fmla="*/ 125709 w 275611"/>
                    <a:gd name="connsiteY5" fmla="*/ 72782 h 229341"/>
                    <a:gd name="connsiteX6" fmla="*/ 18279 w 275611"/>
                    <a:gd name="connsiteY6" fmla="*/ 63716 h 229341"/>
                    <a:gd name="connsiteX7" fmla="*/ 21093 w 275611"/>
                    <a:gd name="connsiteY7" fmla="*/ 81378 h 229341"/>
                    <a:gd name="connsiteX8" fmla="*/ 12548 w 275611"/>
                    <a:gd name="connsiteY8" fmla="*/ 104146 h 229341"/>
                    <a:gd name="connsiteX9" fmla="*/ 15570 w 275611"/>
                    <a:gd name="connsiteY9" fmla="*/ 124517 h 229341"/>
                    <a:gd name="connsiteX10" fmla="*/ 71525 w 275611"/>
                    <a:gd name="connsiteY10" fmla="*/ 157079 h 229341"/>
                    <a:gd name="connsiteX11" fmla="*/ 23385 w 275611"/>
                    <a:gd name="connsiteY11" fmla="*/ 145513 h 229341"/>
                    <a:gd name="connsiteX12" fmla="*/ 29429 w 275611"/>
                    <a:gd name="connsiteY12" fmla="*/ 162914 h 229341"/>
                    <a:gd name="connsiteX13" fmla="*/ 164211 w 275611"/>
                    <a:gd name="connsiteY13" fmla="*/ 215535 h 229341"/>
                    <a:gd name="connsiteX14" fmla="*/ 229700 w 275611"/>
                    <a:gd name="connsiteY14" fmla="*/ 229341 h 229341"/>
                    <a:gd name="connsiteX15" fmla="*/ 274870 w 275611"/>
                    <a:gd name="connsiteY15" fmla="*/ 103364 h 2293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275611" h="229341">
                      <a:moveTo>
                        <a:pt x="274870" y="103364"/>
                      </a:moveTo>
                      <a:cubicBezTo>
                        <a:pt x="246801" y="87754"/>
                        <a:pt x="221056" y="68288"/>
                        <a:pt x="198388" y="45534"/>
                      </a:cubicBezTo>
                      <a:cubicBezTo>
                        <a:pt x="177027" y="24694"/>
                        <a:pt x="121437" y="-2971"/>
                        <a:pt x="116227" y="259"/>
                      </a:cubicBezTo>
                      <a:cubicBezTo>
                        <a:pt x="111017" y="3489"/>
                        <a:pt x="106953" y="17765"/>
                        <a:pt x="136285" y="43606"/>
                      </a:cubicBezTo>
                      <a:cubicBezTo>
                        <a:pt x="145269" y="50803"/>
                        <a:pt x="152800" y="59644"/>
                        <a:pt x="158480" y="69656"/>
                      </a:cubicBezTo>
                      <a:cubicBezTo>
                        <a:pt x="148001" y="73471"/>
                        <a:pt x="136721" y="74547"/>
                        <a:pt x="125709" y="72782"/>
                      </a:cubicBezTo>
                      <a:cubicBezTo>
                        <a:pt x="106953" y="69916"/>
                        <a:pt x="27814" y="64706"/>
                        <a:pt x="18279" y="63716"/>
                      </a:cubicBezTo>
                      <a:cubicBezTo>
                        <a:pt x="8745" y="62727"/>
                        <a:pt x="6817" y="75647"/>
                        <a:pt x="21093" y="81378"/>
                      </a:cubicBezTo>
                      <a:cubicBezTo>
                        <a:pt x="-1831" y="77940"/>
                        <a:pt x="-8135" y="91538"/>
                        <a:pt x="12548" y="104146"/>
                      </a:cubicBezTo>
                      <a:cubicBezTo>
                        <a:pt x="12548" y="104146"/>
                        <a:pt x="-5374" y="108939"/>
                        <a:pt x="15570" y="124517"/>
                      </a:cubicBezTo>
                      <a:cubicBezTo>
                        <a:pt x="33359" y="136790"/>
                        <a:pt x="52066" y="147676"/>
                        <a:pt x="71525" y="157079"/>
                      </a:cubicBezTo>
                      <a:cubicBezTo>
                        <a:pt x="71525" y="157079"/>
                        <a:pt x="28908" y="144731"/>
                        <a:pt x="23385" y="145513"/>
                      </a:cubicBezTo>
                      <a:cubicBezTo>
                        <a:pt x="17862" y="146294"/>
                        <a:pt x="14789" y="155099"/>
                        <a:pt x="29429" y="162914"/>
                      </a:cubicBezTo>
                      <a:cubicBezTo>
                        <a:pt x="44069" y="170729"/>
                        <a:pt x="146497" y="210325"/>
                        <a:pt x="164211" y="215535"/>
                      </a:cubicBezTo>
                      <a:cubicBezTo>
                        <a:pt x="185936" y="221839"/>
                        <a:pt x="229700" y="229341"/>
                        <a:pt x="229700" y="229341"/>
                      </a:cubicBezTo>
                      <a:cubicBezTo>
                        <a:pt x="229700" y="229341"/>
                        <a:pt x="282425" y="153276"/>
                        <a:pt x="274870" y="103364"/>
                      </a:cubicBezTo>
                      <a:close/>
                    </a:path>
                  </a:pathLst>
                </a:custGeom>
                <a:solidFill>
                  <a:srgbClr val="FEBD9D"/>
                </a:solidFill>
                <a:ln w="520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16" name="任意多边形: 形状 515">
                  <a:extLst>
                    <a:ext uri="{FF2B5EF4-FFF2-40B4-BE49-F238E27FC236}">
                      <a16:creationId xmlns:a16="http://schemas.microsoft.com/office/drawing/2014/main" id="{557B05F2-65D8-64A8-654A-0BDDE69D6290}"/>
                    </a:ext>
                  </a:extLst>
                </p:cNvPr>
                <p:cNvSpPr/>
                <p:nvPr/>
              </p:nvSpPr>
              <p:spPr>
                <a:xfrm>
                  <a:off x="9708860" y="5342621"/>
                  <a:ext cx="573260" cy="317671"/>
                </a:xfrm>
                <a:custGeom>
                  <a:avLst/>
                  <a:gdLst>
                    <a:gd name="connsiteX0" fmla="*/ 483798 w 573260"/>
                    <a:gd name="connsiteY0" fmla="*/ 317391 h 317671"/>
                    <a:gd name="connsiteX1" fmla="*/ 38085 w 573260"/>
                    <a:gd name="connsiteY1" fmla="*/ 159842 h 317671"/>
                    <a:gd name="connsiteX2" fmla="*/ 0 w 573260"/>
                    <a:gd name="connsiteY2" fmla="*/ 142128 h 317671"/>
                    <a:gd name="connsiteX3" fmla="*/ 65177 w 573260"/>
                    <a:gd name="connsiteY3" fmla="*/ 0 h 317671"/>
                    <a:gd name="connsiteX4" fmla="*/ 91227 w 573260"/>
                    <a:gd name="connsiteY4" fmla="*/ 10420 h 317671"/>
                    <a:gd name="connsiteX5" fmla="*/ 127332 w 573260"/>
                    <a:gd name="connsiteY5" fmla="*/ 17453 h 317671"/>
                    <a:gd name="connsiteX6" fmla="*/ 369700 w 573260"/>
                    <a:gd name="connsiteY6" fmla="*/ 47098 h 317671"/>
                    <a:gd name="connsiteX7" fmla="*/ 561895 w 573260"/>
                    <a:gd name="connsiteY7" fmla="*/ 158748 h 317671"/>
                    <a:gd name="connsiteX8" fmla="*/ 483798 w 573260"/>
                    <a:gd name="connsiteY8" fmla="*/ 317391 h 3176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573260" h="317671">
                      <a:moveTo>
                        <a:pt x="483798" y="317391"/>
                      </a:moveTo>
                      <a:cubicBezTo>
                        <a:pt x="384444" y="324164"/>
                        <a:pt x="135407" y="206263"/>
                        <a:pt x="38085" y="159842"/>
                      </a:cubicBezTo>
                      <a:cubicBezTo>
                        <a:pt x="18183" y="150412"/>
                        <a:pt x="4637" y="144212"/>
                        <a:pt x="0" y="142128"/>
                      </a:cubicBezTo>
                      <a:cubicBezTo>
                        <a:pt x="0" y="142128"/>
                        <a:pt x="1980" y="23705"/>
                        <a:pt x="65177" y="0"/>
                      </a:cubicBezTo>
                      <a:cubicBezTo>
                        <a:pt x="73384" y="4561"/>
                        <a:pt x="82138" y="8062"/>
                        <a:pt x="91227" y="10420"/>
                      </a:cubicBezTo>
                      <a:cubicBezTo>
                        <a:pt x="103024" y="13851"/>
                        <a:pt x="115109" y="16205"/>
                        <a:pt x="127332" y="17453"/>
                      </a:cubicBezTo>
                      <a:cubicBezTo>
                        <a:pt x="169011" y="22090"/>
                        <a:pt x="298948" y="41367"/>
                        <a:pt x="369700" y="47098"/>
                      </a:cubicBezTo>
                      <a:cubicBezTo>
                        <a:pt x="440451" y="52829"/>
                        <a:pt x="529906" y="101230"/>
                        <a:pt x="561895" y="158748"/>
                      </a:cubicBezTo>
                      <a:cubicBezTo>
                        <a:pt x="583829" y="198187"/>
                        <a:pt x="581902" y="310827"/>
                        <a:pt x="483798" y="317391"/>
                      </a:cubicBezTo>
                      <a:close/>
                    </a:path>
                  </a:pathLst>
                </a:custGeom>
                <a:solidFill>
                  <a:srgbClr val="A7CAF0"/>
                </a:solidFill>
                <a:ln w="520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17" name="任意多边形: 形状 516">
                  <a:extLst>
                    <a:ext uri="{FF2B5EF4-FFF2-40B4-BE49-F238E27FC236}">
                      <a16:creationId xmlns:a16="http://schemas.microsoft.com/office/drawing/2014/main" id="{50A3DF62-30F2-15D9-7D30-B38FD47BFB74}"/>
                    </a:ext>
                  </a:extLst>
                </p:cNvPr>
                <p:cNvSpPr/>
                <p:nvPr/>
              </p:nvSpPr>
              <p:spPr>
                <a:xfrm>
                  <a:off x="9708860" y="5484749"/>
                  <a:ext cx="483797" cy="175543"/>
                </a:xfrm>
                <a:custGeom>
                  <a:avLst/>
                  <a:gdLst>
                    <a:gd name="connsiteX0" fmla="*/ 483798 w 483797"/>
                    <a:gd name="connsiteY0" fmla="*/ 175263 h 175543"/>
                    <a:gd name="connsiteX1" fmla="*/ 38085 w 483797"/>
                    <a:gd name="connsiteY1" fmla="*/ 17714 h 175543"/>
                    <a:gd name="connsiteX2" fmla="*/ 0 w 483797"/>
                    <a:gd name="connsiteY2" fmla="*/ 0 h 1755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483797" h="175543">
                      <a:moveTo>
                        <a:pt x="483798" y="175263"/>
                      </a:moveTo>
                      <a:cubicBezTo>
                        <a:pt x="384444" y="182036"/>
                        <a:pt x="135407" y="64135"/>
                        <a:pt x="38085" y="17714"/>
                      </a:cubicBezTo>
                      <a:cubicBezTo>
                        <a:pt x="18183" y="8284"/>
                        <a:pt x="4637" y="2084"/>
                        <a:pt x="0" y="0"/>
                      </a:cubicBezTo>
                    </a:path>
                  </a:pathLst>
                </a:custGeom>
                <a:noFill/>
                <a:ln w="3902" cap="rnd">
                  <a:solidFill>
                    <a:srgbClr val="83ADDF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18" name="任意多边形: 形状 517">
                  <a:extLst>
                    <a:ext uri="{FF2B5EF4-FFF2-40B4-BE49-F238E27FC236}">
                      <a16:creationId xmlns:a16="http://schemas.microsoft.com/office/drawing/2014/main" id="{9333EA8A-933E-796D-E82D-507E4FCF9CDD}"/>
                    </a:ext>
                  </a:extLst>
                </p:cNvPr>
                <p:cNvSpPr/>
                <p:nvPr/>
              </p:nvSpPr>
              <p:spPr>
                <a:xfrm>
                  <a:off x="9774037" y="5342725"/>
                  <a:ext cx="447171" cy="104407"/>
                </a:xfrm>
                <a:custGeom>
                  <a:avLst/>
                  <a:gdLst>
                    <a:gd name="connsiteX0" fmla="*/ 0 w 447171"/>
                    <a:gd name="connsiteY0" fmla="*/ 0 h 104407"/>
                    <a:gd name="connsiteX1" fmla="*/ 26050 w 447171"/>
                    <a:gd name="connsiteY1" fmla="*/ 10420 h 104407"/>
                    <a:gd name="connsiteX2" fmla="*/ 62155 w 447171"/>
                    <a:gd name="connsiteY2" fmla="*/ 17453 h 104407"/>
                    <a:gd name="connsiteX3" fmla="*/ 304523 w 447171"/>
                    <a:gd name="connsiteY3" fmla="*/ 47098 h 104407"/>
                    <a:gd name="connsiteX4" fmla="*/ 447172 w 447171"/>
                    <a:gd name="connsiteY4" fmla="*/ 104408 h 1044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47171" h="104407">
                      <a:moveTo>
                        <a:pt x="0" y="0"/>
                      </a:moveTo>
                      <a:cubicBezTo>
                        <a:pt x="8208" y="4561"/>
                        <a:pt x="16961" y="8062"/>
                        <a:pt x="26050" y="10420"/>
                      </a:cubicBezTo>
                      <a:cubicBezTo>
                        <a:pt x="37847" y="13851"/>
                        <a:pt x="49932" y="16205"/>
                        <a:pt x="62155" y="17453"/>
                      </a:cubicBezTo>
                      <a:cubicBezTo>
                        <a:pt x="103835" y="22090"/>
                        <a:pt x="233771" y="41367"/>
                        <a:pt x="304523" y="47098"/>
                      </a:cubicBezTo>
                      <a:cubicBezTo>
                        <a:pt x="351413" y="50901"/>
                        <a:pt x="406065" y="73148"/>
                        <a:pt x="447172" y="104408"/>
                      </a:cubicBezTo>
                    </a:path>
                  </a:pathLst>
                </a:custGeom>
                <a:noFill/>
                <a:ln w="3902" cap="rnd">
                  <a:solidFill>
                    <a:srgbClr val="83ADDF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19" name="任意多边形: 形状 518">
                  <a:extLst>
                    <a:ext uri="{FF2B5EF4-FFF2-40B4-BE49-F238E27FC236}">
                      <a16:creationId xmlns:a16="http://schemas.microsoft.com/office/drawing/2014/main" id="{56A24580-D9B5-8608-7793-D5EBEBC0532C}"/>
                    </a:ext>
                  </a:extLst>
                </p:cNvPr>
                <p:cNvSpPr/>
                <p:nvPr/>
              </p:nvSpPr>
              <p:spPr>
                <a:xfrm>
                  <a:off x="9492237" y="5242438"/>
                  <a:ext cx="168638" cy="176612"/>
                </a:xfrm>
                <a:custGeom>
                  <a:avLst/>
                  <a:gdLst>
                    <a:gd name="connsiteX0" fmla="*/ 168639 w 168638"/>
                    <a:gd name="connsiteY0" fmla="*/ 23804 h 176612"/>
                    <a:gd name="connsiteX1" fmla="*/ 116227 w 168638"/>
                    <a:gd name="connsiteY1" fmla="*/ 255 h 176612"/>
                    <a:gd name="connsiteX2" fmla="*/ 136285 w 168638"/>
                    <a:gd name="connsiteY2" fmla="*/ 43602 h 176612"/>
                    <a:gd name="connsiteX3" fmla="*/ 158480 w 168638"/>
                    <a:gd name="connsiteY3" fmla="*/ 69652 h 176612"/>
                    <a:gd name="connsiteX4" fmla="*/ 125709 w 168638"/>
                    <a:gd name="connsiteY4" fmla="*/ 72778 h 176612"/>
                    <a:gd name="connsiteX5" fmla="*/ 18279 w 168638"/>
                    <a:gd name="connsiteY5" fmla="*/ 63713 h 176612"/>
                    <a:gd name="connsiteX6" fmla="*/ 21093 w 168638"/>
                    <a:gd name="connsiteY6" fmla="*/ 81375 h 176612"/>
                    <a:gd name="connsiteX7" fmla="*/ 12548 w 168638"/>
                    <a:gd name="connsiteY7" fmla="*/ 104142 h 176612"/>
                    <a:gd name="connsiteX8" fmla="*/ 15570 w 168638"/>
                    <a:gd name="connsiteY8" fmla="*/ 124513 h 176612"/>
                    <a:gd name="connsiteX9" fmla="*/ 71525 w 168638"/>
                    <a:gd name="connsiteY9" fmla="*/ 157075 h 176612"/>
                    <a:gd name="connsiteX10" fmla="*/ 23385 w 168638"/>
                    <a:gd name="connsiteY10" fmla="*/ 145509 h 176612"/>
                    <a:gd name="connsiteX11" fmla="*/ 29429 w 168638"/>
                    <a:gd name="connsiteY11" fmla="*/ 162911 h 176612"/>
                    <a:gd name="connsiteX12" fmla="*/ 61366 w 168638"/>
                    <a:gd name="connsiteY12" fmla="*/ 176613 h 1766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68638" h="176612">
                      <a:moveTo>
                        <a:pt x="168639" y="23804"/>
                      </a:moveTo>
                      <a:cubicBezTo>
                        <a:pt x="145455" y="9685"/>
                        <a:pt x="119665" y="-1881"/>
                        <a:pt x="116227" y="255"/>
                      </a:cubicBezTo>
                      <a:cubicBezTo>
                        <a:pt x="111017" y="3485"/>
                        <a:pt x="106953" y="17761"/>
                        <a:pt x="136285" y="43602"/>
                      </a:cubicBezTo>
                      <a:cubicBezTo>
                        <a:pt x="145269" y="50800"/>
                        <a:pt x="152800" y="59640"/>
                        <a:pt x="158480" y="69652"/>
                      </a:cubicBezTo>
                      <a:cubicBezTo>
                        <a:pt x="148001" y="73467"/>
                        <a:pt x="136721" y="74543"/>
                        <a:pt x="125709" y="72778"/>
                      </a:cubicBezTo>
                      <a:cubicBezTo>
                        <a:pt x="106953" y="69913"/>
                        <a:pt x="27814" y="64703"/>
                        <a:pt x="18279" y="63713"/>
                      </a:cubicBezTo>
                      <a:cubicBezTo>
                        <a:pt x="8745" y="62723"/>
                        <a:pt x="6817" y="75644"/>
                        <a:pt x="21093" y="81375"/>
                      </a:cubicBezTo>
                      <a:cubicBezTo>
                        <a:pt x="-1831" y="77936"/>
                        <a:pt x="-8135" y="91534"/>
                        <a:pt x="12548" y="104142"/>
                      </a:cubicBezTo>
                      <a:cubicBezTo>
                        <a:pt x="12548" y="104142"/>
                        <a:pt x="-5374" y="108935"/>
                        <a:pt x="15570" y="124513"/>
                      </a:cubicBezTo>
                      <a:cubicBezTo>
                        <a:pt x="33359" y="136786"/>
                        <a:pt x="52066" y="147672"/>
                        <a:pt x="71525" y="157075"/>
                      </a:cubicBezTo>
                      <a:cubicBezTo>
                        <a:pt x="71525" y="157075"/>
                        <a:pt x="28908" y="144728"/>
                        <a:pt x="23385" y="145509"/>
                      </a:cubicBezTo>
                      <a:cubicBezTo>
                        <a:pt x="17862" y="146291"/>
                        <a:pt x="14789" y="155096"/>
                        <a:pt x="29429" y="162911"/>
                      </a:cubicBezTo>
                      <a:cubicBezTo>
                        <a:pt x="33753" y="165203"/>
                        <a:pt x="45944" y="170361"/>
                        <a:pt x="61366" y="176613"/>
                      </a:cubicBezTo>
                    </a:path>
                  </a:pathLst>
                </a:custGeom>
                <a:noFill/>
                <a:ln w="3902" cap="rnd">
                  <a:solidFill>
                    <a:srgbClr val="EF8A66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20" name="任意多边形: 形状 519">
                  <a:extLst>
                    <a:ext uri="{FF2B5EF4-FFF2-40B4-BE49-F238E27FC236}">
                      <a16:creationId xmlns:a16="http://schemas.microsoft.com/office/drawing/2014/main" id="{98178AB0-A525-F690-9DDD-4A1B46A5E4E5}"/>
                    </a:ext>
                  </a:extLst>
                </p:cNvPr>
                <p:cNvSpPr/>
                <p:nvPr/>
              </p:nvSpPr>
              <p:spPr>
                <a:xfrm>
                  <a:off x="9708860" y="5342725"/>
                  <a:ext cx="91434" cy="159841"/>
                </a:xfrm>
                <a:custGeom>
                  <a:avLst/>
                  <a:gdLst>
                    <a:gd name="connsiteX0" fmla="*/ 91435 w 91434"/>
                    <a:gd name="connsiteY0" fmla="*/ 10680 h 159841"/>
                    <a:gd name="connsiteX1" fmla="*/ 38085 w 91434"/>
                    <a:gd name="connsiteY1" fmla="*/ 159842 h 159841"/>
                    <a:gd name="connsiteX2" fmla="*/ 0 w 91434"/>
                    <a:gd name="connsiteY2" fmla="*/ 142128 h 159841"/>
                    <a:gd name="connsiteX3" fmla="*/ 65177 w 91434"/>
                    <a:gd name="connsiteY3" fmla="*/ 0 h 159841"/>
                    <a:gd name="connsiteX4" fmla="*/ 91435 w 91434"/>
                    <a:gd name="connsiteY4" fmla="*/ 10680 h 1598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1434" h="159841">
                      <a:moveTo>
                        <a:pt x="91435" y="10680"/>
                      </a:moveTo>
                      <a:cubicBezTo>
                        <a:pt x="60957" y="33709"/>
                        <a:pt x="39700" y="101021"/>
                        <a:pt x="38085" y="159842"/>
                      </a:cubicBezTo>
                      <a:cubicBezTo>
                        <a:pt x="18183" y="150412"/>
                        <a:pt x="4637" y="144212"/>
                        <a:pt x="0" y="142128"/>
                      </a:cubicBezTo>
                      <a:cubicBezTo>
                        <a:pt x="0" y="142128"/>
                        <a:pt x="1980" y="23705"/>
                        <a:pt x="65177" y="0"/>
                      </a:cubicBezTo>
                      <a:cubicBezTo>
                        <a:pt x="73437" y="4667"/>
                        <a:pt x="82262" y="8257"/>
                        <a:pt x="91435" y="10680"/>
                      </a:cubicBezTo>
                      <a:close/>
                    </a:path>
                  </a:pathLst>
                </a:custGeom>
                <a:solidFill>
                  <a:srgbClr val="683F1D"/>
                </a:solidFill>
                <a:ln w="520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21" name="任意多边形: 形状 520">
                  <a:extLst>
                    <a:ext uri="{FF2B5EF4-FFF2-40B4-BE49-F238E27FC236}">
                      <a16:creationId xmlns:a16="http://schemas.microsoft.com/office/drawing/2014/main" id="{B48C8F28-7C38-AEA3-8AC0-5D7F6B206A34}"/>
                    </a:ext>
                  </a:extLst>
                </p:cNvPr>
                <p:cNvSpPr/>
                <p:nvPr/>
              </p:nvSpPr>
              <p:spPr>
                <a:xfrm>
                  <a:off x="9719592" y="5454010"/>
                  <a:ext cx="21777" cy="21777"/>
                </a:xfrm>
                <a:custGeom>
                  <a:avLst/>
                  <a:gdLst>
                    <a:gd name="connsiteX0" fmla="*/ 0 w 21777"/>
                    <a:gd name="connsiteY0" fmla="*/ 10837 h 21777"/>
                    <a:gd name="connsiteX1" fmla="*/ 10837 w 21777"/>
                    <a:gd name="connsiteY1" fmla="*/ 21778 h 21777"/>
                    <a:gd name="connsiteX2" fmla="*/ 21777 w 21777"/>
                    <a:gd name="connsiteY2" fmla="*/ 10941 h 21777"/>
                    <a:gd name="connsiteX3" fmla="*/ 10941 w 21777"/>
                    <a:gd name="connsiteY3" fmla="*/ 0 h 21777"/>
                    <a:gd name="connsiteX4" fmla="*/ 10889 w 21777"/>
                    <a:gd name="connsiteY4" fmla="*/ 0 h 21777"/>
                    <a:gd name="connsiteX5" fmla="*/ 0 w 21777"/>
                    <a:gd name="connsiteY5" fmla="*/ 10837 h 217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1777" h="21777">
                      <a:moveTo>
                        <a:pt x="0" y="10837"/>
                      </a:moveTo>
                      <a:cubicBezTo>
                        <a:pt x="-28" y="16851"/>
                        <a:pt x="4823" y="21749"/>
                        <a:pt x="10837" y="21778"/>
                      </a:cubicBezTo>
                      <a:cubicBezTo>
                        <a:pt x="16850" y="21806"/>
                        <a:pt x="21749" y="16955"/>
                        <a:pt x="21777" y="10941"/>
                      </a:cubicBezTo>
                      <a:cubicBezTo>
                        <a:pt x="21806" y="4927"/>
                        <a:pt x="16954" y="29"/>
                        <a:pt x="10941" y="0"/>
                      </a:cubicBezTo>
                      <a:cubicBezTo>
                        <a:pt x="10924" y="0"/>
                        <a:pt x="10906" y="0"/>
                        <a:pt x="10889" y="0"/>
                      </a:cubicBezTo>
                      <a:cubicBezTo>
                        <a:pt x="4896" y="0"/>
                        <a:pt x="29" y="4843"/>
                        <a:pt x="0" y="1083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520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22" name="任意多边形: 形状 521">
                  <a:extLst>
                    <a:ext uri="{FF2B5EF4-FFF2-40B4-BE49-F238E27FC236}">
                      <a16:creationId xmlns:a16="http://schemas.microsoft.com/office/drawing/2014/main" id="{4088F25A-4E59-80DF-06DC-44270FCA2A45}"/>
                    </a:ext>
                  </a:extLst>
                </p:cNvPr>
                <p:cNvSpPr/>
                <p:nvPr/>
              </p:nvSpPr>
              <p:spPr>
                <a:xfrm>
                  <a:off x="9563762" y="5399514"/>
                  <a:ext cx="23600" cy="8179"/>
                </a:xfrm>
                <a:custGeom>
                  <a:avLst/>
                  <a:gdLst>
                    <a:gd name="connsiteX0" fmla="*/ 0 w 23600"/>
                    <a:gd name="connsiteY0" fmla="*/ 0 h 8179"/>
                    <a:gd name="connsiteX1" fmla="*/ 23601 w 23600"/>
                    <a:gd name="connsiteY1" fmla="*/ 8180 h 81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3600" h="8179">
                      <a:moveTo>
                        <a:pt x="0" y="0"/>
                      </a:moveTo>
                      <a:cubicBezTo>
                        <a:pt x="13494" y="4168"/>
                        <a:pt x="23601" y="8180"/>
                        <a:pt x="23601" y="8180"/>
                      </a:cubicBezTo>
                    </a:path>
                  </a:pathLst>
                </a:custGeom>
                <a:noFill/>
                <a:ln w="3902" cap="rnd">
                  <a:solidFill>
                    <a:srgbClr val="EF8A66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23" name="任意多边形: 形状 522">
                  <a:extLst>
                    <a:ext uri="{FF2B5EF4-FFF2-40B4-BE49-F238E27FC236}">
                      <a16:creationId xmlns:a16="http://schemas.microsoft.com/office/drawing/2014/main" id="{3EC34BF4-831A-DD8F-6D91-142781926BE7}"/>
                    </a:ext>
                  </a:extLst>
                </p:cNvPr>
                <p:cNvSpPr/>
                <p:nvPr/>
              </p:nvSpPr>
              <p:spPr>
                <a:xfrm>
                  <a:off x="9504786" y="5346372"/>
                  <a:ext cx="90080" cy="31364"/>
                </a:xfrm>
                <a:custGeom>
                  <a:avLst/>
                  <a:gdLst>
                    <a:gd name="connsiteX0" fmla="*/ 0 w 90080"/>
                    <a:gd name="connsiteY0" fmla="*/ 0 h 31364"/>
                    <a:gd name="connsiteX1" fmla="*/ 90080 w 90080"/>
                    <a:gd name="connsiteY1" fmla="*/ 31364 h 313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0080" h="31364">
                      <a:moveTo>
                        <a:pt x="0" y="0"/>
                      </a:moveTo>
                      <a:lnTo>
                        <a:pt x="90080" y="31364"/>
                      </a:lnTo>
                    </a:path>
                  </a:pathLst>
                </a:custGeom>
                <a:ln w="3902" cap="rnd">
                  <a:solidFill>
                    <a:srgbClr val="EF8A66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24" name="任意多边形: 形状 523">
                  <a:extLst>
                    <a:ext uri="{FF2B5EF4-FFF2-40B4-BE49-F238E27FC236}">
                      <a16:creationId xmlns:a16="http://schemas.microsoft.com/office/drawing/2014/main" id="{DFC44089-F602-39A9-1B3A-4267C022327F}"/>
                    </a:ext>
                  </a:extLst>
                </p:cNvPr>
                <p:cNvSpPr/>
                <p:nvPr/>
              </p:nvSpPr>
              <p:spPr>
                <a:xfrm>
                  <a:off x="9513330" y="5323605"/>
                  <a:ext cx="84505" cy="22767"/>
                </a:xfrm>
                <a:custGeom>
                  <a:avLst/>
                  <a:gdLst>
                    <a:gd name="connsiteX0" fmla="*/ 0 w 84505"/>
                    <a:gd name="connsiteY0" fmla="*/ 0 h 22767"/>
                    <a:gd name="connsiteX1" fmla="*/ 84506 w 84505"/>
                    <a:gd name="connsiteY1" fmla="*/ 22768 h 227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84505" h="22767">
                      <a:moveTo>
                        <a:pt x="0" y="0"/>
                      </a:moveTo>
                      <a:lnTo>
                        <a:pt x="84506" y="22768"/>
                      </a:lnTo>
                    </a:path>
                  </a:pathLst>
                </a:custGeom>
                <a:ln w="3902" cap="rnd">
                  <a:solidFill>
                    <a:srgbClr val="EF8A66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525" name="图形 236">
                <a:extLst>
                  <a:ext uri="{FF2B5EF4-FFF2-40B4-BE49-F238E27FC236}">
                    <a16:creationId xmlns:a16="http://schemas.microsoft.com/office/drawing/2014/main" id="{D3BEE6E0-4E02-3355-FFF3-2452AEDDC230}"/>
                  </a:ext>
                </a:extLst>
              </p:cNvPr>
              <p:cNvGrpSpPr/>
              <p:nvPr/>
            </p:nvGrpSpPr>
            <p:grpSpPr>
              <a:xfrm>
                <a:off x="9847198" y="4399789"/>
                <a:ext cx="265275" cy="291107"/>
                <a:chOff x="9847198" y="4399789"/>
                <a:chExt cx="265275" cy="291107"/>
              </a:xfrm>
            </p:grpSpPr>
            <p:sp>
              <p:nvSpPr>
                <p:cNvPr id="526" name="任意多边形: 形状 525">
                  <a:extLst>
                    <a:ext uri="{FF2B5EF4-FFF2-40B4-BE49-F238E27FC236}">
                      <a16:creationId xmlns:a16="http://schemas.microsoft.com/office/drawing/2014/main" id="{770D2E5E-81C0-3C2C-2152-21CC1D781E79}"/>
                    </a:ext>
                  </a:extLst>
                </p:cNvPr>
                <p:cNvSpPr/>
                <p:nvPr/>
              </p:nvSpPr>
              <p:spPr>
                <a:xfrm>
                  <a:off x="9854651" y="4399789"/>
                  <a:ext cx="222310" cy="291107"/>
                </a:xfrm>
                <a:custGeom>
                  <a:avLst/>
                  <a:gdLst>
                    <a:gd name="connsiteX0" fmla="*/ 219219 w 222310"/>
                    <a:gd name="connsiteY0" fmla="*/ 176549 h 291107"/>
                    <a:gd name="connsiteX1" fmla="*/ 71048 w 222310"/>
                    <a:gd name="connsiteY1" fmla="*/ 278821 h 291107"/>
                    <a:gd name="connsiteX2" fmla="*/ 34578 w 222310"/>
                    <a:gd name="connsiteY2" fmla="*/ 242351 h 291107"/>
                    <a:gd name="connsiteX3" fmla="*/ 6965 w 222310"/>
                    <a:gd name="connsiteY3" fmla="*/ 180874 h 291107"/>
                    <a:gd name="connsiteX4" fmla="*/ 3579 w 222310"/>
                    <a:gd name="connsiteY4" fmla="*/ 86000 h 291107"/>
                    <a:gd name="connsiteX5" fmla="*/ 12696 w 222310"/>
                    <a:gd name="connsiteY5" fmla="*/ 54272 h 291107"/>
                    <a:gd name="connsiteX6" fmla="*/ 165713 w 222310"/>
                    <a:gd name="connsiteY6" fmla="*/ 24106 h 291107"/>
                    <a:gd name="connsiteX7" fmla="*/ 168735 w 222310"/>
                    <a:gd name="connsiteY7" fmla="*/ 27232 h 291107"/>
                    <a:gd name="connsiteX8" fmla="*/ 207966 w 222310"/>
                    <a:gd name="connsiteY8" fmla="*/ 94961 h 291107"/>
                    <a:gd name="connsiteX9" fmla="*/ 211717 w 222310"/>
                    <a:gd name="connsiteY9" fmla="*/ 105381 h 291107"/>
                    <a:gd name="connsiteX10" fmla="*/ 219219 w 222310"/>
                    <a:gd name="connsiteY10" fmla="*/ 176549 h 2911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222310" h="291107">
                      <a:moveTo>
                        <a:pt x="219219" y="176549"/>
                      </a:moveTo>
                      <a:cubicBezTo>
                        <a:pt x="196921" y="230942"/>
                        <a:pt x="139663" y="324773"/>
                        <a:pt x="71048" y="278821"/>
                      </a:cubicBezTo>
                      <a:cubicBezTo>
                        <a:pt x="56722" y="269047"/>
                        <a:pt x="44352" y="256677"/>
                        <a:pt x="34578" y="242351"/>
                      </a:cubicBezTo>
                      <a:cubicBezTo>
                        <a:pt x="21760" y="223681"/>
                        <a:pt x="12407" y="202857"/>
                        <a:pt x="6965" y="180874"/>
                      </a:cubicBezTo>
                      <a:cubicBezTo>
                        <a:pt x="-991" y="149863"/>
                        <a:pt x="-2146" y="117499"/>
                        <a:pt x="3579" y="86000"/>
                      </a:cubicBezTo>
                      <a:cubicBezTo>
                        <a:pt x="5571" y="75151"/>
                        <a:pt x="8625" y="64524"/>
                        <a:pt x="12696" y="54272"/>
                      </a:cubicBezTo>
                      <a:cubicBezTo>
                        <a:pt x="40882" y="-15073"/>
                        <a:pt x="132109" y="-9551"/>
                        <a:pt x="165713" y="24106"/>
                      </a:cubicBezTo>
                      <a:cubicBezTo>
                        <a:pt x="166651" y="25044"/>
                        <a:pt x="167693" y="26085"/>
                        <a:pt x="168735" y="27232"/>
                      </a:cubicBezTo>
                      <a:cubicBezTo>
                        <a:pt x="185633" y="47368"/>
                        <a:pt x="198907" y="70284"/>
                        <a:pt x="207966" y="94961"/>
                      </a:cubicBezTo>
                      <a:cubicBezTo>
                        <a:pt x="209321" y="98435"/>
                        <a:pt x="210571" y="101908"/>
                        <a:pt x="211717" y="105381"/>
                      </a:cubicBezTo>
                      <a:cubicBezTo>
                        <a:pt x="221564" y="133150"/>
                        <a:pt x="225628" y="160920"/>
                        <a:pt x="219219" y="176549"/>
                      </a:cubicBezTo>
                      <a:close/>
                    </a:path>
                  </a:pathLst>
                </a:custGeom>
                <a:solidFill>
                  <a:srgbClr val="FEBD9D"/>
                </a:solidFill>
                <a:ln w="520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27" name="任意多边形: 形状 526">
                  <a:extLst>
                    <a:ext uri="{FF2B5EF4-FFF2-40B4-BE49-F238E27FC236}">
                      <a16:creationId xmlns:a16="http://schemas.microsoft.com/office/drawing/2014/main" id="{BCB6389C-8E0F-E75D-5565-04A62338984C}"/>
                    </a:ext>
                  </a:extLst>
                </p:cNvPr>
                <p:cNvSpPr/>
                <p:nvPr/>
              </p:nvSpPr>
              <p:spPr>
                <a:xfrm>
                  <a:off x="9878444" y="4555238"/>
                  <a:ext cx="15213" cy="15213"/>
                </a:xfrm>
                <a:custGeom>
                  <a:avLst/>
                  <a:gdLst>
                    <a:gd name="connsiteX0" fmla="*/ 0 w 15213"/>
                    <a:gd name="connsiteY0" fmla="*/ 7607 h 15213"/>
                    <a:gd name="connsiteX1" fmla="*/ 7607 w 15213"/>
                    <a:gd name="connsiteY1" fmla="*/ 15213 h 15213"/>
                    <a:gd name="connsiteX2" fmla="*/ 15213 w 15213"/>
                    <a:gd name="connsiteY2" fmla="*/ 7606 h 15213"/>
                    <a:gd name="connsiteX3" fmla="*/ 7606 w 15213"/>
                    <a:gd name="connsiteY3" fmla="*/ 0 h 15213"/>
                    <a:gd name="connsiteX4" fmla="*/ 7555 w 15213"/>
                    <a:gd name="connsiteY4" fmla="*/ 0 h 15213"/>
                    <a:gd name="connsiteX5" fmla="*/ 0 w 15213"/>
                    <a:gd name="connsiteY5" fmla="*/ 7554 h 15213"/>
                    <a:gd name="connsiteX6" fmla="*/ 0 w 15213"/>
                    <a:gd name="connsiteY6" fmla="*/ 7607 h 1521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5213" h="15213">
                      <a:moveTo>
                        <a:pt x="0" y="7607"/>
                      </a:moveTo>
                      <a:cubicBezTo>
                        <a:pt x="0" y="11808"/>
                        <a:pt x="3406" y="15213"/>
                        <a:pt x="7607" y="15213"/>
                      </a:cubicBezTo>
                      <a:cubicBezTo>
                        <a:pt x="11808" y="15213"/>
                        <a:pt x="15213" y="11807"/>
                        <a:pt x="15213" y="7606"/>
                      </a:cubicBezTo>
                      <a:cubicBezTo>
                        <a:pt x="15213" y="3405"/>
                        <a:pt x="11807" y="0"/>
                        <a:pt x="7606" y="0"/>
                      </a:cubicBezTo>
                      <a:cubicBezTo>
                        <a:pt x="7589" y="0"/>
                        <a:pt x="7572" y="0"/>
                        <a:pt x="7555" y="0"/>
                      </a:cubicBezTo>
                      <a:cubicBezTo>
                        <a:pt x="3382" y="0"/>
                        <a:pt x="0" y="3382"/>
                        <a:pt x="0" y="7554"/>
                      </a:cubicBezTo>
                      <a:cubicBezTo>
                        <a:pt x="0" y="7572"/>
                        <a:pt x="0" y="7589"/>
                        <a:pt x="0" y="7607"/>
                      </a:cubicBezTo>
                      <a:close/>
                    </a:path>
                  </a:pathLst>
                </a:custGeom>
                <a:solidFill>
                  <a:srgbClr val="683F1D"/>
                </a:solidFill>
                <a:ln w="520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28" name="任意多边形: 形状 527">
                  <a:extLst>
                    <a:ext uri="{FF2B5EF4-FFF2-40B4-BE49-F238E27FC236}">
                      <a16:creationId xmlns:a16="http://schemas.microsoft.com/office/drawing/2014/main" id="{34DFB76C-2BDB-24C7-64F7-F7639F0E1422}"/>
                    </a:ext>
                  </a:extLst>
                </p:cNvPr>
                <p:cNvSpPr/>
                <p:nvPr/>
              </p:nvSpPr>
              <p:spPr>
                <a:xfrm>
                  <a:off x="9920228" y="4541953"/>
                  <a:ext cx="15213" cy="15213"/>
                </a:xfrm>
                <a:custGeom>
                  <a:avLst/>
                  <a:gdLst>
                    <a:gd name="connsiteX0" fmla="*/ 0 w 15213"/>
                    <a:gd name="connsiteY0" fmla="*/ 7607 h 15213"/>
                    <a:gd name="connsiteX1" fmla="*/ 7607 w 15213"/>
                    <a:gd name="connsiteY1" fmla="*/ 15213 h 15213"/>
                    <a:gd name="connsiteX2" fmla="*/ 15214 w 15213"/>
                    <a:gd name="connsiteY2" fmla="*/ 7607 h 15213"/>
                    <a:gd name="connsiteX3" fmla="*/ 7607 w 15213"/>
                    <a:gd name="connsiteY3" fmla="*/ 0 h 15213"/>
                    <a:gd name="connsiteX4" fmla="*/ 0 w 15213"/>
                    <a:gd name="connsiteY4" fmla="*/ 7502 h 15213"/>
                    <a:gd name="connsiteX5" fmla="*/ 0 w 15213"/>
                    <a:gd name="connsiteY5" fmla="*/ 7607 h 1521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5213" h="15213">
                      <a:moveTo>
                        <a:pt x="0" y="7607"/>
                      </a:moveTo>
                      <a:cubicBezTo>
                        <a:pt x="0" y="11808"/>
                        <a:pt x="3406" y="15213"/>
                        <a:pt x="7607" y="15213"/>
                      </a:cubicBezTo>
                      <a:cubicBezTo>
                        <a:pt x="11808" y="15213"/>
                        <a:pt x="15214" y="11808"/>
                        <a:pt x="15214" y="7607"/>
                      </a:cubicBezTo>
                      <a:cubicBezTo>
                        <a:pt x="15214" y="3406"/>
                        <a:pt x="11808" y="0"/>
                        <a:pt x="7607" y="0"/>
                      </a:cubicBezTo>
                      <a:cubicBezTo>
                        <a:pt x="3435" y="-29"/>
                        <a:pt x="29" y="3330"/>
                        <a:pt x="0" y="7502"/>
                      </a:cubicBezTo>
                      <a:cubicBezTo>
                        <a:pt x="0" y="7537"/>
                        <a:pt x="0" y="7572"/>
                        <a:pt x="0" y="7607"/>
                      </a:cubicBezTo>
                      <a:close/>
                    </a:path>
                  </a:pathLst>
                </a:custGeom>
                <a:solidFill>
                  <a:srgbClr val="683F1D"/>
                </a:solidFill>
                <a:ln w="520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29" name="任意多边形: 形状 528">
                  <a:extLst>
                    <a:ext uri="{FF2B5EF4-FFF2-40B4-BE49-F238E27FC236}">
                      <a16:creationId xmlns:a16="http://schemas.microsoft.com/office/drawing/2014/main" id="{1A464A0C-B981-204B-88B2-200DEB2CE299}"/>
                    </a:ext>
                  </a:extLst>
                </p:cNvPr>
                <p:cNvSpPr/>
                <p:nvPr/>
              </p:nvSpPr>
              <p:spPr>
                <a:xfrm>
                  <a:off x="10048133" y="4492225"/>
                  <a:ext cx="64340" cy="82410"/>
                </a:xfrm>
                <a:custGeom>
                  <a:avLst/>
                  <a:gdLst>
                    <a:gd name="connsiteX0" fmla="*/ 9274 w 64340"/>
                    <a:gd name="connsiteY0" fmla="*/ 81248 h 82410"/>
                    <a:gd name="connsiteX1" fmla="*/ 59342 w 64340"/>
                    <a:gd name="connsiteY1" fmla="*/ 17062 h 82410"/>
                    <a:gd name="connsiteX2" fmla="*/ 0 w 64340"/>
                    <a:gd name="connsiteY2" fmla="*/ 28367 h 824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64340" h="82410">
                      <a:moveTo>
                        <a:pt x="9274" y="81248"/>
                      </a:moveTo>
                      <a:cubicBezTo>
                        <a:pt x="41159" y="89741"/>
                        <a:pt x="77889" y="49989"/>
                        <a:pt x="59342" y="17062"/>
                      </a:cubicBezTo>
                      <a:cubicBezTo>
                        <a:pt x="40794" y="-15865"/>
                        <a:pt x="4429" y="4974"/>
                        <a:pt x="0" y="28367"/>
                      </a:cubicBezTo>
                      <a:close/>
                    </a:path>
                  </a:pathLst>
                </a:custGeom>
                <a:solidFill>
                  <a:srgbClr val="FEBD9D"/>
                </a:solidFill>
                <a:ln w="520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30" name="任意多边形: 形状 529">
                  <a:extLst>
                    <a:ext uri="{FF2B5EF4-FFF2-40B4-BE49-F238E27FC236}">
                      <a16:creationId xmlns:a16="http://schemas.microsoft.com/office/drawing/2014/main" id="{DF0AB93D-D323-88A8-1A9E-B844F962C3BB}"/>
                    </a:ext>
                  </a:extLst>
                </p:cNvPr>
                <p:cNvSpPr/>
                <p:nvPr/>
              </p:nvSpPr>
              <p:spPr>
                <a:xfrm>
                  <a:off x="10057407" y="4573473"/>
                  <a:ext cx="17401" cy="1073"/>
                </a:xfrm>
                <a:custGeom>
                  <a:avLst/>
                  <a:gdLst>
                    <a:gd name="connsiteX0" fmla="*/ 0 w 17401"/>
                    <a:gd name="connsiteY0" fmla="*/ 0 h 1073"/>
                    <a:gd name="connsiteX1" fmla="*/ 17401 w 17401"/>
                    <a:gd name="connsiteY1" fmla="*/ 0 h 10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7401" h="1073">
                      <a:moveTo>
                        <a:pt x="0" y="0"/>
                      </a:moveTo>
                      <a:cubicBezTo>
                        <a:pt x="5712" y="1431"/>
                        <a:pt x="11689" y="1431"/>
                        <a:pt x="17401" y="0"/>
                      </a:cubicBezTo>
                    </a:path>
                  </a:pathLst>
                </a:custGeom>
                <a:noFill/>
                <a:ln w="3902" cap="rnd">
                  <a:solidFill>
                    <a:srgbClr val="EF8A66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31" name="任意多边形: 形状 530">
                  <a:extLst>
                    <a:ext uri="{FF2B5EF4-FFF2-40B4-BE49-F238E27FC236}">
                      <a16:creationId xmlns:a16="http://schemas.microsoft.com/office/drawing/2014/main" id="{D1A9BD39-63A2-8444-C9E4-C1B03C316C40}"/>
                    </a:ext>
                  </a:extLst>
                </p:cNvPr>
                <p:cNvSpPr/>
                <p:nvPr/>
              </p:nvSpPr>
              <p:spPr>
                <a:xfrm>
                  <a:off x="10062617" y="4516230"/>
                  <a:ext cx="33239" cy="23274"/>
                </a:xfrm>
                <a:custGeom>
                  <a:avLst/>
                  <a:gdLst>
                    <a:gd name="connsiteX0" fmla="*/ 0 w 33239"/>
                    <a:gd name="connsiteY0" fmla="*/ 23274 h 23274"/>
                    <a:gd name="connsiteX1" fmla="*/ 33240 w 33239"/>
                    <a:gd name="connsiteY1" fmla="*/ 7280 h 232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33239" h="23274">
                      <a:moveTo>
                        <a:pt x="0" y="23274"/>
                      </a:moveTo>
                      <a:cubicBezTo>
                        <a:pt x="2918" y="-3453"/>
                        <a:pt x="27040" y="-4755"/>
                        <a:pt x="33240" y="7280"/>
                      </a:cubicBezTo>
                    </a:path>
                  </a:pathLst>
                </a:custGeom>
                <a:noFill/>
                <a:ln w="3902" cap="rnd">
                  <a:solidFill>
                    <a:srgbClr val="EF8A66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32" name="任意多边形: 形状 531">
                  <a:extLst>
                    <a:ext uri="{FF2B5EF4-FFF2-40B4-BE49-F238E27FC236}">
                      <a16:creationId xmlns:a16="http://schemas.microsoft.com/office/drawing/2014/main" id="{5706504B-7745-45BF-9479-D2720C14E699}"/>
                    </a:ext>
                  </a:extLst>
                </p:cNvPr>
                <p:cNvSpPr/>
                <p:nvPr/>
              </p:nvSpPr>
              <p:spPr>
                <a:xfrm>
                  <a:off x="10063398" y="4527592"/>
                  <a:ext cx="27192" cy="25353"/>
                </a:xfrm>
                <a:custGeom>
                  <a:avLst/>
                  <a:gdLst>
                    <a:gd name="connsiteX0" fmla="*/ 0 w 27192"/>
                    <a:gd name="connsiteY0" fmla="*/ 7067 h 25353"/>
                    <a:gd name="connsiteX1" fmla="*/ 5783 w 27192"/>
                    <a:gd name="connsiteY1" fmla="*/ 25354 h 253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7192" h="25353">
                      <a:moveTo>
                        <a:pt x="0" y="7067"/>
                      </a:moveTo>
                      <a:cubicBezTo>
                        <a:pt x="20527" y="-15232"/>
                        <a:pt x="46317" y="22072"/>
                        <a:pt x="5783" y="25354"/>
                      </a:cubicBezTo>
                    </a:path>
                  </a:pathLst>
                </a:custGeom>
                <a:noFill/>
                <a:ln w="3902" cap="rnd">
                  <a:solidFill>
                    <a:srgbClr val="EF8A66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33" name="任意多边形: 形状 532">
                  <a:extLst>
                    <a:ext uri="{FF2B5EF4-FFF2-40B4-BE49-F238E27FC236}">
                      <a16:creationId xmlns:a16="http://schemas.microsoft.com/office/drawing/2014/main" id="{9C82E202-B859-29A6-FE32-AEFCF42860BB}"/>
                    </a:ext>
                  </a:extLst>
                </p:cNvPr>
                <p:cNvSpPr/>
                <p:nvPr/>
              </p:nvSpPr>
              <p:spPr>
                <a:xfrm>
                  <a:off x="9858230" y="4399789"/>
                  <a:ext cx="208138" cy="116883"/>
                </a:xfrm>
                <a:custGeom>
                  <a:avLst/>
                  <a:gdLst>
                    <a:gd name="connsiteX0" fmla="*/ 208138 w 208138"/>
                    <a:gd name="connsiteY0" fmla="*/ 105017 h 116883"/>
                    <a:gd name="connsiteX1" fmla="*/ 207513 w 208138"/>
                    <a:gd name="connsiteY1" fmla="*/ 107882 h 116883"/>
                    <a:gd name="connsiteX2" fmla="*/ 178546 w 208138"/>
                    <a:gd name="connsiteY2" fmla="*/ 100536 h 116883"/>
                    <a:gd name="connsiteX3" fmla="*/ 79973 w 208138"/>
                    <a:gd name="connsiteY3" fmla="*/ 61201 h 116883"/>
                    <a:gd name="connsiteX4" fmla="*/ 0 w 208138"/>
                    <a:gd name="connsiteY4" fmla="*/ 86000 h 116883"/>
                    <a:gd name="connsiteX5" fmla="*/ 8544 w 208138"/>
                    <a:gd name="connsiteY5" fmla="*/ 55939 h 116883"/>
                    <a:gd name="connsiteX6" fmla="*/ 9117 w 208138"/>
                    <a:gd name="connsiteY6" fmla="*/ 54271 h 116883"/>
                    <a:gd name="connsiteX7" fmla="*/ 162134 w 208138"/>
                    <a:gd name="connsiteY7" fmla="*/ 24106 h 116883"/>
                    <a:gd name="connsiteX8" fmla="*/ 165156 w 208138"/>
                    <a:gd name="connsiteY8" fmla="*/ 27232 h 116883"/>
                    <a:gd name="connsiteX9" fmla="*/ 204387 w 208138"/>
                    <a:gd name="connsiteY9" fmla="*/ 94961 h 116883"/>
                    <a:gd name="connsiteX10" fmla="*/ 208138 w 208138"/>
                    <a:gd name="connsiteY10" fmla="*/ 105017 h 1168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208138" h="116883">
                      <a:moveTo>
                        <a:pt x="208138" y="105017"/>
                      </a:moveTo>
                      <a:cubicBezTo>
                        <a:pt x="207991" y="105984"/>
                        <a:pt x="207782" y="106941"/>
                        <a:pt x="207513" y="107882"/>
                      </a:cubicBezTo>
                      <a:cubicBezTo>
                        <a:pt x="202876" y="124293"/>
                        <a:pt x="185579" y="116114"/>
                        <a:pt x="178546" y="100536"/>
                      </a:cubicBezTo>
                      <a:cubicBezTo>
                        <a:pt x="170418" y="82093"/>
                        <a:pt x="122851" y="15718"/>
                        <a:pt x="79973" y="61201"/>
                      </a:cubicBezTo>
                      <a:cubicBezTo>
                        <a:pt x="48192" y="94857"/>
                        <a:pt x="22038" y="99390"/>
                        <a:pt x="0" y="86000"/>
                      </a:cubicBezTo>
                      <a:cubicBezTo>
                        <a:pt x="1870" y="75727"/>
                        <a:pt x="4731" y="65659"/>
                        <a:pt x="8544" y="55939"/>
                      </a:cubicBezTo>
                      <a:cubicBezTo>
                        <a:pt x="8704" y="55373"/>
                        <a:pt x="8895" y="54816"/>
                        <a:pt x="9117" y="54271"/>
                      </a:cubicBezTo>
                      <a:cubicBezTo>
                        <a:pt x="37304" y="-15073"/>
                        <a:pt x="128530" y="-9551"/>
                        <a:pt x="162134" y="24106"/>
                      </a:cubicBezTo>
                      <a:cubicBezTo>
                        <a:pt x="163072" y="25044"/>
                        <a:pt x="164114" y="26085"/>
                        <a:pt x="165156" y="27232"/>
                      </a:cubicBezTo>
                      <a:cubicBezTo>
                        <a:pt x="182054" y="47368"/>
                        <a:pt x="195328" y="70284"/>
                        <a:pt x="204387" y="94961"/>
                      </a:cubicBezTo>
                      <a:cubicBezTo>
                        <a:pt x="205742" y="98226"/>
                        <a:pt x="206992" y="101578"/>
                        <a:pt x="208138" y="105017"/>
                      </a:cubicBezTo>
                      <a:close/>
                    </a:path>
                  </a:pathLst>
                </a:custGeom>
                <a:solidFill>
                  <a:srgbClr val="D39933"/>
                </a:solidFill>
                <a:ln w="520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34" name="任意多边形: 形状 533">
                  <a:extLst>
                    <a:ext uri="{FF2B5EF4-FFF2-40B4-BE49-F238E27FC236}">
                      <a16:creationId xmlns:a16="http://schemas.microsoft.com/office/drawing/2014/main" id="{DAD59BCE-F72B-4ABF-8D7E-DD2989647B89}"/>
                    </a:ext>
                  </a:extLst>
                </p:cNvPr>
                <p:cNvSpPr/>
                <p:nvPr/>
              </p:nvSpPr>
              <p:spPr>
                <a:xfrm>
                  <a:off x="9858230" y="4425716"/>
                  <a:ext cx="207513" cy="90956"/>
                </a:xfrm>
                <a:custGeom>
                  <a:avLst/>
                  <a:gdLst>
                    <a:gd name="connsiteX0" fmla="*/ 207513 w 207513"/>
                    <a:gd name="connsiteY0" fmla="*/ 81955 h 90956"/>
                    <a:gd name="connsiteX1" fmla="*/ 178546 w 207513"/>
                    <a:gd name="connsiteY1" fmla="*/ 74609 h 90956"/>
                    <a:gd name="connsiteX2" fmla="*/ 79973 w 207513"/>
                    <a:gd name="connsiteY2" fmla="*/ 35274 h 90956"/>
                    <a:gd name="connsiteX3" fmla="*/ 0 w 207513"/>
                    <a:gd name="connsiteY3" fmla="*/ 60073 h 90956"/>
                    <a:gd name="connsiteX4" fmla="*/ 8544 w 207513"/>
                    <a:gd name="connsiteY4" fmla="*/ 30012 h 90956"/>
                    <a:gd name="connsiteX5" fmla="*/ 77160 w 207513"/>
                    <a:gd name="connsiteY5" fmla="*/ 11725 h 90956"/>
                    <a:gd name="connsiteX6" fmla="*/ 149422 w 207513"/>
                    <a:gd name="connsiteY6" fmla="*/ 14590 h 90956"/>
                    <a:gd name="connsiteX7" fmla="*/ 207513 w 207513"/>
                    <a:gd name="connsiteY7" fmla="*/ 81955 h 909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07513" h="90956">
                      <a:moveTo>
                        <a:pt x="207513" y="81955"/>
                      </a:moveTo>
                      <a:cubicBezTo>
                        <a:pt x="202876" y="98366"/>
                        <a:pt x="185579" y="90187"/>
                        <a:pt x="178546" y="74609"/>
                      </a:cubicBezTo>
                      <a:cubicBezTo>
                        <a:pt x="170418" y="56166"/>
                        <a:pt x="122851" y="-10209"/>
                        <a:pt x="79973" y="35274"/>
                      </a:cubicBezTo>
                      <a:cubicBezTo>
                        <a:pt x="48192" y="68930"/>
                        <a:pt x="22038" y="73463"/>
                        <a:pt x="0" y="60073"/>
                      </a:cubicBezTo>
                      <a:cubicBezTo>
                        <a:pt x="1870" y="49800"/>
                        <a:pt x="4731" y="39732"/>
                        <a:pt x="8544" y="30012"/>
                      </a:cubicBezTo>
                      <a:cubicBezTo>
                        <a:pt x="35584" y="41265"/>
                        <a:pt x="60644" y="25270"/>
                        <a:pt x="77160" y="11725"/>
                      </a:cubicBezTo>
                      <a:cubicBezTo>
                        <a:pt x="98000" y="-4999"/>
                        <a:pt x="123320" y="-3645"/>
                        <a:pt x="149422" y="14590"/>
                      </a:cubicBezTo>
                      <a:cubicBezTo>
                        <a:pt x="172450" y="30793"/>
                        <a:pt x="191988" y="84768"/>
                        <a:pt x="207513" y="81955"/>
                      </a:cubicBezTo>
                      <a:close/>
                    </a:path>
                  </a:pathLst>
                </a:custGeom>
                <a:solidFill>
                  <a:srgbClr val="C4892A"/>
                </a:solidFill>
                <a:ln w="520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35" name="任意多边形: 形状 534">
                  <a:extLst>
                    <a:ext uri="{FF2B5EF4-FFF2-40B4-BE49-F238E27FC236}">
                      <a16:creationId xmlns:a16="http://schemas.microsoft.com/office/drawing/2014/main" id="{FAF8B8ED-E2BE-A07B-C232-1E7DDCCB2FD4}"/>
                    </a:ext>
                  </a:extLst>
                </p:cNvPr>
                <p:cNvSpPr/>
                <p:nvPr/>
              </p:nvSpPr>
              <p:spPr>
                <a:xfrm>
                  <a:off x="9884895" y="4406129"/>
                  <a:ext cx="31842" cy="86172"/>
                </a:xfrm>
                <a:custGeom>
                  <a:avLst/>
                  <a:gdLst>
                    <a:gd name="connsiteX0" fmla="*/ 583 w 31842"/>
                    <a:gd name="connsiteY0" fmla="*/ 86173 h 86172"/>
                    <a:gd name="connsiteX1" fmla="*/ 31843 w 31842"/>
                    <a:gd name="connsiteY1" fmla="*/ 0 h 861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31842" h="86172">
                      <a:moveTo>
                        <a:pt x="583" y="86173"/>
                      </a:moveTo>
                      <a:cubicBezTo>
                        <a:pt x="-3637" y="39283"/>
                        <a:pt x="15900" y="9065"/>
                        <a:pt x="31843" y="0"/>
                      </a:cubicBezTo>
                    </a:path>
                  </a:pathLst>
                </a:custGeom>
                <a:noFill/>
                <a:ln w="3902" cap="rnd">
                  <a:solidFill>
                    <a:srgbClr val="EDB65F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36" name="任意多边形: 形状 535">
                  <a:extLst>
                    <a:ext uri="{FF2B5EF4-FFF2-40B4-BE49-F238E27FC236}">
                      <a16:creationId xmlns:a16="http://schemas.microsoft.com/office/drawing/2014/main" id="{0594D245-8A0D-D94B-5011-695FDA9653B3}"/>
                    </a:ext>
                  </a:extLst>
                </p:cNvPr>
                <p:cNvSpPr/>
                <p:nvPr/>
              </p:nvSpPr>
              <p:spPr>
                <a:xfrm>
                  <a:off x="9897982" y="4401388"/>
                  <a:ext cx="74815" cy="88569"/>
                </a:xfrm>
                <a:custGeom>
                  <a:avLst/>
                  <a:gdLst>
                    <a:gd name="connsiteX0" fmla="*/ 0 w 74815"/>
                    <a:gd name="connsiteY0" fmla="*/ 88569 h 88569"/>
                    <a:gd name="connsiteX1" fmla="*/ 74815 w 74815"/>
                    <a:gd name="connsiteY1" fmla="*/ 0 h 885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74815" h="88569">
                      <a:moveTo>
                        <a:pt x="0" y="88569"/>
                      </a:moveTo>
                      <a:cubicBezTo>
                        <a:pt x="1980" y="69501"/>
                        <a:pt x="36157" y="0"/>
                        <a:pt x="74815" y="0"/>
                      </a:cubicBezTo>
                    </a:path>
                  </a:pathLst>
                </a:custGeom>
                <a:noFill/>
                <a:ln w="3902" cap="rnd">
                  <a:solidFill>
                    <a:srgbClr val="EDB65F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37" name="任意多边形: 形状 536">
                  <a:extLst>
                    <a:ext uri="{FF2B5EF4-FFF2-40B4-BE49-F238E27FC236}">
                      <a16:creationId xmlns:a16="http://schemas.microsoft.com/office/drawing/2014/main" id="{554C67E8-5A83-AF80-526B-1C9F36F9D21D}"/>
                    </a:ext>
                  </a:extLst>
                </p:cNvPr>
                <p:cNvSpPr/>
                <p:nvPr/>
              </p:nvSpPr>
              <p:spPr>
                <a:xfrm>
                  <a:off x="9941694" y="4404670"/>
                  <a:ext cx="44909" cy="53089"/>
                </a:xfrm>
                <a:custGeom>
                  <a:avLst/>
                  <a:gdLst>
                    <a:gd name="connsiteX0" fmla="*/ 0 w 44909"/>
                    <a:gd name="connsiteY0" fmla="*/ 53090 h 53089"/>
                    <a:gd name="connsiteX1" fmla="*/ 44910 w 44909"/>
                    <a:gd name="connsiteY1" fmla="*/ 0 h 530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4909" h="53089">
                      <a:moveTo>
                        <a:pt x="0" y="53090"/>
                      </a:moveTo>
                      <a:cubicBezTo>
                        <a:pt x="12139" y="23601"/>
                        <a:pt x="27092" y="4741"/>
                        <a:pt x="44910" y="0"/>
                      </a:cubicBezTo>
                    </a:path>
                  </a:pathLst>
                </a:custGeom>
                <a:noFill/>
                <a:ln w="3902" cap="rnd">
                  <a:solidFill>
                    <a:srgbClr val="EDB65F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38" name="任意多边形: 形状 537">
                  <a:extLst>
                    <a:ext uri="{FF2B5EF4-FFF2-40B4-BE49-F238E27FC236}">
                      <a16:creationId xmlns:a16="http://schemas.microsoft.com/office/drawing/2014/main" id="{DF0B473C-EB4A-C307-325E-0BC4572C24D1}"/>
                    </a:ext>
                  </a:extLst>
                </p:cNvPr>
                <p:cNvSpPr/>
                <p:nvPr/>
              </p:nvSpPr>
              <p:spPr>
                <a:xfrm>
                  <a:off x="10007548" y="4418372"/>
                  <a:ext cx="7663" cy="43972"/>
                </a:xfrm>
                <a:custGeom>
                  <a:avLst/>
                  <a:gdLst>
                    <a:gd name="connsiteX0" fmla="*/ 6460 w 7663"/>
                    <a:gd name="connsiteY0" fmla="*/ 0 h 43972"/>
                    <a:gd name="connsiteX1" fmla="*/ 0 w 7663"/>
                    <a:gd name="connsiteY1" fmla="*/ 43972 h 439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7663" h="43972">
                      <a:moveTo>
                        <a:pt x="6460" y="0"/>
                      </a:moveTo>
                      <a:cubicBezTo>
                        <a:pt x="9326" y="24122"/>
                        <a:pt x="7033" y="40065"/>
                        <a:pt x="0" y="43972"/>
                      </a:cubicBezTo>
                    </a:path>
                  </a:pathLst>
                </a:custGeom>
                <a:noFill/>
                <a:ln w="3902" cap="rnd">
                  <a:solidFill>
                    <a:srgbClr val="EDB65F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39" name="任意多边形: 形状 538">
                  <a:extLst>
                    <a:ext uri="{FF2B5EF4-FFF2-40B4-BE49-F238E27FC236}">
                      <a16:creationId xmlns:a16="http://schemas.microsoft.com/office/drawing/2014/main" id="{A7286309-8C78-D1C3-5C3B-580262087606}"/>
                    </a:ext>
                  </a:extLst>
                </p:cNvPr>
                <p:cNvSpPr/>
                <p:nvPr/>
              </p:nvSpPr>
              <p:spPr>
                <a:xfrm>
                  <a:off x="10025366" y="4433273"/>
                  <a:ext cx="7043" cy="48556"/>
                </a:xfrm>
                <a:custGeom>
                  <a:avLst/>
                  <a:gdLst>
                    <a:gd name="connsiteX0" fmla="*/ 3334 w 7043"/>
                    <a:gd name="connsiteY0" fmla="*/ 0 h 48556"/>
                    <a:gd name="connsiteX1" fmla="*/ 0 w 7043"/>
                    <a:gd name="connsiteY1" fmla="*/ 48557 h 485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7043" h="48556">
                      <a:moveTo>
                        <a:pt x="3334" y="0"/>
                      </a:moveTo>
                      <a:cubicBezTo>
                        <a:pt x="11306" y="30999"/>
                        <a:pt x="4637" y="44962"/>
                        <a:pt x="0" y="48557"/>
                      </a:cubicBezTo>
                    </a:path>
                  </a:pathLst>
                </a:custGeom>
                <a:noFill/>
                <a:ln w="3902" cap="rnd">
                  <a:solidFill>
                    <a:srgbClr val="EDB65F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40" name="任意多边形: 形状 539">
                  <a:extLst>
                    <a:ext uri="{FF2B5EF4-FFF2-40B4-BE49-F238E27FC236}">
                      <a16:creationId xmlns:a16="http://schemas.microsoft.com/office/drawing/2014/main" id="{E248D588-57CE-EBD2-43B3-1F915AC243F1}"/>
                    </a:ext>
                  </a:extLst>
                </p:cNvPr>
                <p:cNvSpPr/>
                <p:nvPr/>
              </p:nvSpPr>
              <p:spPr>
                <a:xfrm>
                  <a:off x="9889594" y="4536586"/>
                  <a:ext cx="19485" cy="64707"/>
                </a:xfrm>
                <a:custGeom>
                  <a:avLst/>
                  <a:gdLst>
                    <a:gd name="connsiteX0" fmla="*/ 0 w 19485"/>
                    <a:gd name="connsiteY0" fmla="*/ 0 h 64707"/>
                    <a:gd name="connsiteX1" fmla="*/ 17297 w 19485"/>
                    <a:gd name="connsiteY1" fmla="*/ 24695 h 64707"/>
                    <a:gd name="connsiteX2" fmla="*/ 19485 w 19485"/>
                    <a:gd name="connsiteY2" fmla="*/ 64708 h 647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9485" h="64707">
                      <a:moveTo>
                        <a:pt x="0" y="0"/>
                      </a:moveTo>
                      <a:cubicBezTo>
                        <a:pt x="14223" y="5731"/>
                        <a:pt x="20840" y="15630"/>
                        <a:pt x="17297" y="24695"/>
                      </a:cubicBezTo>
                      <a:cubicBezTo>
                        <a:pt x="12921" y="35949"/>
                        <a:pt x="5731" y="55955"/>
                        <a:pt x="19485" y="64708"/>
                      </a:cubicBezTo>
                    </a:path>
                  </a:pathLst>
                </a:custGeom>
                <a:noFill/>
                <a:ln w="3902" cap="rnd">
                  <a:solidFill>
                    <a:srgbClr val="EF8A66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41" name="任意多边形: 形状 540">
                  <a:extLst>
                    <a:ext uri="{FF2B5EF4-FFF2-40B4-BE49-F238E27FC236}">
                      <a16:creationId xmlns:a16="http://schemas.microsoft.com/office/drawing/2014/main" id="{F8EF3A80-9D4A-2FDF-3DB8-29D86CC526AE}"/>
                    </a:ext>
                  </a:extLst>
                </p:cNvPr>
                <p:cNvSpPr/>
                <p:nvPr/>
              </p:nvSpPr>
              <p:spPr>
                <a:xfrm>
                  <a:off x="9906949" y="4495936"/>
                  <a:ext cx="43874" cy="19192"/>
                </a:xfrm>
                <a:custGeom>
                  <a:avLst/>
                  <a:gdLst>
                    <a:gd name="connsiteX0" fmla="*/ 98 w 43874"/>
                    <a:gd name="connsiteY0" fmla="*/ 14340 h 19192"/>
                    <a:gd name="connsiteX1" fmla="*/ 43809 w 43874"/>
                    <a:gd name="connsiteY1" fmla="*/ 7619 h 19192"/>
                    <a:gd name="connsiteX2" fmla="*/ 98 w 43874"/>
                    <a:gd name="connsiteY2" fmla="*/ 14340 h 191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43874" h="19192">
                      <a:moveTo>
                        <a:pt x="98" y="14340"/>
                      </a:moveTo>
                      <a:cubicBezTo>
                        <a:pt x="1557" y="25750"/>
                        <a:pt x="42246" y="14340"/>
                        <a:pt x="43809" y="7619"/>
                      </a:cubicBezTo>
                      <a:cubicBezTo>
                        <a:pt x="45894" y="-1498"/>
                        <a:pt x="-2455" y="-5770"/>
                        <a:pt x="98" y="14340"/>
                      </a:cubicBezTo>
                      <a:close/>
                    </a:path>
                  </a:pathLst>
                </a:custGeom>
                <a:solidFill>
                  <a:srgbClr val="D39933"/>
                </a:solidFill>
                <a:ln w="520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42" name="任意多边形: 形状 541">
                  <a:extLst>
                    <a:ext uri="{FF2B5EF4-FFF2-40B4-BE49-F238E27FC236}">
                      <a16:creationId xmlns:a16="http://schemas.microsoft.com/office/drawing/2014/main" id="{D4AFEA09-82F1-F57F-9790-654862362FC2}"/>
                    </a:ext>
                  </a:extLst>
                </p:cNvPr>
                <p:cNvSpPr/>
                <p:nvPr/>
              </p:nvSpPr>
              <p:spPr>
                <a:xfrm>
                  <a:off x="9847198" y="4515532"/>
                  <a:ext cx="37693" cy="24053"/>
                </a:xfrm>
                <a:custGeom>
                  <a:avLst/>
                  <a:gdLst>
                    <a:gd name="connsiteX0" fmla="*/ 37186 w 37693"/>
                    <a:gd name="connsiteY0" fmla="*/ 5008 h 24053"/>
                    <a:gd name="connsiteX1" fmla="*/ 716 w 37693"/>
                    <a:gd name="connsiteY1" fmla="*/ 23191 h 24053"/>
                    <a:gd name="connsiteX2" fmla="*/ 37186 w 37693"/>
                    <a:gd name="connsiteY2" fmla="*/ 5008 h 240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37693" h="24053">
                      <a:moveTo>
                        <a:pt x="37186" y="5008"/>
                      </a:moveTo>
                      <a:cubicBezTo>
                        <a:pt x="42396" y="14334"/>
                        <a:pt x="5926" y="27567"/>
                        <a:pt x="716" y="23191"/>
                      </a:cubicBezTo>
                      <a:cubicBezTo>
                        <a:pt x="-5328" y="17460"/>
                        <a:pt x="28641" y="-11456"/>
                        <a:pt x="37186" y="5008"/>
                      </a:cubicBezTo>
                      <a:close/>
                    </a:path>
                  </a:pathLst>
                </a:custGeom>
                <a:solidFill>
                  <a:srgbClr val="D39933"/>
                </a:solidFill>
                <a:ln w="520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43" name="任意多边形: 形状 542">
                  <a:extLst>
                    <a:ext uri="{FF2B5EF4-FFF2-40B4-BE49-F238E27FC236}">
                      <a16:creationId xmlns:a16="http://schemas.microsoft.com/office/drawing/2014/main" id="{B0E1D3CF-4478-77F6-F87C-8988D5484A26}"/>
                    </a:ext>
                  </a:extLst>
                </p:cNvPr>
                <p:cNvSpPr/>
                <p:nvPr/>
              </p:nvSpPr>
              <p:spPr>
                <a:xfrm>
                  <a:off x="9930857" y="4585560"/>
                  <a:ext cx="34896" cy="38851"/>
                </a:xfrm>
                <a:custGeom>
                  <a:avLst/>
                  <a:gdLst>
                    <a:gd name="connsiteX0" fmla="*/ 0 w 34896"/>
                    <a:gd name="connsiteY0" fmla="*/ 29488 h 38851"/>
                    <a:gd name="connsiteX1" fmla="*/ 29540 w 34896"/>
                    <a:gd name="connsiteY1" fmla="*/ 0 h 38851"/>
                    <a:gd name="connsiteX2" fmla="*/ 27092 w 34896"/>
                    <a:gd name="connsiteY2" fmla="*/ 35897 h 38851"/>
                    <a:gd name="connsiteX3" fmla="*/ 0 w 34896"/>
                    <a:gd name="connsiteY3" fmla="*/ 29488 h 388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4896" h="38851">
                      <a:moveTo>
                        <a:pt x="0" y="29488"/>
                      </a:moveTo>
                      <a:cubicBezTo>
                        <a:pt x="13460" y="24104"/>
                        <a:pt x="24133" y="13450"/>
                        <a:pt x="29540" y="0"/>
                      </a:cubicBezTo>
                      <a:cubicBezTo>
                        <a:pt x="29541" y="0"/>
                        <a:pt x="43087" y="23653"/>
                        <a:pt x="27092" y="35897"/>
                      </a:cubicBezTo>
                      <a:cubicBezTo>
                        <a:pt x="14849" y="45223"/>
                        <a:pt x="0" y="29488"/>
                        <a:pt x="0" y="29488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3902" cap="rnd">
                  <a:solidFill>
                    <a:srgbClr val="EF8A66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44" name="任意多边形: 形状 543">
                  <a:extLst>
                    <a:ext uri="{FF2B5EF4-FFF2-40B4-BE49-F238E27FC236}">
                      <a16:creationId xmlns:a16="http://schemas.microsoft.com/office/drawing/2014/main" id="{FB8B043A-7530-9755-055D-4C1795535BF5}"/>
                    </a:ext>
                  </a:extLst>
                </p:cNvPr>
                <p:cNvSpPr/>
                <p:nvPr/>
              </p:nvSpPr>
              <p:spPr>
                <a:xfrm>
                  <a:off x="9961960" y="4515747"/>
                  <a:ext cx="70438" cy="70438"/>
                </a:xfrm>
                <a:custGeom>
                  <a:avLst/>
                  <a:gdLst>
                    <a:gd name="connsiteX0" fmla="*/ 70439 w 70438"/>
                    <a:gd name="connsiteY0" fmla="*/ 35219 h 70438"/>
                    <a:gd name="connsiteX1" fmla="*/ 35219 w 70438"/>
                    <a:gd name="connsiteY1" fmla="*/ 70439 h 70438"/>
                    <a:gd name="connsiteX2" fmla="*/ 0 w 70438"/>
                    <a:gd name="connsiteY2" fmla="*/ 35219 h 70438"/>
                    <a:gd name="connsiteX3" fmla="*/ 35219 w 70438"/>
                    <a:gd name="connsiteY3" fmla="*/ 0 h 70438"/>
                    <a:gd name="connsiteX4" fmla="*/ 70439 w 70438"/>
                    <a:gd name="connsiteY4" fmla="*/ 35219 h 704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0438" h="70438">
                      <a:moveTo>
                        <a:pt x="70439" y="35219"/>
                      </a:moveTo>
                      <a:cubicBezTo>
                        <a:pt x="70439" y="54671"/>
                        <a:pt x="54670" y="70439"/>
                        <a:pt x="35219" y="70439"/>
                      </a:cubicBezTo>
                      <a:cubicBezTo>
                        <a:pt x="15768" y="70439"/>
                        <a:pt x="0" y="54671"/>
                        <a:pt x="0" y="35219"/>
                      </a:cubicBezTo>
                      <a:cubicBezTo>
                        <a:pt x="0" y="15768"/>
                        <a:pt x="15768" y="0"/>
                        <a:pt x="35219" y="0"/>
                      </a:cubicBezTo>
                      <a:cubicBezTo>
                        <a:pt x="54670" y="0"/>
                        <a:pt x="70439" y="15768"/>
                        <a:pt x="70439" y="35219"/>
                      </a:cubicBezTo>
                      <a:close/>
                    </a:path>
                  </a:pathLst>
                </a:custGeom>
                <a:solidFill>
                  <a:srgbClr val="F4AF90"/>
                </a:solidFill>
                <a:ln w="520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45" name="任意多边形: 形状 544">
                  <a:extLst>
                    <a:ext uri="{FF2B5EF4-FFF2-40B4-BE49-F238E27FC236}">
                      <a16:creationId xmlns:a16="http://schemas.microsoft.com/office/drawing/2014/main" id="{1CDB915F-4984-5B35-82CC-5B0E0619779C}"/>
                    </a:ext>
                  </a:extLst>
                </p:cNvPr>
                <p:cNvSpPr/>
                <p:nvPr/>
              </p:nvSpPr>
              <p:spPr>
                <a:xfrm>
                  <a:off x="9861617" y="4580298"/>
                  <a:ext cx="39856" cy="61842"/>
                </a:xfrm>
                <a:custGeom>
                  <a:avLst/>
                  <a:gdLst>
                    <a:gd name="connsiteX0" fmla="*/ 39856 w 39856"/>
                    <a:gd name="connsiteY0" fmla="*/ 35219 h 61842"/>
                    <a:gd name="connsiteX1" fmla="*/ 27613 w 39856"/>
                    <a:gd name="connsiteY1" fmla="*/ 61842 h 61842"/>
                    <a:gd name="connsiteX2" fmla="*/ 0 w 39856"/>
                    <a:gd name="connsiteY2" fmla="*/ 365 h 61842"/>
                    <a:gd name="connsiteX3" fmla="*/ 4637 w 39856"/>
                    <a:gd name="connsiteY3" fmla="*/ 0 h 61842"/>
                    <a:gd name="connsiteX4" fmla="*/ 39856 w 39856"/>
                    <a:gd name="connsiteY4" fmla="*/ 35219 h 618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9856" h="61842">
                      <a:moveTo>
                        <a:pt x="39856" y="35219"/>
                      </a:moveTo>
                      <a:cubicBezTo>
                        <a:pt x="39906" y="45466"/>
                        <a:pt x="35425" y="55211"/>
                        <a:pt x="27613" y="61842"/>
                      </a:cubicBezTo>
                      <a:cubicBezTo>
                        <a:pt x="14795" y="43172"/>
                        <a:pt x="5442" y="22348"/>
                        <a:pt x="0" y="365"/>
                      </a:cubicBezTo>
                      <a:cubicBezTo>
                        <a:pt x="1535" y="134"/>
                        <a:pt x="3085" y="12"/>
                        <a:pt x="4637" y="0"/>
                      </a:cubicBezTo>
                      <a:cubicBezTo>
                        <a:pt x="24088" y="0"/>
                        <a:pt x="39856" y="15768"/>
                        <a:pt x="39856" y="35219"/>
                      </a:cubicBezTo>
                      <a:close/>
                    </a:path>
                  </a:pathLst>
                </a:custGeom>
                <a:solidFill>
                  <a:srgbClr val="F4AF90"/>
                </a:solidFill>
                <a:ln w="520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</p:grpSp>
      <p:sp>
        <p:nvSpPr>
          <p:cNvPr id="553" name="文本框 552">
            <a:extLst>
              <a:ext uri="{FF2B5EF4-FFF2-40B4-BE49-F238E27FC236}">
                <a16:creationId xmlns:a16="http://schemas.microsoft.com/office/drawing/2014/main" id="{9E508CEC-E9BC-95AD-6796-DE84E95A0150}"/>
              </a:ext>
            </a:extLst>
          </p:cNvPr>
          <p:cNvSpPr txBox="1"/>
          <p:nvPr/>
        </p:nvSpPr>
        <p:spPr>
          <a:xfrm>
            <a:off x="1036093" y="5458844"/>
            <a:ext cx="4657144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fr-FR" altLang="zh-CN" sz="1200">
                <a:solidFill>
                  <a:srgbClr val="473526"/>
                </a:solidFill>
                <a:latin typeface="Dreaming Outloud Pro" panose="03050502040302030504" pitchFamily="66" charset="0"/>
                <a:ea typeface="..黑体UI-韩语" panose="02000000000000000000" pitchFamily="2" charset="-128"/>
                <a:cs typeface="Dreaming Outloud Pro" panose="03050502040302030504" pitchFamily="66" charset="0"/>
              </a:rPr>
              <a:t>Ellentesque Habitant Morbi Tristique Senectus Et Netus Et Malesuada Fames Ac Turpis Egestas</a:t>
            </a:r>
          </a:p>
          <a:p>
            <a:pPr algn="ctr">
              <a:lnSpc>
                <a:spcPct val="120000"/>
              </a:lnSpc>
            </a:pPr>
            <a:r>
              <a:rPr lang="en-US" altLang="zh-CN" sz="1200">
                <a:effectLst/>
                <a:latin typeface="Dreaming Outloud Pro" panose="03050502040302030504" pitchFamily="66" charset="0"/>
                <a:cs typeface="Dreaming Outloud Pro" panose="03050502040302030504" pitchFamily="66" charset="0"/>
              </a:rPr>
              <a:t>habitant morbi tristique senectus et netus et</a:t>
            </a:r>
            <a:endParaRPr lang="zh-CN" altLang="en-US" sz="1200">
              <a:solidFill>
                <a:srgbClr val="473526"/>
              </a:solidFill>
              <a:latin typeface="Dreaming Outloud Pro" panose="03050502040302030504" pitchFamily="66" charset="0"/>
              <a:ea typeface="..黑体UI-韩语" panose="02000000000000000000" pitchFamily="2" charset="-128"/>
              <a:cs typeface="Dreaming Outloud Pro" panose="03050502040302030504" pitchFamily="66" charset="0"/>
            </a:endParaRPr>
          </a:p>
        </p:txBody>
      </p:sp>
      <p:sp>
        <p:nvSpPr>
          <p:cNvPr id="554" name="文本框 553">
            <a:extLst>
              <a:ext uri="{FF2B5EF4-FFF2-40B4-BE49-F238E27FC236}">
                <a16:creationId xmlns:a16="http://schemas.microsoft.com/office/drawing/2014/main" id="{D7FF4FE0-4521-AC7D-DD57-5A1F5F5EB0D7}"/>
              </a:ext>
            </a:extLst>
          </p:cNvPr>
          <p:cNvSpPr txBox="1"/>
          <p:nvPr/>
        </p:nvSpPr>
        <p:spPr>
          <a:xfrm>
            <a:off x="6498763" y="5569644"/>
            <a:ext cx="4657144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fr-FR" altLang="zh-CN" sz="1200">
                <a:solidFill>
                  <a:srgbClr val="473526"/>
                </a:solidFill>
                <a:latin typeface="Dreaming Outloud Pro" panose="03050502040302030504" pitchFamily="66" charset="0"/>
                <a:ea typeface="..黑体UI-韩语" panose="02000000000000000000" pitchFamily="2" charset="-128"/>
                <a:cs typeface="Dreaming Outloud Pro" panose="03050502040302030504" pitchFamily="66" charset="0"/>
              </a:rPr>
              <a:t>Ellentesque Habitant Morbi Tristique Senectus Et Netus Et Malesuada </a:t>
            </a:r>
            <a:r>
              <a:rPr lang="en-US" altLang="zh-CN" sz="1200">
                <a:effectLst/>
                <a:latin typeface="Dreaming Outloud Pro" panose="03050502040302030504" pitchFamily="66" charset="0"/>
                <a:cs typeface="Dreaming Outloud Pro" panose="03050502040302030504" pitchFamily="66" charset="0"/>
              </a:rPr>
              <a:t>habitant morbi tristique senectus et netus et</a:t>
            </a:r>
            <a:endParaRPr lang="zh-CN" altLang="en-US" sz="1200">
              <a:solidFill>
                <a:srgbClr val="473526"/>
              </a:solidFill>
              <a:latin typeface="Dreaming Outloud Pro" panose="03050502040302030504" pitchFamily="66" charset="0"/>
              <a:ea typeface="..黑体UI-韩语" panose="02000000000000000000" pitchFamily="2" charset="-128"/>
              <a:cs typeface="Dreaming Outloud Pro" panose="030505020403020305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6921973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D81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矩形 86">
            <a:extLst>
              <a:ext uri="{FF2B5EF4-FFF2-40B4-BE49-F238E27FC236}">
                <a16:creationId xmlns:a16="http://schemas.microsoft.com/office/drawing/2014/main" id="{B0EFAEBC-DB64-D18C-6BFB-0CABAF9D0436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ED8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矩形: 圆角 54">
            <a:extLst>
              <a:ext uri="{FF2B5EF4-FFF2-40B4-BE49-F238E27FC236}">
                <a16:creationId xmlns:a16="http://schemas.microsoft.com/office/drawing/2014/main" id="{25757482-079C-36E7-A501-C2CCE372C59A}"/>
              </a:ext>
            </a:extLst>
          </p:cNvPr>
          <p:cNvSpPr/>
          <p:nvPr/>
        </p:nvSpPr>
        <p:spPr>
          <a:xfrm>
            <a:off x="539750" y="711200"/>
            <a:ext cx="11112500" cy="5435600"/>
          </a:xfrm>
          <a:prstGeom prst="roundRect">
            <a:avLst>
              <a:gd name="adj" fmla="val 1714"/>
            </a:avLst>
          </a:prstGeom>
          <a:solidFill>
            <a:schemeClr val="bg1"/>
          </a:solidFill>
          <a:ln>
            <a:noFill/>
          </a:ln>
          <a:effectLst>
            <a:outerShdw blurRad="127000" sx="101000" sy="101000" algn="ctr" rotWithShape="0">
              <a:srgbClr val="473526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E159C5B0-F327-77A9-654A-5941DB207DC0}"/>
              </a:ext>
            </a:extLst>
          </p:cNvPr>
          <p:cNvGrpSpPr/>
          <p:nvPr/>
        </p:nvGrpSpPr>
        <p:grpSpPr>
          <a:xfrm>
            <a:off x="8962216" y="1061534"/>
            <a:ext cx="1010715" cy="1016049"/>
            <a:chOff x="8930899" y="1172247"/>
            <a:chExt cx="1130802" cy="1136769"/>
          </a:xfrm>
        </p:grpSpPr>
        <p:sp>
          <p:nvSpPr>
            <p:cNvPr id="4" name="椭圆 3">
              <a:extLst>
                <a:ext uri="{FF2B5EF4-FFF2-40B4-BE49-F238E27FC236}">
                  <a16:creationId xmlns:a16="http://schemas.microsoft.com/office/drawing/2014/main" id="{0F258BA5-A1E8-D1D7-54F9-E332153EB8C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981701" y="1229016"/>
              <a:ext cx="1080000" cy="1080000"/>
            </a:xfrm>
            <a:prstGeom prst="ellipse">
              <a:avLst/>
            </a:prstGeom>
            <a:solidFill>
              <a:srgbClr val="D5B201"/>
            </a:solidFill>
            <a:ln>
              <a:noFill/>
            </a:ln>
            <a:effectLst>
              <a:outerShdw blurRad="127000" algn="ctr" rotWithShape="0">
                <a:srgbClr val="473526">
                  <a:alpha val="3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椭圆 7">
              <a:extLst>
                <a:ext uri="{FF2B5EF4-FFF2-40B4-BE49-F238E27FC236}">
                  <a16:creationId xmlns:a16="http://schemas.microsoft.com/office/drawing/2014/main" id="{FD3631A3-8CF6-6072-5C41-C3547E5C59C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930899" y="1172247"/>
              <a:ext cx="1080000" cy="1080000"/>
            </a:xfrm>
            <a:prstGeom prst="ellipse">
              <a:avLst/>
            </a:prstGeom>
            <a:solidFill>
              <a:srgbClr val="FED81D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C566B097-6285-324B-0576-7CB61BE79362}"/>
              </a:ext>
            </a:extLst>
          </p:cNvPr>
          <p:cNvGrpSpPr/>
          <p:nvPr/>
        </p:nvGrpSpPr>
        <p:grpSpPr>
          <a:xfrm>
            <a:off x="5035165" y="2734296"/>
            <a:ext cx="2121669" cy="1051744"/>
            <a:chOff x="5424548" y="1507395"/>
            <a:chExt cx="2373752" cy="1176705"/>
          </a:xfrm>
        </p:grpSpPr>
        <p:sp>
          <p:nvSpPr>
            <p:cNvPr id="5" name="矩形: 圆角 4">
              <a:extLst>
                <a:ext uri="{FF2B5EF4-FFF2-40B4-BE49-F238E27FC236}">
                  <a16:creationId xmlns:a16="http://schemas.microsoft.com/office/drawing/2014/main" id="{F1D3A367-BE0E-6DD4-BD40-2D3C51E0F22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483267" y="1604100"/>
              <a:ext cx="2315033" cy="1080000"/>
            </a:xfrm>
            <a:prstGeom prst="roundRect">
              <a:avLst>
                <a:gd name="adj" fmla="val 50000"/>
              </a:avLst>
            </a:prstGeom>
            <a:solidFill>
              <a:srgbClr val="D5B201"/>
            </a:solidFill>
            <a:ln>
              <a:noFill/>
            </a:ln>
            <a:effectLst>
              <a:outerShdw blurRad="127000" algn="ctr" rotWithShape="0">
                <a:srgbClr val="473526">
                  <a:alpha val="3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: 圆角 5">
              <a:extLst>
                <a:ext uri="{FF2B5EF4-FFF2-40B4-BE49-F238E27FC236}">
                  <a16:creationId xmlns:a16="http://schemas.microsoft.com/office/drawing/2014/main" id="{C7A9D066-39CE-1F16-90B1-B27AA03EB24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424548" y="1507395"/>
              <a:ext cx="2315033" cy="1080000"/>
            </a:xfrm>
            <a:prstGeom prst="roundRect">
              <a:avLst>
                <a:gd name="adj" fmla="val 50000"/>
              </a:avLst>
            </a:prstGeom>
            <a:solidFill>
              <a:srgbClr val="FED81D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609C365B-51E5-D512-906A-E0ACDE1643CC}"/>
              </a:ext>
            </a:extLst>
          </p:cNvPr>
          <p:cNvGrpSpPr/>
          <p:nvPr/>
        </p:nvGrpSpPr>
        <p:grpSpPr>
          <a:xfrm>
            <a:off x="2219069" y="1926642"/>
            <a:ext cx="1010715" cy="1016049"/>
            <a:chOff x="8930899" y="1172247"/>
            <a:chExt cx="1130802" cy="1136769"/>
          </a:xfrm>
        </p:grpSpPr>
        <p:sp>
          <p:nvSpPr>
            <p:cNvPr id="11" name="椭圆 10">
              <a:extLst>
                <a:ext uri="{FF2B5EF4-FFF2-40B4-BE49-F238E27FC236}">
                  <a16:creationId xmlns:a16="http://schemas.microsoft.com/office/drawing/2014/main" id="{0DAAF562-9793-C651-43C5-C4B0909C5A7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981701" y="1229016"/>
              <a:ext cx="1080000" cy="1080000"/>
            </a:xfrm>
            <a:prstGeom prst="ellipse">
              <a:avLst/>
            </a:prstGeom>
            <a:solidFill>
              <a:srgbClr val="D5B201"/>
            </a:solidFill>
            <a:ln>
              <a:noFill/>
            </a:ln>
            <a:effectLst>
              <a:outerShdw blurRad="127000" algn="ctr" rotWithShape="0">
                <a:srgbClr val="473526">
                  <a:alpha val="3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椭圆 11">
              <a:extLst>
                <a:ext uri="{FF2B5EF4-FFF2-40B4-BE49-F238E27FC236}">
                  <a16:creationId xmlns:a16="http://schemas.microsoft.com/office/drawing/2014/main" id="{8F9616C9-FC14-04B2-CAE6-1A9FED57173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930899" y="1172247"/>
              <a:ext cx="1080000" cy="1080000"/>
            </a:xfrm>
            <a:prstGeom prst="ellipse">
              <a:avLst/>
            </a:prstGeom>
            <a:solidFill>
              <a:srgbClr val="FED81D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D2E3E720-4CE3-D0B3-2BE1-4CBE78DD446D}"/>
              </a:ext>
            </a:extLst>
          </p:cNvPr>
          <p:cNvGrpSpPr/>
          <p:nvPr/>
        </p:nvGrpSpPr>
        <p:grpSpPr>
          <a:xfrm>
            <a:off x="5179330" y="1061534"/>
            <a:ext cx="626249" cy="629554"/>
            <a:chOff x="8930899" y="1172247"/>
            <a:chExt cx="1130802" cy="1136769"/>
          </a:xfrm>
        </p:grpSpPr>
        <p:sp>
          <p:nvSpPr>
            <p:cNvPr id="14" name="椭圆 13">
              <a:extLst>
                <a:ext uri="{FF2B5EF4-FFF2-40B4-BE49-F238E27FC236}">
                  <a16:creationId xmlns:a16="http://schemas.microsoft.com/office/drawing/2014/main" id="{EE913E16-D64F-7CA4-7FB8-145346A036D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981701" y="1229016"/>
              <a:ext cx="1080000" cy="1080000"/>
            </a:xfrm>
            <a:prstGeom prst="ellipse">
              <a:avLst/>
            </a:prstGeom>
            <a:solidFill>
              <a:srgbClr val="D5B201"/>
            </a:solidFill>
            <a:ln>
              <a:noFill/>
            </a:ln>
            <a:effectLst>
              <a:outerShdw blurRad="127000" algn="ctr" rotWithShape="0">
                <a:srgbClr val="473526">
                  <a:alpha val="3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椭圆 14">
              <a:extLst>
                <a:ext uri="{FF2B5EF4-FFF2-40B4-BE49-F238E27FC236}">
                  <a16:creationId xmlns:a16="http://schemas.microsoft.com/office/drawing/2014/main" id="{4AA649F0-3A03-B01A-940F-D485BA50856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930899" y="1172247"/>
              <a:ext cx="1080000" cy="1080000"/>
            </a:xfrm>
            <a:prstGeom prst="ellipse">
              <a:avLst/>
            </a:prstGeom>
            <a:solidFill>
              <a:srgbClr val="FED81D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60EDF33B-AA4B-57DE-3443-B7EA72A56A5C}"/>
              </a:ext>
            </a:extLst>
          </p:cNvPr>
          <p:cNvGrpSpPr/>
          <p:nvPr/>
        </p:nvGrpSpPr>
        <p:grpSpPr>
          <a:xfrm>
            <a:off x="9007623" y="3642929"/>
            <a:ext cx="626249" cy="629554"/>
            <a:chOff x="8930899" y="1172247"/>
            <a:chExt cx="1130802" cy="1136769"/>
          </a:xfrm>
        </p:grpSpPr>
        <p:sp>
          <p:nvSpPr>
            <p:cNvPr id="17" name="椭圆 16">
              <a:extLst>
                <a:ext uri="{FF2B5EF4-FFF2-40B4-BE49-F238E27FC236}">
                  <a16:creationId xmlns:a16="http://schemas.microsoft.com/office/drawing/2014/main" id="{E9CC58FE-4FAA-9EE1-709E-9EEAE73551F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981701" y="1229016"/>
              <a:ext cx="1080000" cy="1080000"/>
            </a:xfrm>
            <a:prstGeom prst="ellipse">
              <a:avLst/>
            </a:prstGeom>
            <a:solidFill>
              <a:srgbClr val="D5B201"/>
            </a:solidFill>
            <a:ln>
              <a:noFill/>
            </a:ln>
            <a:effectLst>
              <a:outerShdw blurRad="127000" algn="ctr" rotWithShape="0">
                <a:srgbClr val="473526">
                  <a:alpha val="3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椭圆 17">
              <a:extLst>
                <a:ext uri="{FF2B5EF4-FFF2-40B4-BE49-F238E27FC236}">
                  <a16:creationId xmlns:a16="http://schemas.microsoft.com/office/drawing/2014/main" id="{523A56FE-CBE9-2E6B-2E14-79A562910E0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930899" y="1172247"/>
              <a:ext cx="1080000" cy="1080000"/>
            </a:xfrm>
            <a:prstGeom prst="ellipse">
              <a:avLst/>
            </a:prstGeom>
            <a:solidFill>
              <a:srgbClr val="FED81D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BB505B99-CD78-22B5-495D-E1F03B41B8A1}"/>
              </a:ext>
            </a:extLst>
          </p:cNvPr>
          <p:cNvGrpSpPr/>
          <p:nvPr/>
        </p:nvGrpSpPr>
        <p:grpSpPr>
          <a:xfrm>
            <a:off x="4016548" y="4346111"/>
            <a:ext cx="626249" cy="629554"/>
            <a:chOff x="8930899" y="1172247"/>
            <a:chExt cx="1130802" cy="1136769"/>
          </a:xfrm>
        </p:grpSpPr>
        <p:sp>
          <p:nvSpPr>
            <p:cNvPr id="20" name="椭圆 19">
              <a:extLst>
                <a:ext uri="{FF2B5EF4-FFF2-40B4-BE49-F238E27FC236}">
                  <a16:creationId xmlns:a16="http://schemas.microsoft.com/office/drawing/2014/main" id="{8F9CCE54-ACE8-0C10-747C-DDDA6419718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981701" y="1229016"/>
              <a:ext cx="1080000" cy="1080000"/>
            </a:xfrm>
            <a:prstGeom prst="ellipse">
              <a:avLst/>
            </a:prstGeom>
            <a:solidFill>
              <a:srgbClr val="D5B201"/>
            </a:solidFill>
            <a:ln>
              <a:noFill/>
            </a:ln>
            <a:effectLst>
              <a:outerShdw blurRad="127000" algn="ctr" rotWithShape="0">
                <a:srgbClr val="473526">
                  <a:alpha val="3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椭圆 20">
              <a:extLst>
                <a:ext uri="{FF2B5EF4-FFF2-40B4-BE49-F238E27FC236}">
                  <a16:creationId xmlns:a16="http://schemas.microsoft.com/office/drawing/2014/main" id="{317FD1B7-A041-086A-FDD9-F976B80D40F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930899" y="1172247"/>
              <a:ext cx="1080000" cy="1080000"/>
            </a:xfrm>
            <a:prstGeom prst="ellipse">
              <a:avLst/>
            </a:prstGeom>
            <a:solidFill>
              <a:srgbClr val="FED81D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001A9F7F-1F81-1DBF-5554-EA261B376236}"/>
              </a:ext>
            </a:extLst>
          </p:cNvPr>
          <p:cNvGrpSpPr/>
          <p:nvPr/>
        </p:nvGrpSpPr>
        <p:grpSpPr>
          <a:xfrm>
            <a:off x="6771979" y="4780417"/>
            <a:ext cx="1010715" cy="1016049"/>
            <a:chOff x="8930899" y="1172247"/>
            <a:chExt cx="1130802" cy="1136769"/>
          </a:xfrm>
        </p:grpSpPr>
        <p:sp>
          <p:nvSpPr>
            <p:cNvPr id="23" name="椭圆 22">
              <a:extLst>
                <a:ext uri="{FF2B5EF4-FFF2-40B4-BE49-F238E27FC236}">
                  <a16:creationId xmlns:a16="http://schemas.microsoft.com/office/drawing/2014/main" id="{6D3515B3-BAB4-825D-7F95-8ED2E9349D6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981701" y="1229016"/>
              <a:ext cx="1080000" cy="1080000"/>
            </a:xfrm>
            <a:prstGeom prst="ellipse">
              <a:avLst/>
            </a:prstGeom>
            <a:solidFill>
              <a:srgbClr val="D5B201"/>
            </a:solidFill>
            <a:ln>
              <a:noFill/>
            </a:ln>
            <a:effectLst>
              <a:outerShdw blurRad="127000" algn="ctr" rotWithShape="0">
                <a:srgbClr val="473526">
                  <a:alpha val="3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椭圆 23">
              <a:extLst>
                <a:ext uri="{FF2B5EF4-FFF2-40B4-BE49-F238E27FC236}">
                  <a16:creationId xmlns:a16="http://schemas.microsoft.com/office/drawing/2014/main" id="{99E4587B-6329-EEE1-9CE3-A0A889644A7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930899" y="1172247"/>
              <a:ext cx="1080000" cy="1080000"/>
            </a:xfrm>
            <a:prstGeom prst="ellipse">
              <a:avLst/>
            </a:prstGeom>
            <a:solidFill>
              <a:srgbClr val="FED81D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28" name="直接连接符 27">
            <a:extLst>
              <a:ext uri="{FF2B5EF4-FFF2-40B4-BE49-F238E27FC236}">
                <a16:creationId xmlns:a16="http://schemas.microsoft.com/office/drawing/2014/main" id="{5D4D16B1-C56F-CB30-A373-258D655C0003}"/>
              </a:ext>
            </a:extLst>
          </p:cNvPr>
          <p:cNvCxnSpPr>
            <a:cxnSpLocks/>
            <a:endCxn id="6" idx="0"/>
          </p:cNvCxnSpPr>
          <p:nvPr/>
        </p:nvCxnSpPr>
        <p:spPr>
          <a:xfrm>
            <a:off x="5630862" y="1675368"/>
            <a:ext cx="438896" cy="1058927"/>
          </a:xfrm>
          <a:prstGeom prst="line">
            <a:avLst/>
          </a:prstGeom>
          <a:ln w="25400">
            <a:solidFill>
              <a:srgbClr val="FED81D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>
            <a:extLst>
              <a:ext uri="{FF2B5EF4-FFF2-40B4-BE49-F238E27FC236}">
                <a16:creationId xmlns:a16="http://schemas.microsoft.com/office/drawing/2014/main" id="{49BED9DB-2F12-9493-7067-8CA1761BF6E9}"/>
              </a:ext>
            </a:extLst>
          </p:cNvPr>
          <p:cNvCxnSpPr>
            <a:cxnSpLocks/>
            <a:endCxn id="6" idx="1"/>
          </p:cNvCxnSpPr>
          <p:nvPr/>
        </p:nvCxnSpPr>
        <p:spPr>
          <a:xfrm>
            <a:off x="3184377" y="2647861"/>
            <a:ext cx="1850788" cy="569090"/>
          </a:xfrm>
          <a:prstGeom prst="line">
            <a:avLst/>
          </a:prstGeom>
          <a:ln w="25400">
            <a:solidFill>
              <a:srgbClr val="FED81D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>
            <a:extLst>
              <a:ext uri="{FF2B5EF4-FFF2-40B4-BE49-F238E27FC236}">
                <a16:creationId xmlns:a16="http://schemas.microsoft.com/office/drawing/2014/main" id="{E89F6592-9631-0E23-2EDC-DA603EFC1B2D}"/>
              </a:ext>
            </a:extLst>
          </p:cNvPr>
          <p:cNvCxnSpPr>
            <a:cxnSpLocks/>
          </p:cNvCxnSpPr>
          <p:nvPr/>
        </p:nvCxnSpPr>
        <p:spPr>
          <a:xfrm flipH="1">
            <a:off x="6938437" y="1737173"/>
            <a:ext cx="2023779" cy="1097324"/>
          </a:xfrm>
          <a:prstGeom prst="line">
            <a:avLst/>
          </a:prstGeom>
          <a:ln w="25400">
            <a:solidFill>
              <a:srgbClr val="FED81D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接连接符 38">
            <a:extLst>
              <a:ext uri="{FF2B5EF4-FFF2-40B4-BE49-F238E27FC236}">
                <a16:creationId xmlns:a16="http://schemas.microsoft.com/office/drawing/2014/main" id="{2C4BEF72-5B79-EC4A-6E27-3B02CFE2854B}"/>
              </a:ext>
            </a:extLst>
          </p:cNvPr>
          <p:cNvCxnSpPr>
            <a:cxnSpLocks/>
            <a:stCxn id="18" idx="2"/>
          </p:cNvCxnSpPr>
          <p:nvPr/>
        </p:nvCxnSpPr>
        <p:spPr>
          <a:xfrm flipH="1" flipV="1">
            <a:off x="7049157" y="3482459"/>
            <a:ext cx="1958466" cy="459527"/>
          </a:xfrm>
          <a:prstGeom prst="line">
            <a:avLst/>
          </a:prstGeom>
          <a:ln w="25400">
            <a:solidFill>
              <a:srgbClr val="FED81D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直接连接符 43">
            <a:extLst>
              <a:ext uri="{FF2B5EF4-FFF2-40B4-BE49-F238E27FC236}">
                <a16:creationId xmlns:a16="http://schemas.microsoft.com/office/drawing/2014/main" id="{65333543-9577-6823-CB5A-0F793ECB5CED}"/>
              </a:ext>
            </a:extLst>
          </p:cNvPr>
          <p:cNvCxnSpPr>
            <a:cxnSpLocks/>
          </p:cNvCxnSpPr>
          <p:nvPr/>
        </p:nvCxnSpPr>
        <p:spPr>
          <a:xfrm flipH="1" flipV="1">
            <a:off x="6558719" y="3735299"/>
            <a:ext cx="545632" cy="1134299"/>
          </a:xfrm>
          <a:prstGeom prst="line">
            <a:avLst/>
          </a:prstGeom>
          <a:ln w="25400">
            <a:solidFill>
              <a:srgbClr val="FED81D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直接连接符 47">
            <a:extLst>
              <a:ext uri="{FF2B5EF4-FFF2-40B4-BE49-F238E27FC236}">
                <a16:creationId xmlns:a16="http://schemas.microsoft.com/office/drawing/2014/main" id="{F3A28FF3-0AD5-97D0-ABAE-EA4D4FB99A21}"/>
              </a:ext>
            </a:extLst>
          </p:cNvPr>
          <p:cNvCxnSpPr>
            <a:cxnSpLocks/>
            <a:stCxn id="21" idx="7"/>
          </p:cNvCxnSpPr>
          <p:nvPr/>
        </p:nvCxnSpPr>
        <p:spPr>
          <a:xfrm flipV="1">
            <a:off x="4527071" y="3674234"/>
            <a:ext cx="1051796" cy="759468"/>
          </a:xfrm>
          <a:prstGeom prst="line">
            <a:avLst/>
          </a:prstGeom>
          <a:ln w="25400">
            <a:solidFill>
              <a:srgbClr val="FED81D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文本框 60">
            <a:extLst>
              <a:ext uri="{FF2B5EF4-FFF2-40B4-BE49-F238E27FC236}">
                <a16:creationId xmlns:a16="http://schemas.microsoft.com/office/drawing/2014/main" id="{98C4E37A-A1CF-13EC-C049-13AC313D708D}"/>
              </a:ext>
            </a:extLst>
          </p:cNvPr>
          <p:cNvSpPr txBox="1"/>
          <p:nvPr/>
        </p:nvSpPr>
        <p:spPr>
          <a:xfrm>
            <a:off x="4982682" y="2815635"/>
            <a:ext cx="217415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>
                <a:solidFill>
                  <a:srgbClr val="473526"/>
                </a:solidFill>
                <a:latin typeface="Dreaming Outloud Pro" panose="03050502040302030504" pitchFamily="66" charset="0"/>
                <a:ea typeface="..黑体UI-韩语" panose="02000000000000000000" pitchFamily="2" charset="-128"/>
                <a:cs typeface="Dreaming Outloud Pro" panose="03050502040302030504" pitchFamily="66" charset="0"/>
              </a:rPr>
              <a:t>POWER </a:t>
            </a:r>
          </a:p>
          <a:p>
            <a:pPr algn="ctr"/>
            <a:r>
              <a:rPr lang="en-US" altLang="zh-CN" sz="2400" b="1">
                <a:solidFill>
                  <a:srgbClr val="473526"/>
                </a:solidFill>
                <a:latin typeface="Dreaming Outloud Pro" panose="03050502040302030504" pitchFamily="66" charset="0"/>
                <a:ea typeface="..黑体UI-韩语" panose="02000000000000000000" pitchFamily="2" charset="-128"/>
                <a:cs typeface="Dreaming Outloud Pro" panose="03050502040302030504" pitchFamily="66" charset="0"/>
              </a:rPr>
              <a:t>YOUR POINT</a:t>
            </a:r>
            <a:endParaRPr lang="zh-CN" altLang="en-US" sz="2400" b="1">
              <a:solidFill>
                <a:srgbClr val="473526"/>
              </a:solidFill>
              <a:latin typeface="Dreaming Outloud Pro" panose="03050502040302030504" pitchFamily="66" charset="0"/>
              <a:ea typeface="..黑体UI-韩语" panose="02000000000000000000" pitchFamily="2" charset="-128"/>
              <a:cs typeface="Dreaming Outloud Pro" panose="03050502040302030504" pitchFamily="66" charset="0"/>
            </a:endParaRPr>
          </a:p>
        </p:txBody>
      </p:sp>
      <p:sp>
        <p:nvSpPr>
          <p:cNvPr id="62" name="文本框 61">
            <a:extLst>
              <a:ext uri="{FF2B5EF4-FFF2-40B4-BE49-F238E27FC236}">
                <a16:creationId xmlns:a16="http://schemas.microsoft.com/office/drawing/2014/main" id="{E8C3C380-3467-976F-83AF-9D54A69BA245}"/>
              </a:ext>
            </a:extLst>
          </p:cNvPr>
          <p:cNvSpPr txBox="1"/>
          <p:nvPr/>
        </p:nvSpPr>
        <p:spPr>
          <a:xfrm>
            <a:off x="2089452" y="2071857"/>
            <a:ext cx="124099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altLang="zh-CN" sz="1400">
                <a:solidFill>
                  <a:srgbClr val="473526"/>
                </a:solidFill>
                <a:latin typeface="Dreaming Outloud Pro" panose="03050502040302030504" pitchFamily="66" charset="0"/>
                <a:ea typeface="..黑体UI-韩语" panose="02000000000000000000" pitchFamily="2" charset="-128"/>
                <a:cs typeface="Dreaming Outloud Pro" panose="03050502040302030504" pitchFamily="66" charset="0"/>
              </a:rPr>
              <a:t>Malesuada Fames Ac Turpis </a:t>
            </a:r>
            <a:r>
              <a:rPr lang="en-US" altLang="zh-CN" sz="1400">
                <a:effectLst/>
                <a:latin typeface="Dreaming Outloud Pro" panose="03050502040302030504" pitchFamily="66" charset="0"/>
                <a:cs typeface="Dreaming Outloud Pro" panose="03050502040302030504" pitchFamily="66" charset="0"/>
              </a:rPr>
              <a:t>t</a:t>
            </a:r>
            <a:endParaRPr lang="zh-CN" altLang="en-US" sz="1400">
              <a:solidFill>
                <a:srgbClr val="473526"/>
              </a:solidFill>
              <a:latin typeface="Dreaming Outloud Pro" panose="03050502040302030504" pitchFamily="66" charset="0"/>
              <a:ea typeface="..黑体UI-韩语" panose="02000000000000000000" pitchFamily="2" charset="-128"/>
              <a:cs typeface="Dreaming Outloud Pro" panose="03050502040302030504" pitchFamily="66" charset="0"/>
            </a:endParaRPr>
          </a:p>
        </p:txBody>
      </p:sp>
      <p:sp>
        <p:nvSpPr>
          <p:cNvPr id="63" name="文本框 62">
            <a:extLst>
              <a:ext uri="{FF2B5EF4-FFF2-40B4-BE49-F238E27FC236}">
                <a16:creationId xmlns:a16="http://schemas.microsoft.com/office/drawing/2014/main" id="{9CF25398-6DF9-274F-6194-C0A8443C8BEE}"/>
              </a:ext>
            </a:extLst>
          </p:cNvPr>
          <p:cNvSpPr txBox="1"/>
          <p:nvPr/>
        </p:nvSpPr>
        <p:spPr>
          <a:xfrm>
            <a:off x="8982223" y="1200256"/>
            <a:ext cx="96366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altLang="zh-CN" sz="1400">
                <a:solidFill>
                  <a:srgbClr val="473526"/>
                </a:solidFill>
                <a:latin typeface="Dreaming Outloud Pro" panose="03050502040302030504" pitchFamily="66" charset="0"/>
                <a:ea typeface="..黑体UI-韩语" panose="02000000000000000000" pitchFamily="2" charset="-128"/>
                <a:cs typeface="Dreaming Outloud Pro" panose="03050502040302030504" pitchFamily="66" charset="0"/>
              </a:rPr>
              <a:t>Malesuada Fames Ac Turpis</a:t>
            </a:r>
            <a:endParaRPr lang="zh-CN" altLang="en-US" sz="1400">
              <a:solidFill>
                <a:srgbClr val="473526"/>
              </a:solidFill>
              <a:latin typeface="Dreaming Outloud Pro" panose="03050502040302030504" pitchFamily="66" charset="0"/>
              <a:ea typeface="..黑体UI-韩语" panose="02000000000000000000" pitchFamily="2" charset="-128"/>
              <a:cs typeface="Dreaming Outloud Pro" panose="03050502040302030504" pitchFamily="66" charset="0"/>
            </a:endParaRPr>
          </a:p>
        </p:txBody>
      </p:sp>
      <p:sp>
        <p:nvSpPr>
          <p:cNvPr id="64" name="文本框 63">
            <a:extLst>
              <a:ext uri="{FF2B5EF4-FFF2-40B4-BE49-F238E27FC236}">
                <a16:creationId xmlns:a16="http://schemas.microsoft.com/office/drawing/2014/main" id="{605C64CE-6462-9910-4E36-A0C95C7C2023}"/>
              </a:ext>
            </a:extLst>
          </p:cNvPr>
          <p:cNvSpPr txBox="1"/>
          <p:nvPr/>
        </p:nvSpPr>
        <p:spPr>
          <a:xfrm>
            <a:off x="6796331" y="4932770"/>
            <a:ext cx="96366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altLang="zh-CN" sz="1400">
                <a:solidFill>
                  <a:srgbClr val="473526"/>
                </a:solidFill>
                <a:latin typeface="Dreaming Outloud Pro" panose="03050502040302030504" pitchFamily="66" charset="0"/>
                <a:ea typeface="..黑体UI-韩语" panose="02000000000000000000" pitchFamily="2" charset="-128"/>
                <a:cs typeface="Dreaming Outloud Pro" panose="03050502040302030504" pitchFamily="66" charset="0"/>
              </a:rPr>
              <a:t>Malesuada Fames Ac Turpis</a:t>
            </a:r>
            <a:endParaRPr lang="zh-CN" altLang="en-US" sz="1400">
              <a:solidFill>
                <a:srgbClr val="473526"/>
              </a:solidFill>
              <a:latin typeface="Dreaming Outloud Pro" panose="03050502040302030504" pitchFamily="66" charset="0"/>
              <a:ea typeface="..黑体UI-韩语" panose="02000000000000000000" pitchFamily="2" charset="-128"/>
              <a:cs typeface="Dreaming Outloud Pro" panose="03050502040302030504" pitchFamily="66" charset="0"/>
            </a:endParaRPr>
          </a:p>
        </p:txBody>
      </p:sp>
      <p:grpSp>
        <p:nvGrpSpPr>
          <p:cNvPr id="65" name="组合 64">
            <a:extLst>
              <a:ext uri="{FF2B5EF4-FFF2-40B4-BE49-F238E27FC236}">
                <a16:creationId xmlns:a16="http://schemas.microsoft.com/office/drawing/2014/main" id="{A9EDB6D0-68ED-221C-C16E-F5C949E46C07}"/>
              </a:ext>
            </a:extLst>
          </p:cNvPr>
          <p:cNvGrpSpPr/>
          <p:nvPr/>
        </p:nvGrpSpPr>
        <p:grpSpPr>
          <a:xfrm>
            <a:off x="4064018" y="4322664"/>
            <a:ext cx="503174" cy="707886"/>
            <a:chOff x="2991866" y="3291781"/>
            <a:chExt cx="503174" cy="707886"/>
          </a:xfrm>
        </p:grpSpPr>
        <p:sp>
          <p:nvSpPr>
            <p:cNvPr id="66" name="文本框 65">
              <a:extLst>
                <a:ext uri="{FF2B5EF4-FFF2-40B4-BE49-F238E27FC236}">
                  <a16:creationId xmlns:a16="http://schemas.microsoft.com/office/drawing/2014/main" id="{74C9D6CE-4A75-B9F2-666B-6086164B754B}"/>
                </a:ext>
              </a:extLst>
            </p:cNvPr>
            <p:cNvSpPr txBox="1"/>
            <p:nvPr/>
          </p:nvSpPr>
          <p:spPr>
            <a:xfrm>
              <a:off x="2991866" y="3291781"/>
              <a:ext cx="503174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000" b="1">
                  <a:solidFill>
                    <a:srgbClr val="473526"/>
                  </a:solidFill>
                  <a:latin typeface="Dreaming Outloud Pro" panose="03050502040302030504" pitchFamily="66" charset="0"/>
                  <a:ea typeface="..黑体UI-韩语" panose="02000000000000000000" pitchFamily="2" charset="-128"/>
                  <a:cs typeface="Dreaming Outloud Pro" panose="03050502040302030504" pitchFamily="66" charset="0"/>
                </a:rPr>
                <a:t>1</a:t>
              </a:r>
              <a:endParaRPr lang="zh-CN" altLang="en-US" sz="4000" b="1">
                <a:solidFill>
                  <a:srgbClr val="473526"/>
                </a:solidFill>
                <a:latin typeface="Dreaming Outloud Pro" panose="03050502040302030504" pitchFamily="66" charset="0"/>
                <a:ea typeface="..黑体UI-韩语" panose="02000000000000000000" pitchFamily="2" charset="-128"/>
                <a:cs typeface="Dreaming Outloud Pro" panose="03050502040302030504" pitchFamily="66" charset="0"/>
              </a:endParaRPr>
            </a:p>
          </p:txBody>
        </p:sp>
        <p:sp>
          <p:nvSpPr>
            <p:cNvPr id="67" name="椭圆 66">
              <a:extLst>
                <a:ext uri="{FF2B5EF4-FFF2-40B4-BE49-F238E27FC236}">
                  <a16:creationId xmlns:a16="http://schemas.microsoft.com/office/drawing/2014/main" id="{4905F260-3F42-51FD-821A-D34A54C66436}"/>
                </a:ext>
              </a:extLst>
            </p:cNvPr>
            <p:cNvSpPr/>
            <p:nvPr/>
          </p:nvSpPr>
          <p:spPr>
            <a:xfrm>
              <a:off x="3052953" y="3409504"/>
              <a:ext cx="401320" cy="401320"/>
            </a:xfrm>
            <a:custGeom>
              <a:avLst/>
              <a:gdLst>
                <a:gd name="connsiteX0" fmla="*/ 0 w 401320"/>
                <a:gd name="connsiteY0" fmla="*/ 200660 h 401320"/>
                <a:gd name="connsiteX1" fmla="*/ 200660 w 401320"/>
                <a:gd name="connsiteY1" fmla="*/ 0 h 401320"/>
                <a:gd name="connsiteX2" fmla="*/ 401320 w 401320"/>
                <a:gd name="connsiteY2" fmla="*/ 200660 h 401320"/>
                <a:gd name="connsiteX3" fmla="*/ 200660 w 401320"/>
                <a:gd name="connsiteY3" fmla="*/ 401320 h 401320"/>
                <a:gd name="connsiteX4" fmla="*/ 0 w 401320"/>
                <a:gd name="connsiteY4" fmla="*/ 200660 h 40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1320" h="401320" extrusionOk="0">
                  <a:moveTo>
                    <a:pt x="0" y="200660"/>
                  </a:moveTo>
                  <a:cubicBezTo>
                    <a:pt x="-8993" y="84292"/>
                    <a:pt x="61490" y="10640"/>
                    <a:pt x="200660" y="0"/>
                  </a:cubicBezTo>
                  <a:cubicBezTo>
                    <a:pt x="337690" y="5518"/>
                    <a:pt x="372725" y="90748"/>
                    <a:pt x="401320" y="200660"/>
                  </a:cubicBezTo>
                  <a:cubicBezTo>
                    <a:pt x="396148" y="316532"/>
                    <a:pt x="309737" y="410960"/>
                    <a:pt x="200660" y="401320"/>
                  </a:cubicBezTo>
                  <a:cubicBezTo>
                    <a:pt x="82471" y="397289"/>
                    <a:pt x="11873" y="317154"/>
                    <a:pt x="0" y="200660"/>
                  </a:cubicBezTo>
                  <a:close/>
                </a:path>
              </a:pathLst>
            </a:custGeom>
            <a:noFill/>
            <a:ln w="25400">
              <a:solidFill>
                <a:srgbClr val="473526"/>
              </a:solidFill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8" name="组合 67">
            <a:extLst>
              <a:ext uri="{FF2B5EF4-FFF2-40B4-BE49-F238E27FC236}">
                <a16:creationId xmlns:a16="http://schemas.microsoft.com/office/drawing/2014/main" id="{BE3AA55A-EEB3-9B15-49E2-0088D32EFA5D}"/>
              </a:ext>
            </a:extLst>
          </p:cNvPr>
          <p:cNvGrpSpPr/>
          <p:nvPr/>
        </p:nvGrpSpPr>
        <p:grpSpPr>
          <a:xfrm>
            <a:off x="5226800" y="1034550"/>
            <a:ext cx="503174" cy="707886"/>
            <a:chOff x="2991866" y="3291781"/>
            <a:chExt cx="503174" cy="707886"/>
          </a:xfrm>
        </p:grpSpPr>
        <p:sp>
          <p:nvSpPr>
            <p:cNvPr id="69" name="文本框 68">
              <a:extLst>
                <a:ext uri="{FF2B5EF4-FFF2-40B4-BE49-F238E27FC236}">
                  <a16:creationId xmlns:a16="http://schemas.microsoft.com/office/drawing/2014/main" id="{FD23BAD4-1A05-EA44-2D77-3A0AF47A8CB1}"/>
                </a:ext>
              </a:extLst>
            </p:cNvPr>
            <p:cNvSpPr txBox="1"/>
            <p:nvPr/>
          </p:nvSpPr>
          <p:spPr>
            <a:xfrm>
              <a:off x="2991866" y="3291781"/>
              <a:ext cx="503174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000" b="1">
                  <a:solidFill>
                    <a:srgbClr val="473526"/>
                  </a:solidFill>
                  <a:latin typeface="Dreaming Outloud Pro" panose="03050502040302030504" pitchFamily="66" charset="0"/>
                  <a:ea typeface="..黑体UI-韩语" panose="02000000000000000000" pitchFamily="2" charset="-128"/>
                  <a:cs typeface="Dreaming Outloud Pro" panose="03050502040302030504" pitchFamily="66" charset="0"/>
                </a:rPr>
                <a:t>2</a:t>
              </a:r>
              <a:endParaRPr lang="zh-CN" altLang="en-US" sz="4000" b="1">
                <a:solidFill>
                  <a:srgbClr val="473526"/>
                </a:solidFill>
                <a:latin typeface="Dreaming Outloud Pro" panose="03050502040302030504" pitchFamily="66" charset="0"/>
                <a:ea typeface="..黑体UI-韩语" panose="02000000000000000000" pitchFamily="2" charset="-128"/>
                <a:cs typeface="Dreaming Outloud Pro" panose="03050502040302030504" pitchFamily="66" charset="0"/>
              </a:endParaRPr>
            </a:p>
          </p:txBody>
        </p:sp>
        <p:sp>
          <p:nvSpPr>
            <p:cNvPr id="70" name="椭圆 69">
              <a:extLst>
                <a:ext uri="{FF2B5EF4-FFF2-40B4-BE49-F238E27FC236}">
                  <a16:creationId xmlns:a16="http://schemas.microsoft.com/office/drawing/2014/main" id="{46EB14C6-FCA5-D395-D874-884E1413B35F}"/>
                </a:ext>
              </a:extLst>
            </p:cNvPr>
            <p:cNvSpPr/>
            <p:nvPr/>
          </p:nvSpPr>
          <p:spPr>
            <a:xfrm>
              <a:off x="3052953" y="3409504"/>
              <a:ext cx="401320" cy="401320"/>
            </a:xfrm>
            <a:custGeom>
              <a:avLst/>
              <a:gdLst>
                <a:gd name="connsiteX0" fmla="*/ 0 w 401320"/>
                <a:gd name="connsiteY0" fmla="*/ 200660 h 401320"/>
                <a:gd name="connsiteX1" fmla="*/ 200660 w 401320"/>
                <a:gd name="connsiteY1" fmla="*/ 0 h 401320"/>
                <a:gd name="connsiteX2" fmla="*/ 401320 w 401320"/>
                <a:gd name="connsiteY2" fmla="*/ 200660 h 401320"/>
                <a:gd name="connsiteX3" fmla="*/ 200660 w 401320"/>
                <a:gd name="connsiteY3" fmla="*/ 401320 h 401320"/>
                <a:gd name="connsiteX4" fmla="*/ 0 w 401320"/>
                <a:gd name="connsiteY4" fmla="*/ 200660 h 40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1320" h="401320" extrusionOk="0">
                  <a:moveTo>
                    <a:pt x="0" y="200660"/>
                  </a:moveTo>
                  <a:cubicBezTo>
                    <a:pt x="-8993" y="84292"/>
                    <a:pt x="61490" y="10640"/>
                    <a:pt x="200660" y="0"/>
                  </a:cubicBezTo>
                  <a:cubicBezTo>
                    <a:pt x="337690" y="5518"/>
                    <a:pt x="372725" y="90748"/>
                    <a:pt x="401320" y="200660"/>
                  </a:cubicBezTo>
                  <a:cubicBezTo>
                    <a:pt x="396148" y="316532"/>
                    <a:pt x="309737" y="410960"/>
                    <a:pt x="200660" y="401320"/>
                  </a:cubicBezTo>
                  <a:cubicBezTo>
                    <a:pt x="82471" y="397289"/>
                    <a:pt x="11873" y="317154"/>
                    <a:pt x="0" y="200660"/>
                  </a:cubicBezTo>
                  <a:close/>
                </a:path>
              </a:pathLst>
            </a:custGeom>
            <a:noFill/>
            <a:ln w="25400">
              <a:solidFill>
                <a:srgbClr val="473526"/>
              </a:solidFill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1" name="组合 70">
            <a:extLst>
              <a:ext uri="{FF2B5EF4-FFF2-40B4-BE49-F238E27FC236}">
                <a16:creationId xmlns:a16="http://schemas.microsoft.com/office/drawing/2014/main" id="{1B07EC9B-9540-E6C8-8740-7725D9BFDB02}"/>
              </a:ext>
            </a:extLst>
          </p:cNvPr>
          <p:cNvGrpSpPr/>
          <p:nvPr/>
        </p:nvGrpSpPr>
        <p:grpSpPr>
          <a:xfrm>
            <a:off x="9062607" y="3614778"/>
            <a:ext cx="503174" cy="707886"/>
            <a:chOff x="2991866" y="3291781"/>
            <a:chExt cx="503174" cy="707886"/>
          </a:xfrm>
        </p:grpSpPr>
        <p:sp>
          <p:nvSpPr>
            <p:cNvPr id="72" name="文本框 71">
              <a:extLst>
                <a:ext uri="{FF2B5EF4-FFF2-40B4-BE49-F238E27FC236}">
                  <a16:creationId xmlns:a16="http://schemas.microsoft.com/office/drawing/2014/main" id="{7BED857F-3D2D-1715-EAC5-248D1E43C2EA}"/>
                </a:ext>
              </a:extLst>
            </p:cNvPr>
            <p:cNvSpPr txBox="1"/>
            <p:nvPr/>
          </p:nvSpPr>
          <p:spPr>
            <a:xfrm>
              <a:off x="2991866" y="3291781"/>
              <a:ext cx="503174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000" b="1">
                  <a:solidFill>
                    <a:srgbClr val="473526"/>
                  </a:solidFill>
                  <a:latin typeface="Dreaming Outloud Pro" panose="03050502040302030504" pitchFamily="66" charset="0"/>
                  <a:ea typeface="..黑体UI-韩语" panose="02000000000000000000" pitchFamily="2" charset="-128"/>
                  <a:cs typeface="Dreaming Outloud Pro" panose="03050502040302030504" pitchFamily="66" charset="0"/>
                </a:rPr>
                <a:t>3</a:t>
              </a:r>
              <a:endParaRPr lang="zh-CN" altLang="en-US" sz="4000" b="1">
                <a:solidFill>
                  <a:srgbClr val="473526"/>
                </a:solidFill>
                <a:latin typeface="Dreaming Outloud Pro" panose="03050502040302030504" pitchFamily="66" charset="0"/>
                <a:ea typeface="..黑体UI-韩语" panose="02000000000000000000" pitchFamily="2" charset="-128"/>
                <a:cs typeface="Dreaming Outloud Pro" panose="03050502040302030504" pitchFamily="66" charset="0"/>
              </a:endParaRPr>
            </a:p>
          </p:txBody>
        </p:sp>
        <p:sp>
          <p:nvSpPr>
            <p:cNvPr id="73" name="椭圆 72">
              <a:extLst>
                <a:ext uri="{FF2B5EF4-FFF2-40B4-BE49-F238E27FC236}">
                  <a16:creationId xmlns:a16="http://schemas.microsoft.com/office/drawing/2014/main" id="{06EEDF3C-88FC-4C23-092E-9BC4051A3074}"/>
                </a:ext>
              </a:extLst>
            </p:cNvPr>
            <p:cNvSpPr/>
            <p:nvPr/>
          </p:nvSpPr>
          <p:spPr>
            <a:xfrm>
              <a:off x="3052953" y="3409504"/>
              <a:ext cx="401320" cy="401320"/>
            </a:xfrm>
            <a:custGeom>
              <a:avLst/>
              <a:gdLst>
                <a:gd name="connsiteX0" fmla="*/ 0 w 401320"/>
                <a:gd name="connsiteY0" fmla="*/ 200660 h 401320"/>
                <a:gd name="connsiteX1" fmla="*/ 200660 w 401320"/>
                <a:gd name="connsiteY1" fmla="*/ 0 h 401320"/>
                <a:gd name="connsiteX2" fmla="*/ 401320 w 401320"/>
                <a:gd name="connsiteY2" fmla="*/ 200660 h 401320"/>
                <a:gd name="connsiteX3" fmla="*/ 200660 w 401320"/>
                <a:gd name="connsiteY3" fmla="*/ 401320 h 401320"/>
                <a:gd name="connsiteX4" fmla="*/ 0 w 401320"/>
                <a:gd name="connsiteY4" fmla="*/ 200660 h 40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1320" h="401320" extrusionOk="0">
                  <a:moveTo>
                    <a:pt x="0" y="200660"/>
                  </a:moveTo>
                  <a:cubicBezTo>
                    <a:pt x="-8993" y="84292"/>
                    <a:pt x="61490" y="10640"/>
                    <a:pt x="200660" y="0"/>
                  </a:cubicBezTo>
                  <a:cubicBezTo>
                    <a:pt x="337690" y="5518"/>
                    <a:pt x="372725" y="90748"/>
                    <a:pt x="401320" y="200660"/>
                  </a:cubicBezTo>
                  <a:cubicBezTo>
                    <a:pt x="396148" y="316532"/>
                    <a:pt x="309737" y="410960"/>
                    <a:pt x="200660" y="401320"/>
                  </a:cubicBezTo>
                  <a:cubicBezTo>
                    <a:pt x="82471" y="397289"/>
                    <a:pt x="11873" y="317154"/>
                    <a:pt x="0" y="200660"/>
                  </a:cubicBezTo>
                  <a:close/>
                </a:path>
              </a:pathLst>
            </a:custGeom>
            <a:noFill/>
            <a:ln w="25400">
              <a:solidFill>
                <a:srgbClr val="473526"/>
              </a:solidFill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75" name="图形 74">
            <a:extLst>
              <a:ext uri="{FF2B5EF4-FFF2-40B4-BE49-F238E27FC236}">
                <a16:creationId xmlns:a16="http://schemas.microsoft.com/office/drawing/2014/main" id="{ED442523-2404-B8DC-99D4-D03519A1BD09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95762" y="2810521"/>
            <a:ext cx="4535017" cy="3401263"/>
          </a:xfrm>
          <a:prstGeom prst="rect">
            <a:avLst/>
          </a:prstGeom>
        </p:spPr>
      </p:pic>
      <p:pic>
        <p:nvPicPr>
          <p:cNvPr id="81" name="图形 80">
            <a:extLst>
              <a:ext uri="{FF2B5EF4-FFF2-40B4-BE49-F238E27FC236}">
                <a16:creationId xmlns:a16="http://schemas.microsoft.com/office/drawing/2014/main" id="{960D839E-55F1-1AD0-7066-499C0E9328D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126803" y="4023499"/>
            <a:ext cx="3135930" cy="2351948"/>
          </a:xfrm>
          <a:prstGeom prst="rect">
            <a:avLst/>
          </a:prstGeom>
        </p:spPr>
      </p:pic>
      <p:sp>
        <p:nvSpPr>
          <p:cNvPr id="82" name="文本框 81">
            <a:extLst>
              <a:ext uri="{FF2B5EF4-FFF2-40B4-BE49-F238E27FC236}">
                <a16:creationId xmlns:a16="http://schemas.microsoft.com/office/drawing/2014/main" id="{5D5F2AAB-5544-5B14-AFA3-88A23F0A5831}"/>
              </a:ext>
            </a:extLst>
          </p:cNvPr>
          <p:cNvSpPr txBox="1"/>
          <p:nvPr/>
        </p:nvSpPr>
        <p:spPr>
          <a:xfrm>
            <a:off x="8268200" y="2282702"/>
            <a:ext cx="2994533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fr-FR" altLang="zh-CN" sz="1400">
                <a:solidFill>
                  <a:srgbClr val="473526"/>
                </a:solidFill>
                <a:latin typeface="Dreaming Outloud Pro" panose="03050502040302030504" pitchFamily="66" charset="0"/>
                <a:ea typeface="..黑体UI-韩语" panose="02000000000000000000" pitchFamily="2" charset="-128"/>
                <a:cs typeface="Dreaming Outloud Pro" panose="03050502040302030504" pitchFamily="66" charset="0"/>
              </a:rPr>
              <a:t>Ellentesque Habitant Morbi Tristique Senectus Et Netus Et Malesuada Fames Ac Turpis Egestas</a:t>
            </a:r>
          </a:p>
          <a:p>
            <a:pPr algn="r">
              <a:lnSpc>
                <a:spcPct val="120000"/>
              </a:lnSpc>
            </a:pPr>
            <a:r>
              <a:rPr lang="en-US" altLang="zh-CN" sz="1400">
                <a:effectLst/>
                <a:latin typeface="Dreaming Outloud Pro" panose="03050502040302030504" pitchFamily="66" charset="0"/>
                <a:cs typeface="Dreaming Outloud Pro" panose="03050502040302030504" pitchFamily="66" charset="0"/>
              </a:rPr>
              <a:t>habitant morbi tristique senectus et netus et</a:t>
            </a:r>
            <a:endParaRPr lang="zh-CN" altLang="en-US" sz="1400">
              <a:solidFill>
                <a:srgbClr val="473526"/>
              </a:solidFill>
              <a:latin typeface="Dreaming Outloud Pro" panose="03050502040302030504" pitchFamily="66" charset="0"/>
              <a:ea typeface="..黑体UI-韩语" panose="02000000000000000000" pitchFamily="2" charset="-128"/>
              <a:cs typeface="Dreaming Outloud Pro" panose="03050502040302030504" pitchFamily="66" charset="0"/>
            </a:endParaRPr>
          </a:p>
        </p:txBody>
      </p:sp>
      <p:sp>
        <p:nvSpPr>
          <p:cNvPr id="84" name="文本框 83">
            <a:extLst>
              <a:ext uri="{FF2B5EF4-FFF2-40B4-BE49-F238E27FC236}">
                <a16:creationId xmlns:a16="http://schemas.microsoft.com/office/drawing/2014/main" id="{98DBCDE3-96B0-BB43-7C13-2BCA2EAA9647}"/>
              </a:ext>
            </a:extLst>
          </p:cNvPr>
          <p:cNvSpPr txBox="1"/>
          <p:nvPr/>
        </p:nvSpPr>
        <p:spPr>
          <a:xfrm>
            <a:off x="4777855" y="4458123"/>
            <a:ext cx="157688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fr-FR" altLang="zh-CN" sz="1400">
                <a:solidFill>
                  <a:srgbClr val="473526"/>
                </a:solidFill>
                <a:latin typeface="Dreaming Outloud Pro" panose="03050502040302030504" pitchFamily="66" charset="0"/>
                <a:ea typeface="..黑体UI-韩语" panose="02000000000000000000" pitchFamily="2" charset="-128"/>
                <a:cs typeface="Dreaming Outloud Pro" panose="03050502040302030504" pitchFamily="66" charset="0"/>
              </a:rPr>
              <a:t>Fames Ac Turpis Egestas</a:t>
            </a:r>
          </a:p>
          <a:p>
            <a:pPr algn="r">
              <a:lnSpc>
                <a:spcPct val="120000"/>
              </a:lnSpc>
            </a:pPr>
            <a:r>
              <a:rPr lang="en-US" altLang="zh-CN" sz="1400">
                <a:effectLst/>
                <a:latin typeface="Dreaming Outloud Pro" panose="03050502040302030504" pitchFamily="66" charset="0"/>
                <a:cs typeface="Dreaming Outloud Pro" panose="03050502040302030504" pitchFamily="66" charset="0"/>
              </a:rPr>
              <a:t>habitant morbi tristique senectus et netus et</a:t>
            </a:r>
            <a:endParaRPr lang="zh-CN" altLang="en-US" sz="1400">
              <a:solidFill>
                <a:srgbClr val="473526"/>
              </a:solidFill>
              <a:latin typeface="Dreaming Outloud Pro" panose="03050502040302030504" pitchFamily="66" charset="0"/>
              <a:ea typeface="..黑体UI-韩语" panose="02000000000000000000" pitchFamily="2" charset="-128"/>
              <a:cs typeface="Dreaming Outloud Pro" panose="03050502040302030504" pitchFamily="66" charset="0"/>
            </a:endParaRPr>
          </a:p>
        </p:txBody>
      </p:sp>
      <p:sp>
        <p:nvSpPr>
          <p:cNvPr id="85" name="文本框 84">
            <a:extLst>
              <a:ext uri="{FF2B5EF4-FFF2-40B4-BE49-F238E27FC236}">
                <a16:creationId xmlns:a16="http://schemas.microsoft.com/office/drawing/2014/main" id="{A9805DC5-B649-AD70-8961-00D26AF80ABF}"/>
              </a:ext>
            </a:extLst>
          </p:cNvPr>
          <p:cNvSpPr txBox="1"/>
          <p:nvPr/>
        </p:nvSpPr>
        <p:spPr>
          <a:xfrm>
            <a:off x="6200150" y="1367047"/>
            <a:ext cx="2023779" cy="8679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fr-FR" altLang="zh-CN" sz="1400">
                <a:solidFill>
                  <a:srgbClr val="473526"/>
                </a:solidFill>
                <a:latin typeface="Dreaming Outloud Pro" panose="03050502040302030504" pitchFamily="66" charset="0"/>
                <a:ea typeface="..黑体UI-韩语" panose="02000000000000000000" pitchFamily="2" charset="-128"/>
                <a:cs typeface="Dreaming Outloud Pro" panose="03050502040302030504" pitchFamily="66" charset="0"/>
              </a:rPr>
              <a:t>Ellentesque Habitant Morbi Tristique Senectus Et Netus</a:t>
            </a:r>
            <a:endParaRPr lang="zh-CN" altLang="en-US" sz="1400">
              <a:solidFill>
                <a:srgbClr val="473526"/>
              </a:solidFill>
              <a:latin typeface="Dreaming Outloud Pro" panose="03050502040302030504" pitchFamily="66" charset="0"/>
              <a:ea typeface="..黑体UI-韩语" panose="02000000000000000000" pitchFamily="2" charset="-128"/>
              <a:cs typeface="Dreaming Outloud Pro" panose="03050502040302030504" pitchFamily="66" charset="0"/>
            </a:endParaRPr>
          </a:p>
        </p:txBody>
      </p:sp>
      <p:sp>
        <p:nvSpPr>
          <p:cNvPr id="86" name="文本框 85">
            <a:extLst>
              <a:ext uri="{FF2B5EF4-FFF2-40B4-BE49-F238E27FC236}">
                <a16:creationId xmlns:a16="http://schemas.microsoft.com/office/drawing/2014/main" id="{DA238DBF-51CE-B4FD-ED07-E2645D7F5EFA}"/>
              </a:ext>
            </a:extLst>
          </p:cNvPr>
          <p:cNvSpPr txBox="1"/>
          <p:nvPr/>
        </p:nvSpPr>
        <p:spPr>
          <a:xfrm>
            <a:off x="800901" y="1266153"/>
            <a:ext cx="3924737" cy="6093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fr-FR" altLang="zh-CN" sz="1400">
                <a:solidFill>
                  <a:srgbClr val="473526"/>
                </a:solidFill>
                <a:latin typeface="Dreaming Outloud Pro" panose="03050502040302030504" pitchFamily="66" charset="0"/>
                <a:ea typeface="..黑体UI-韩语" panose="02000000000000000000" pitchFamily="2" charset="-128"/>
                <a:cs typeface="Dreaming Outloud Pro" panose="03050502040302030504" pitchFamily="66" charset="0"/>
              </a:rPr>
              <a:t>Turpis Egestas</a:t>
            </a:r>
          </a:p>
          <a:p>
            <a:pPr algn="r">
              <a:lnSpc>
                <a:spcPct val="120000"/>
              </a:lnSpc>
            </a:pPr>
            <a:r>
              <a:rPr lang="en-US" altLang="zh-CN" sz="1400">
                <a:effectLst/>
                <a:latin typeface="Dreaming Outloud Pro" panose="03050502040302030504" pitchFamily="66" charset="0"/>
                <a:cs typeface="Dreaming Outloud Pro" panose="03050502040302030504" pitchFamily="66" charset="0"/>
              </a:rPr>
              <a:t>habitant morbi tristique senectus et netus et</a:t>
            </a:r>
            <a:endParaRPr lang="zh-CN" altLang="en-US" sz="1400">
              <a:solidFill>
                <a:srgbClr val="473526"/>
              </a:solidFill>
              <a:latin typeface="Dreaming Outloud Pro" panose="03050502040302030504" pitchFamily="66" charset="0"/>
              <a:ea typeface="..黑体UI-韩语" panose="02000000000000000000" pitchFamily="2" charset="-128"/>
              <a:cs typeface="Dreaming Outloud Pro" panose="030505020403020305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1023032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 invX="1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0" name="矩形 1169">
            <a:extLst>
              <a:ext uri="{FF2B5EF4-FFF2-40B4-BE49-F238E27FC236}">
                <a16:creationId xmlns:a16="http://schemas.microsoft.com/office/drawing/2014/main" id="{B7C31B13-0F11-F45E-2C1F-FD42164675F4}"/>
              </a:ext>
            </a:extLst>
          </p:cNvPr>
          <p:cNvSpPr>
            <a:spLocks/>
          </p:cNvSpPr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: 圆角 1">
            <a:extLst>
              <a:ext uri="{FF2B5EF4-FFF2-40B4-BE49-F238E27FC236}">
                <a16:creationId xmlns:a16="http://schemas.microsoft.com/office/drawing/2014/main" id="{5742ABE0-103B-3436-402C-0213F64AF2BE}"/>
              </a:ext>
            </a:extLst>
          </p:cNvPr>
          <p:cNvSpPr/>
          <p:nvPr/>
        </p:nvSpPr>
        <p:spPr>
          <a:xfrm>
            <a:off x="961407" y="736357"/>
            <a:ext cx="4984668" cy="2535034"/>
          </a:xfrm>
          <a:prstGeom prst="roundRect">
            <a:avLst>
              <a:gd name="adj" fmla="val 2417"/>
            </a:avLst>
          </a:prstGeom>
          <a:solidFill>
            <a:srgbClr val="FED81D"/>
          </a:solidFill>
          <a:ln>
            <a:noFill/>
          </a:ln>
          <a:effectLst>
            <a:outerShdw blurRad="63500" algn="ctr" rotWithShape="0">
              <a:srgbClr val="473526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: 圆角 2">
            <a:extLst>
              <a:ext uri="{FF2B5EF4-FFF2-40B4-BE49-F238E27FC236}">
                <a16:creationId xmlns:a16="http://schemas.microsoft.com/office/drawing/2014/main" id="{4D1DDE85-CB63-507D-2E12-23B7AB0E807A}"/>
              </a:ext>
            </a:extLst>
          </p:cNvPr>
          <p:cNvSpPr/>
          <p:nvPr/>
        </p:nvSpPr>
        <p:spPr>
          <a:xfrm>
            <a:off x="6245926" y="736357"/>
            <a:ext cx="4984668" cy="2535034"/>
          </a:xfrm>
          <a:prstGeom prst="roundRect">
            <a:avLst>
              <a:gd name="adj" fmla="val 2417"/>
            </a:avLst>
          </a:prstGeom>
          <a:solidFill>
            <a:srgbClr val="FED81D"/>
          </a:solidFill>
          <a:ln>
            <a:noFill/>
          </a:ln>
          <a:effectLst>
            <a:outerShdw blurRad="63500" algn="ctr" rotWithShape="0">
              <a:srgbClr val="473526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: 圆角 3">
            <a:extLst>
              <a:ext uri="{FF2B5EF4-FFF2-40B4-BE49-F238E27FC236}">
                <a16:creationId xmlns:a16="http://schemas.microsoft.com/office/drawing/2014/main" id="{2EB37B87-F1D2-1001-2C95-34CA04E15B18}"/>
              </a:ext>
            </a:extLst>
          </p:cNvPr>
          <p:cNvSpPr/>
          <p:nvPr/>
        </p:nvSpPr>
        <p:spPr>
          <a:xfrm>
            <a:off x="961407" y="3586610"/>
            <a:ext cx="4984668" cy="2535034"/>
          </a:xfrm>
          <a:prstGeom prst="roundRect">
            <a:avLst>
              <a:gd name="adj" fmla="val 2417"/>
            </a:avLst>
          </a:prstGeom>
          <a:solidFill>
            <a:srgbClr val="FED81D"/>
          </a:solidFill>
          <a:ln>
            <a:noFill/>
          </a:ln>
          <a:effectLst>
            <a:outerShdw blurRad="63500" algn="ctr" rotWithShape="0">
              <a:srgbClr val="473526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: 圆角 4">
            <a:extLst>
              <a:ext uri="{FF2B5EF4-FFF2-40B4-BE49-F238E27FC236}">
                <a16:creationId xmlns:a16="http://schemas.microsoft.com/office/drawing/2014/main" id="{0404F285-64FF-5F9C-4C7F-CE6A7EA9A370}"/>
              </a:ext>
            </a:extLst>
          </p:cNvPr>
          <p:cNvSpPr/>
          <p:nvPr/>
        </p:nvSpPr>
        <p:spPr>
          <a:xfrm>
            <a:off x="6245926" y="3586610"/>
            <a:ext cx="4984668" cy="2535034"/>
          </a:xfrm>
          <a:prstGeom prst="roundRect">
            <a:avLst>
              <a:gd name="adj" fmla="val 2417"/>
            </a:avLst>
          </a:prstGeom>
          <a:solidFill>
            <a:srgbClr val="FED81D"/>
          </a:solidFill>
          <a:ln>
            <a:noFill/>
          </a:ln>
          <a:effectLst>
            <a:outerShdw blurRad="63500" algn="ctr" rotWithShape="0">
              <a:srgbClr val="473526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E20E9B23-76D4-45D8-453A-9527998F7870}"/>
              </a:ext>
            </a:extLst>
          </p:cNvPr>
          <p:cNvGrpSpPr/>
          <p:nvPr/>
        </p:nvGrpSpPr>
        <p:grpSpPr>
          <a:xfrm>
            <a:off x="1969814" y="941179"/>
            <a:ext cx="2967855" cy="1746743"/>
            <a:chOff x="1661897" y="1075931"/>
            <a:chExt cx="3566671" cy="2099179"/>
          </a:xfrm>
        </p:grpSpPr>
        <p:grpSp>
          <p:nvGrpSpPr>
            <p:cNvPr id="13" name="图形 1">
              <a:extLst>
                <a:ext uri="{FF2B5EF4-FFF2-40B4-BE49-F238E27FC236}">
                  <a16:creationId xmlns:a16="http://schemas.microsoft.com/office/drawing/2014/main" id="{798173D2-1803-0306-F818-6AB571B20B54}"/>
                </a:ext>
              </a:extLst>
            </p:cNvPr>
            <p:cNvGrpSpPr/>
            <p:nvPr/>
          </p:nvGrpSpPr>
          <p:grpSpPr>
            <a:xfrm>
              <a:off x="2454392" y="1075931"/>
              <a:ext cx="2049691" cy="1292781"/>
              <a:chOff x="2454392" y="1075931"/>
              <a:chExt cx="2049691" cy="1292781"/>
            </a:xfrm>
            <a:noFill/>
          </p:grpSpPr>
          <p:sp>
            <p:nvSpPr>
              <p:cNvPr id="213" name="任意多边形: 形状 212">
                <a:extLst>
                  <a:ext uri="{FF2B5EF4-FFF2-40B4-BE49-F238E27FC236}">
                    <a16:creationId xmlns:a16="http://schemas.microsoft.com/office/drawing/2014/main" id="{0A2E2631-248D-02E9-C5A8-433410BCE54D}"/>
                  </a:ext>
                </a:extLst>
              </p:cNvPr>
              <p:cNvSpPr/>
              <p:nvPr/>
            </p:nvSpPr>
            <p:spPr>
              <a:xfrm>
                <a:off x="2454392" y="1075931"/>
                <a:ext cx="2049691" cy="1292781"/>
              </a:xfrm>
              <a:custGeom>
                <a:avLst/>
                <a:gdLst>
                  <a:gd name="connsiteX0" fmla="*/ 1985595 w 2049691"/>
                  <a:gd name="connsiteY0" fmla="*/ 0 h 1292781"/>
                  <a:gd name="connsiteX1" fmla="*/ 2049692 w 2049691"/>
                  <a:gd name="connsiteY1" fmla="*/ 0 h 1292781"/>
                  <a:gd name="connsiteX2" fmla="*/ 2049692 w 2049691"/>
                  <a:gd name="connsiteY2" fmla="*/ 1292781 h 1292781"/>
                  <a:gd name="connsiteX3" fmla="*/ 1985595 w 2049691"/>
                  <a:gd name="connsiteY3" fmla="*/ 1292781 h 1292781"/>
                  <a:gd name="connsiteX4" fmla="*/ 64097 w 2049691"/>
                  <a:gd name="connsiteY4" fmla="*/ 1292781 h 1292781"/>
                  <a:gd name="connsiteX5" fmla="*/ 0 w 2049691"/>
                  <a:gd name="connsiteY5" fmla="*/ 1292781 h 1292781"/>
                  <a:gd name="connsiteX6" fmla="*/ 0 w 2049691"/>
                  <a:gd name="connsiteY6" fmla="*/ 0 h 1292781"/>
                  <a:gd name="connsiteX7" fmla="*/ 64097 w 2049691"/>
                  <a:gd name="connsiteY7" fmla="*/ 0 h 12927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049691" h="1292781">
                    <a:moveTo>
                      <a:pt x="1985595" y="0"/>
                    </a:moveTo>
                    <a:cubicBezTo>
                      <a:pt x="2020995" y="0"/>
                      <a:pt x="2049692" y="0"/>
                      <a:pt x="2049692" y="0"/>
                    </a:cubicBezTo>
                    <a:lnTo>
                      <a:pt x="2049692" y="1292781"/>
                    </a:lnTo>
                    <a:cubicBezTo>
                      <a:pt x="2049692" y="1292781"/>
                      <a:pt x="2020995" y="1292781"/>
                      <a:pt x="1985595" y="1292781"/>
                    </a:cubicBezTo>
                    <a:lnTo>
                      <a:pt x="64097" y="1292781"/>
                    </a:lnTo>
                    <a:cubicBezTo>
                      <a:pt x="28697" y="1292781"/>
                      <a:pt x="0" y="1292781"/>
                      <a:pt x="0" y="1292781"/>
                    </a:cubicBezTo>
                    <a:lnTo>
                      <a:pt x="0" y="0"/>
                    </a:lnTo>
                    <a:cubicBezTo>
                      <a:pt x="0" y="0"/>
                      <a:pt x="28697" y="0"/>
                      <a:pt x="64097" y="0"/>
                    </a:cubicBezTo>
                    <a:close/>
                  </a:path>
                </a:pathLst>
              </a:custGeom>
              <a:noFill/>
              <a:ln w="8512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4" name="任意多边形: 形状 213">
                <a:extLst>
                  <a:ext uri="{FF2B5EF4-FFF2-40B4-BE49-F238E27FC236}">
                    <a16:creationId xmlns:a16="http://schemas.microsoft.com/office/drawing/2014/main" id="{0B6C8531-5DC6-CE5F-AAE6-247C78776062}"/>
                  </a:ext>
                </a:extLst>
              </p:cNvPr>
              <p:cNvSpPr/>
              <p:nvPr/>
            </p:nvSpPr>
            <p:spPr>
              <a:xfrm>
                <a:off x="2515189" y="1136211"/>
                <a:ext cx="1928143" cy="1172128"/>
              </a:xfrm>
              <a:custGeom>
                <a:avLst/>
                <a:gdLst>
                  <a:gd name="connsiteX0" fmla="*/ 1864046 w 1928143"/>
                  <a:gd name="connsiteY0" fmla="*/ 0 h 1172128"/>
                  <a:gd name="connsiteX1" fmla="*/ 1928143 w 1928143"/>
                  <a:gd name="connsiteY1" fmla="*/ 0 h 1172128"/>
                  <a:gd name="connsiteX2" fmla="*/ 1928143 w 1928143"/>
                  <a:gd name="connsiteY2" fmla="*/ 1172128 h 1172128"/>
                  <a:gd name="connsiteX3" fmla="*/ 1864046 w 1928143"/>
                  <a:gd name="connsiteY3" fmla="*/ 1172128 h 1172128"/>
                  <a:gd name="connsiteX4" fmla="*/ 64097 w 1928143"/>
                  <a:gd name="connsiteY4" fmla="*/ 1172128 h 1172128"/>
                  <a:gd name="connsiteX5" fmla="*/ 0 w 1928143"/>
                  <a:gd name="connsiteY5" fmla="*/ 1172128 h 1172128"/>
                  <a:gd name="connsiteX6" fmla="*/ 0 w 1928143"/>
                  <a:gd name="connsiteY6" fmla="*/ 0 h 1172128"/>
                  <a:gd name="connsiteX7" fmla="*/ 64097 w 1928143"/>
                  <a:gd name="connsiteY7" fmla="*/ 0 h 11721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928143" h="1172128">
                    <a:moveTo>
                      <a:pt x="1864046" y="0"/>
                    </a:moveTo>
                    <a:cubicBezTo>
                      <a:pt x="1899446" y="0"/>
                      <a:pt x="1928143" y="0"/>
                      <a:pt x="1928143" y="0"/>
                    </a:cubicBezTo>
                    <a:lnTo>
                      <a:pt x="1928143" y="1172128"/>
                    </a:lnTo>
                    <a:cubicBezTo>
                      <a:pt x="1928143" y="1172128"/>
                      <a:pt x="1899446" y="1172128"/>
                      <a:pt x="1864046" y="1172128"/>
                    </a:cubicBezTo>
                    <a:lnTo>
                      <a:pt x="64097" y="1172128"/>
                    </a:lnTo>
                    <a:cubicBezTo>
                      <a:pt x="28697" y="1172128"/>
                      <a:pt x="0" y="1172128"/>
                      <a:pt x="0" y="1172128"/>
                    </a:cubicBezTo>
                    <a:lnTo>
                      <a:pt x="0" y="0"/>
                    </a:lnTo>
                    <a:cubicBezTo>
                      <a:pt x="0" y="0"/>
                      <a:pt x="28697" y="0"/>
                      <a:pt x="64097" y="0"/>
                    </a:cubicBezTo>
                    <a:close/>
                  </a:path>
                </a:pathLst>
              </a:custGeom>
              <a:noFill/>
              <a:ln w="8512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4" name="图形 1">
              <a:extLst>
                <a:ext uri="{FF2B5EF4-FFF2-40B4-BE49-F238E27FC236}">
                  <a16:creationId xmlns:a16="http://schemas.microsoft.com/office/drawing/2014/main" id="{A37E2D58-25AB-621C-67FA-C6EE22C017D3}"/>
                </a:ext>
              </a:extLst>
            </p:cNvPr>
            <p:cNvGrpSpPr/>
            <p:nvPr/>
          </p:nvGrpSpPr>
          <p:grpSpPr>
            <a:xfrm>
              <a:off x="2037431" y="1496628"/>
              <a:ext cx="836607" cy="1187715"/>
              <a:chOff x="2037431" y="1496628"/>
              <a:chExt cx="836607" cy="1187715"/>
            </a:xfrm>
          </p:grpSpPr>
          <p:grpSp>
            <p:nvGrpSpPr>
              <p:cNvPr id="174" name="图形 1">
                <a:extLst>
                  <a:ext uri="{FF2B5EF4-FFF2-40B4-BE49-F238E27FC236}">
                    <a16:creationId xmlns:a16="http://schemas.microsoft.com/office/drawing/2014/main" id="{6D05F2A0-7DA2-16FE-143B-F317A9DC8D3F}"/>
                  </a:ext>
                </a:extLst>
              </p:cNvPr>
              <p:cNvGrpSpPr/>
              <p:nvPr/>
            </p:nvGrpSpPr>
            <p:grpSpPr>
              <a:xfrm>
                <a:off x="2176700" y="1587135"/>
                <a:ext cx="697338" cy="1097208"/>
                <a:chOff x="2176700" y="1587135"/>
                <a:chExt cx="697338" cy="1097208"/>
              </a:xfrm>
            </p:grpSpPr>
            <p:sp>
              <p:nvSpPr>
                <p:cNvPr id="204" name="任意多边形: 形状 203">
                  <a:extLst>
                    <a:ext uri="{FF2B5EF4-FFF2-40B4-BE49-F238E27FC236}">
                      <a16:creationId xmlns:a16="http://schemas.microsoft.com/office/drawing/2014/main" id="{E1630B33-B699-7563-A6AB-3FBC6CCA2622}"/>
                    </a:ext>
                  </a:extLst>
                </p:cNvPr>
                <p:cNvSpPr/>
                <p:nvPr/>
              </p:nvSpPr>
              <p:spPr>
                <a:xfrm>
                  <a:off x="2377933" y="1587135"/>
                  <a:ext cx="187665" cy="401164"/>
                </a:xfrm>
                <a:custGeom>
                  <a:avLst/>
                  <a:gdLst>
                    <a:gd name="connsiteX0" fmla="*/ 139660 w 187665"/>
                    <a:gd name="connsiteY0" fmla="*/ 400200 h 401164"/>
                    <a:gd name="connsiteX1" fmla="*/ 38943 w 187665"/>
                    <a:gd name="connsiteY1" fmla="*/ 300708 h 401164"/>
                    <a:gd name="connsiteX2" fmla="*/ 1898 w 187665"/>
                    <a:gd name="connsiteY2" fmla="*/ 80987 h 401164"/>
                    <a:gd name="connsiteX3" fmla="*/ 148002 w 187665"/>
                    <a:gd name="connsiteY3" fmla="*/ 123923 h 401164"/>
                    <a:gd name="connsiteX4" fmla="*/ 151819 w 187665"/>
                    <a:gd name="connsiteY4" fmla="*/ 145933 h 401164"/>
                    <a:gd name="connsiteX5" fmla="*/ 168126 w 187665"/>
                    <a:gd name="connsiteY5" fmla="*/ 226431 h 401164"/>
                    <a:gd name="connsiteX6" fmla="*/ 174018 w 187665"/>
                    <a:gd name="connsiteY6" fmla="*/ 247970 h 401164"/>
                    <a:gd name="connsiteX7" fmla="*/ 139660 w 187665"/>
                    <a:gd name="connsiteY7" fmla="*/ 400200 h 4011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87665" h="401164">
                      <a:moveTo>
                        <a:pt x="139660" y="400200"/>
                      </a:moveTo>
                      <a:cubicBezTo>
                        <a:pt x="71934" y="408354"/>
                        <a:pt x="63592" y="363910"/>
                        <a:pt x="38943" y="300708"/>
                      </a:cubicBezTo>
                      <a:cubicBezTo>
                        <a:pt x="14293" y="237507"/>
                        <a:pt x="18629" y="178170"/>
                        <a:pt x="1898" y="80987"/>
                      </a:cubicBezTo>
                      <a:cubicBezTo>
                        <a:pt x="-17661" y="-32125"/>
                        <a:pt x="119724" y="-34670"/>
                        <a:pt x="148002" y="123923"/>
                      </a:cubicBezTo>
                      <a:cubicBezTo>
                        <a:pt x="149180" y="130333"/>
                        <a:pt x="150453" y="137779"/>
                        <a:pt x="151819" y="145933"/>
                      </a:cubicBezTo>
                      <a:cubicBezTo>
                        <a:pt x="155825" y="168885"/>
                        <a:pt x="160868" y="197776"/>
                        <a:pt x="168126" y="226431"/>
                      </a:cubicBezTo>
                      <a:cubicBezTo>
                        <a:pt x="169965" y="233642"/>
                        <a:pt x="171944" y="240853"/>
                        <a:pt x="174018" y="247970"/>
                      </a:cubicBezTo>
                      <a:cubicBezTo>
                        <a:pt x="187685" y="293639"/>
                        <a:pt x="207527" y="391999"/>
                        <a:pt x="139660" y="400200"/>
                      </a:cubicBezTo>
                      <a:close/>
                    </a:path>
                  </a:pathLst>
                </a:custGeom>
                <a:solidFill>
                  <a:srgbClr val="B25E47"/>
                </a:solidFill>
                <a:ln w="470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5" name="任意多边形: 形状 204">
                  <a:extLst>
                    <a:ext uri="{FF2B5EF4-FFF2-40B4-BE49-F238E27FC236}">
                      <a16:creationId xmlns:a16="http://schemas.microsoft.com/office/drawing/2014/main" id="{590B9A9F-6678-2FB7-7730-3A4E98B21407}"/>
                    </a:ext>
                  </a:extLst>
                </p:cNvPr>
                <p:cNvSpPr/>
                <p:nvPr/>
              </p:nvSpPr>
              <p:spPr>
                <a:xfrm>
                  <a:off x="2442513" y="1733067"/>
                  <a:ext cx="103734" cy="86782"/>
                </a:xfrm>
                <a:custGeom>
                  <a:avLst/>
                  <a:gdLst>
                    <a:gd name="connsiteX0" fmla="*/ 103735 w 103734"/>
                    <a:gd name="connsiteY0" fmla="*/ 80498 h 86782"/>
                    <a:gd name="connsiteX1" fmla="*/ 48 w 103734"/>
                    <a:gd name="connsiteY1" fmla="*/ 3723 h 86782"/>
                    <a:gd name="connsiteX2" fmla="*/ 87333 w 103734"/>
                    <a:gd name="connsiteY2" fmla="*/ 0 h 86782"/>
                    <a:gd name="connsiteX3" fmla="*/ 103735 w 103734"/>
                    <a:gd name="connsiteY3" fmla="*/ 80498 h 867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03734" h="86782">
                      <a:moveTo>
                        <a:pt x="103735" y="80498"/>
                      </a:moveTo>
                      <a:cubicBezTo>
                        <a:pt x="12585" y="108776"/>
                        <a:pt x="-941" y="34217"/>
                        <a:pt x="48" y="3723"/>
                      </a:cubicBezTo>
                      <a:lnTo>
                        <a:pt x="87333" y="0"/>
                      </a:lnTo>
                      <a:cubicBezTo>
                        <a:pt x="91434" y="22811"/>
                        <a:pt x="96477" y="51702"/>
                        <a:pt x="103735" y="80498"/>
                      </a:cubicBezTo>
                      <a:close/>
                    </a:path>
                  </a:pathLst>
                </a:custGeom>
                <a:solidFill>
                  <a:srgbClr val="914839"/>
                </a:solidFill>
                <a:ln w="470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6" name="任意多边形: 形状 205">
                  <a:extLst>
                    <a:ext uri="{FF2B5EF4-FFF2-40B4-BE49-F238E27FC236}">
                      <a16:creationId xmlns:a16="http://schemas.microsoft.com/office/drawing/2014/main" id="{F89CDE86-3752-C786-12F7-3ACBE41ACB2B}"/>
                    </a:ext>
                  </a:extLst>
                </p:cNvPr>
                <p:cNvSpPr/>
                <p:nvPr/>
              </p:nvSpPr>
              <p:spPr>
                <a:xfrm>
                  <a:off x="2176957" y="1822803"/>
                  <a:ext cx="697081" cy="857769"/>
                </a:xfrm>
                <a:custGeom>
                  <a:avLst/>
                  <a:gdLst>
                    <a:gd name="connsiteX0" fmla="*/ 697082 w 697081"/>
                    <a:gd name="connsiteY0" fmla="*/ 462347 h 857769"/>
                    <a:gd name="connsiteX1" fmla="*/ 685865 w 697081"/>
                    <a:gd name="connsiteY1" fmla="*/ 471773 h 857769"/>
                    <a:gd name="connsiteX2" fmla="*/ 675166 w 697081"/>
                    <a:gd name="connsiteY2" fmla="*/ 479597 h 857769"/>
                    <a:gd name="connsiteX3" fmla="*/ 671631 w 697081"/>
                    <a:gd name="connsiteY3" fmla="*/ 482001 h 857769"/>
                    <a:gd name="connsiteX4" fmla="*/ 671631 w 697081"/>
                    <a:gd name="connsiteY4" fmla="*/ 482001 h 857769"/>
                    <a:gd name="connsiteX5" fmla="*/ 667578 w 697081"/>
                    <a:gd name="connsiteY5" fmla="*/ 484593 h 857769"/>
                    <a:gd name="connsiteX6" fmla="*/ 648161 w 697081"/>
                    <a:gd name="connsiteY6" fmla="*/ 495621 h 857769"/>
                    <a:gd name="connsiteX7" fmla="*/ 637415 w 697081"/>
                    <a:gd name="connsiteY7" fmla="*/ 500805 h 857769"/>
                    <a:gd name="connsiteX8" fmla="*/ 631429 w 697081"/>
                    <a:gd name="connsiteY8" fmla="*/ 503445 h 857769"/>
                    <a:gd name="connsiteX9" fmla="*/ 631429 w 697081"/>
                    <a:gd name="connsiteY9" fmla="*/ 503445 h 857769"/>
                    <a:gd name="connsiteX10" fmla="*/ 625255 w 697081"/>
                    <a:gd name="connsiteY10" fmla="*/ 505990 h 857769"/>
                    <a:gd name="connsiteX11" fmla="*/ 619364 w 697081"/>
                    <a:gd name="connsiteY11" fmla="*/ 508205 h 857769"/>
                    <a:gd name="connsiteX12" fmla="*/ 611917 w 697081"/>
                    <a:gd name="connsiteY12" fmla="*/ 510844 h 857769"/>
                    <a:gd name="connsiteX13" fmla="*/ 604848 w 697081"/>
                    <a:gd name="connsiteY13" fmla="*/ 513106 h 857769"/>
                    <a:gd name="connsiteX14" fmla="*/ 597543 w 697081"/>
                    <a:gd name="connsiteY14" fmla="*/ 515227 h 857769"/>
                    <a:gd name="connsiteX15" fmla="*/ 590945 w 697081"/>
                    <a:gd name="connsiteY15" fmla="*/ 516971 h 857769"/>
                    <a:gd name="connsiteX16" fmla="*/ 589154 w 697081"/>
                    <a:gd name="connsiteY16" fmla="*/ 517395 h 857769"/>
                    <a:gd name="connsiteX17" fmla="*/ 582367 w 697081"/>
                    <a:gd name="connsiteY17" fmla="*/ 518903 h 857769"/>
                    <a:gd name="connsiteX18" fmla="*/ 565589 w 697081"/>
                    <a:gd name="connsiteY18" fmla="*/ 521967 h 857769"/>
                    <a:gd name="connsiteX19" fmla="*/ 558378 w 697081"/>
                    <a:gd name="connsiteY19" fmla="*/ 523004 h 857769"/>
                    <a:gd name="connsiteX20" fmla="*/ 555644 w 697081"/>
                    <a:gd name="connsiteY20" fmla="*/ 523287 h 857769"/>
                    <a:gd name="connsiteX21" fmla="*/ 548103 w 697081"/>
                    <a:gd name="connsiteY21" fmla="*/ 524088 h 857769"/>
                    <a:gd name="connsiteX22" fmla="*/ 548103 w 697081"/>
                    <a:gd name="connsiteY22" fmla="*/ 524559 h 857769"/>
                    <a:gd name="connsiteX23" fmla="*/ 567427 w 697081"/>
                    <a:gd name="connsiteY23" fmla="*/ 848485 h 857769"/>
                    <a:gd name="connsiteX24" fmla="*/ 567756 w 697081"/>
                    <a:gd name="connsiteY24" fmla="*/ 854235 h 857769"/>
                    <a:gd name="connsiteX25" fmla="*/ 567756 w 697081"/>
                    <a:gd name="connsiteY25" fmla="*/ 857770 h 857769"/>
                    <a:gd name="connsiteX26" fmla="*/ 567756 w 697081"/>
                    <a:gd name="connsiteY26" fmla="*/ 857770 h 857769"/>
                    <a:gd name="connsiteX27" fmla="*/ 32452 w 697081"/>
                    <a:gd name="connsiteY27" fmla="*/ 851784 h 857769"/>
                    <a:gd name="connsiteX28" fmla="*/ 16145 w 697081"/>
                    <a:gd name="connsiteY28" fmla="*/ 545438 h 857769"/>
                    <a:gd name="connsiteX29" fmla="*/ 73 w 697081"/>
                    <a:gd name="connsiteY29" fmla="*/ 165521 h 857769"/>
                    <a:gd name="connsiteX30" fmla="*/ 73 w 697081"/>
                    <a:gd name="connsiteY30" fmla="*/ 165003 h 857769"/>
                    <a:gd name="connsiteX31" fmla="*/ 48806 w 697081"/>
                    <a:gd name="connsiteY31" fmla="*/ 28796 h 857769"/>
                    <a:gd name="connsiteX32" fmla="*/ 134394 w 697081"/>
                    <a:gd name="connsiteY32" fmla="*/ 16637 h 857769"/>
                    <a:gd name="connsiteX33" fmla="*/ 141794 w 697081"/>
                    <a:gd name="connsiteY33" fmla="*/ 16637 h 857769"/>
                    <a:gd name="connsiteX34" fmla="*/ 149947 w 697081"/>
                    <a:gd name="connsiteY34" fmla="*/ 16637 h 857769"/>
                    <a:gd name="connsiteX35" fmla="*/ 158525 w 697081"/>
                    <a:gd name="connsiteY35" fmla="*/ 16637 h 857769"/>
                    <a:gd name="connsiteX36" fmla="*/ 166820 w 697081"/>
                    <a:gd name="connsiteY36" fmla="*/ 16354 h 857769"/>
                    <a:gd name="connsiteX37" fmla="*/ 172617 w 697081"/>
                    <a:gd name="connsiteY37" fmla="*/ 16354 h 857769"/>
                    <a:gd name="connsiteX38" fmla="*/ 178131 w 697081"/>
                    <a:gd name="connsiteY38" fmla="*/ 16071 h 857769"/>
                    <a:gd name="connsiteX39" fmla="*/ 182844 w 697081"/>
                    <a:gd name="connsiteY39" fmla="*/ 16071 h 857769"/>
                    <a:gd name="connsiteX40" fmla="*/ 190479 w 697081"/>
                    <a:gd name="connsiteY40" fmla="*/ 15647 h 857769"/>
                    <a:gd name="connsiteX41" fmla="*/ 195852 w 697081"/>
                    <a:gd name="connsiteY41" fmla="*/ 15270 h 857769"/>
                    <a:gd name="connsiteX42" fmla="*/ 203581 w 697081"/>
                    <a:gd name="connsiteY42" fmla="*/ 14705 h 857769"/>
                    <a:gd name="connsiteX43" fmla="*/ 205043 w 697081"/>
                    <a:gd name="connsiteY43" fmla="*/ 14705 h 857769"/>
                    <a:gd name="connsiteX44" fmla="*/ 207729 w 697081"/>
                    <a:gd name="connsiteY44" fmla="*/ 14469 h 857769"/>
                    <a:gd name="connsiteX45" fmla="*/ 211546 w 697081"/>
                    <a:gd name="connsiteY45" fmla="*/ 14045 h 857769"/>
                    <a:gd name="connsiteX46" fmla="*/ 212866 w 697081"/>
                    <a:gd name="connsiteY46" fmla="*/ 14045 h 857769"/>
                    <a:gd name="connsiteX47" fmla="*/ 219134 w 697081"/>
                    <a:gd name="connsiteY47" fmla="*/ 13102 h 857769"/>
                    <a:gd name="connsiteX48" fmla="*/ 222245 w 697081"/>
                    <a:gd name="connsiteY48" fmla="*/ 12489 h 857769"/>
                    <a:gd name="connsiteX49" fmla="*/ 224884 w 697081"/>
                    <a:gd name="connsiteY49" fmla="*/ 11641 h 857769"/>
                    <a:gd name="connsiteX50" fmla="*/ 224884 w 697081"/>
                    <a:gd name="connsiteY50" fmla="*/ 11641 h 857769"/>
                    <a:gd name="connsiteX51" fmla="*/ 329325 w 697081"/>
                    <a:gd name="connsiteY51" fmla="*/ 100293 h 857769"/>
                    <a:gd name="connsiteX52" fmla="*/ 370705 w 697081"/>
                    <a:gd name="connsiteY52" fmla="*/ 0 h 857769"/>
                    <a:gd name="connsiteX53" fmla="*/ 371789 w 697081"/>
                    <a:gd name="connsiteY53" fmla="*/ 943 h 857769"/>
                    <a:gd name="connsiteX54" fmla="*/ 371789 w 697081"/>
                    <a:gd name="connsiteY54" fmla="*/ 943 h 857769"/>
                    <a:gd name="connsiteX55" fmla="*/ 373439 w 697081"/>
                    <a:gd name="connsiteY55" fmla="*/ 2262 h 857769"/>
                    <a:gd name="connsiteX56" fmla="*/ 377068 w 697081"/>
                    <a:gd name="connsiteY56" fmla="*/ 4901 h 857769"/>
                    <a:gd name="connsiteX57" fmla="*/ 378764 w 697081"/>
                    <a:gd name="connsiteY57" fmla="*/ 6080 h 857769"/>
                    <a:gd name="connsiteX58" fmla="*/ 380697 w 697081"/>
                    <a:gd name="connsiteY58" fmla="*/ 7352 h 857769"/>
                    <a:gd name="connsiteX59" fmla="*/ 382582 w 697081"/>
                    <a:gd name="connsiteY59" fmla="*/ 8531 h 857769"/>
                    <a:gd name="connsiteX60" fmla="*/ 385174 w 697081"/>
                    <a:gd name="connsiteY60" fmla="*/ 10086 h 857769"/>
                    <a:gd name="connsiteX61" fmla="*/ 392197 w 697081"/>
                    <a:gd name="connsiteY61" fmla="*/ 13526 h 857769"/>
                    <a:gd name="connsiteX62" fmla="*/ 394647 w 697081"/>
                    <a:gd name="connsiteY62" fmla="*/ 14516 h 857769"/>
                    <a:gd name="connsiteX63" fmla="*/ 394647 w 697081"/>
                    <a:gd name="connsiteY63" fmla="*/ 14516 h 857769"/>
                    <a:gd name="connsiteX64" fmla="*/ 399360 w 697081"/>
                    <a:gd name="connsiteY64" fmla="*/ 15883 h 857769"/>
                    <a:gd name="connsiteX65" fmla="*/ 404686 w 697081"/>
                    <a:gd name="connsiteY65" fmla="*/ 16401 h 857769"/>
                    <a:gd name="connsiteX66" fmla="*/ 406383 w 697081"/>
                    <a:gd name="connsiteY66" fmla="*/ 16401 h 857769"/>
                    <a:gd name="connsiteX67" fmla="*/ 408127 w 697081"/>
                    <a:gd name="connsiteY67" fmla="*/ 16118 h 857769"/>
                    <a:gd name="connsiteX68" fmla="*/ 477078 w 697081"/>
                    <a:gd name="connsiteY68" fmla="*/ 22999 h 857769"/>
                    <a:gd name="connsiteX69" fmla="*/ 553052 w 697081"/>
                    <a:gd name="connsiteY69" fmla="*/ 76539 h 857769"/>
                    <a:gd name="connsiteX70" fmla="*/ 598580 w 697081"/>
                    <a:gd name="connsiteY70" fmla="*/ 142522 h 857769"/>
                    <a:gd name="connsiteX71" fmla="*/ 697082 w 697081"/>
                    <a:gd name="connsiteY71" fmla="*/ 462347 h 8577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</a:cxnLst>
                  <a:rect l="l" t="t" r="r" b="b"/>
                  <a:pathLst>
                    <a:path w="697081" h="857769">
                      <a:moveTo>
                        <a:pt x="697082" y="462347"/>
                      </a:moveTo>
                      <a:cubicBezTo>
                        <a:pt x="693543" y="465720"/>
                        <a:pt x="689797" y="468868"/>
                        <a:pt x="685865" y="471773"/>
                      </a:cubicBezTo>
                      <a:cubicBezTo>
                        <a:pt x="682895" y="474130"/>
                        <a:pt x="679314" y="476816"/>
                        <a:pt x="675166" y="479597"/>
                      </a:cubicBezTo>
                      <a:lnTo>
                        <a:pt x="671631" y="482001"/>
                      </a:lnTo>
                      <a:lnTo>
                        <a:pt x="671631" y="482001"/>
                      </a:lnTo>
                      <a:lnTo>
                        <a:pt x="667578" y="484593"/>
                      </a:lnTo>
                      <a:cubicBezTo>
                        <a:pt x="661875" y="488175"/>
                        <a:pt x="655419" y="491945"/>
                        <a:pt x="648161" y="495621"/>
                      </a:cubicBezTo>
                      <a:cubicBezTo>
                        <a:pt x="644767" y="497365"/>
                        <a:pt x="641185" y="499156"/>
                        <a:pt x="637415" y="500805"/>
                      </a:cubicBezTo>
                      <a:cubicBezTo>
                        <a:pt x="635483" y="501701"/>
                        <a:pt x="633503" y="502596"/>
                        <a:pt x="631429" y="503445"/>
                      </a:cubicBezTo>
                      <a:lnTo>
                        <a:pt x="631429" y="503445"/>
                      </a:lnTo>
                      <a:lnTo>
                        <a:pt x="625255" y="505990"/>
                      </a:lnTo>
                      <a:cubicBezTo>
                        <a:pt x="623323" y="506744"/>
                        <a:pt x="621391" y="507498"/>
                        <a:pt x="619364" y="508205"/>
                      </a:cubicBezTo>
                      <a:cubicBezTo>
                        <a:pt x="617337" y="508912"/>
                        <a:pt x="614651" y="509996"/>
                        <a:pt x="611917" y="510844"/>
                      </a:cubicBezTo>
                      <a:cubicBezTo>
                        <a:pt x="609184" y="511692"/>
                        <a:pt x="607204" y="512400"/>
                        <a:pt x="604848" y="513106"/>
                      </a:cubicBezTo>
                      <a:cubicBezTo>
                        <a:pt x="602491" y="513813"/>
                        <a:pt x="600135" y="514568"/>
                        <a:pt x="597543" y="515227"/>
                      </a:cubicBezTo>
                      <a:lnTo>
                        <a:pt x="590945" y="516971"/>
                      </a:lnTo>
                      <a:lnTo>
                        <a:pt x="589154" y="517395"/>
                      </a:lnTo>
                      <a:lnTo>
                        <a:pt x="582367" y="518903"/>
                      </a:lnTo>
                      <a:cubicBezTo>
                        <a:pt x="576947" y="520129"/>
                        <a:pt x="571386" y="521119"/>
                        <a:pt x="565589" y="521967"/>
                      </a:cubicBezTo>
                      <a:cubicBezTo>
                        <a:pt x="563232" y="522391"/>
                        <a:pt x="560876" y="522721"/>
                        <a:pt x="558378" y="523004"/>
                      </a:cubicBezTo>
                      <a:cubicBezTo>
                        <a:pt x="557482" y="523004"/>
                        <a:pt x="556587" y="523239"/>
                        <a:pt x="555644" y="523287"/>
                      </a:cubicBezTo>
                      <a:cubicBezTo>
                        <a:pt x="553146" y="523616"/>
                        <a:pt x="550648" y="523852"/>
                        <a:pt x="548103" y="524088"/>
                      </a:cubicBezTo>
                      <a:lnTo>
                        <a:pt x="548103" y="524559"/>
                      </a:lnTo>
                      <a:cubicBezTo>
                        <a:pt x="549423" y="537567"/>
                        <a:pt x="563750" y="783775"/>
                        <a:pt x="567427" y="848485"/>
                      </a:cubicBezTo>
                      <a:lnTo>
                        <a:pt x="567756" y="854235"/>
                      </a:lnTo>
                      <a:cubicBezTo>
                        <a:pt x="567756" y="855555"/>
                        <a:pt x="567756" y="856733"/>
                        <a:pt x="567756" y="857770"/>
                      </a:cubicBezTo>
                      <a:lnTo>
                        <a:pt x="567756" y="857770"/>
                      </a:lnTo>
                      <a:cubicBezTo>
                        <a:pt x="386682" y="853057"/>
                        <a:pt x="206268" y="851313"/>
                        <a:pt x="32452" y="851784"/>
                      </a:cubicBezTo>
                      <a:cubicBezTo>
                        <a:pt x="28870" y="787027"/>
                        <a:pt x="22413" y="667364"/>
                        <a:pt x="16145" y="545438"/>
                      </a:cubicBezTo>
                      <a:cubicBezTo>
                        <a:pt x="7426" y="374591"/>
                        <a:pt x="-869" y="199549"/>
                        <a:pt x="73" y="165521"/>
                      </a:cubicBezTo>
                      <a:lnTo>
                        <a:pt x="73" y="165003"/>
                      </a:lnTo>
                      <a:cubicBezTo>
                        <a:pt x="2053" y="99492"/>
                        <a:pt x="-7138" y="50429"/>
                        <a:pt x="48806" y="28796"/>
                      </a:cubicBezTo>
                      <a:cubicBezTo>
                        <a:pt x="68318" y="21256"/>
                        <a:pt x="95936" y="17014"/>
                        <a:pt x="134394" y="16637"/>
                      </a:cubicBezTo>
                      <a:lnTo>
                        <a:pt x="141794" y="16637"/>
                      </a:lnTo>
                      <a:lnTo>
                        <a:pt x="149947" y="16637"/>
                      </a:lnTo>
                      <a:lnTo>
                        <a:pt x="158525" y="16637"/>
                      </a:lnTo>
                      <a:cubicBezTo>
                        <a:pt x="161447" y="16637"/>
                        <a:pt x="164181" y="16637"/>
                        <a:pt x="166820" y="16354"/>
                      </a:cubicBezTo>
                      <a:lnTo>
                        <a:pt x="172617" y="16354"/>
                      </a:lnTo>
                      <a:lnTo>
                        <a:pt x="178131" y="16071"/>
                      </a:lnTo>
                      <a:lnTo>
                        <a:pt x="182844" y="16071"/>
                      </a:lnTo>
                      <a:lnTo>
                        <a:pt x="190479" y="15647"/>
                      </a:lnTo>
                      <a:lnTo>
                        <a:pt x="195852" y="15270"/>
                      </a:lnTo>
                      <a:cubicBezTo>
                        <a:pt x="198680" y="15270"/>
                        <a:pt x="201225" y="14893"/>
                        <a:pt x="203581" y="14705"/>
                      </a:cubicBezTo>
                      <a:lnTo>
                        <a:pt x="205043" y="14705"/>
                      </a:lnTo>
                      <a:lnTo>
                        <a:pt x="207729" y="14469"/>
                      </a:lnTo>
                      <a:lnTo>
                        <a:pt x="211546" y="14045"/>
                      </a:lnTo>
                      <a:lnTo>
                        <a:pt x="212866" y="14045"/>
                      </a:lnTo>
                      <a:cubicBezTo>
                        <a:pt x="215458" y="13715"/>
                        <a:pt x="217579" y="13385"/>
                        <a:pt x="219134" y="13102"/>
                      </a:cubicBezTo>
                      <a:cubicBezTo>
                        <a:pt x="220690" y="12819"/>
                        <a:pt x="221397" y="12678"/>
                        <a:pt x="222245" y="12489"/>
                      </a:cubicBezTo>
                      <a:cubicBezTo>
                        <a:pt x="223157" y="12318"/>
                        <a:pt x="224043" y="12033"/>
                        <a:pt x="224884" y="11641"/>
                      </a:cubicBezTo>
                      <a:lnTo>
                        <a:pt x="224884" y="11641"/>
                      </a:lnTo>
                      <a:cubicBezTo>
                        <a:pt x="237232" y="45763"/>
                        <a:pt x="271637" y="108164"/>
                        <a:pt x="329325" y="100293"/>
                      </a:cubicBezTo>
                      <a:cubicBezTo>
                        <a:pt x="387012" y="92422"/>
                        <a:pt x="382158" y="28137"/>
                        <a:pt x="370705" y="0"/>
                      </a:cubicBezTo>
                      <a:lnTo>
                        <a:pt x="371789" y="943"/>
                      </a:lnTo>
                      <a:lnTo>
                        <a:pt x="371789" y="943"/>
                      </a:lnTo>
                      <a:lnTo>
                        <a:pt x="373439" y="2262"/>
                      </a:lnTo>
                      <a:lnTo>
                        <a:pt x="377068" y="4901"/>
                      </a:lnTo>
                      <a:cubicBezTo>
                        <a:pt x="377586" y="5279"/>
                        <a:pt x="378152" y="5703"/>
                        <a:pt x="378764" y="6080"/>
                      </a:cubicBezTo>
                      <a:lnTo>
                        <a:pt x="380697" y="7352"/>
                      </a:lnTo>
                      <a:lnTo>
                        <a:pt x="382582" y="8531"/>
                      </a:lnTo>
                      <a:lnTo>
                        <a:pt x="385174" y="10086"/>
                      </a:lnTo>
                      <a:cubicBezTo>
                        <a:pt x="387389" y="11311"/>
                        <a:pt x="389887" y="12489"/>
                        <a:pt x="392197" y="13526"/>
                      </a:cubicBezTo>
                      <a:lnTo>
                        <a:pt x="394647" y="14516"/>
                      </a:lnTo>
                      <a:lnTo>
                        <a:pt x="394647" y="14516"/>
                      </a:lnTo>
                      <a:cubicBezTo>
                        <a:pt x="396297" y="15082"/>
                        <a:pt x="397946" y="15506"/>
                        <a:pt x="399360" y="15883"/>
                      </a:cubicBezTo>
                      <a:cubicBezTo>
                        <a:pt x="401113" y="16235"/>
                        <a:pt x="402898" y="16409"/>
                        <a:pt x="404686" y="16401"/>
                      </a:cubicBezTo>
                      <a:cubicBezTo>
                        <a:pt x="405250" y="16452"/>
                        <a:pt x="405818" y="16452"/>
                        <a:pt x="406383" y="16401"/>
                      </a:cubicBezTo>
                      <a:cubicBezTo>
                        <a:pt x="406995" y="16401"/>
                        <a:pt x="407561" y="16401"/>
                        <a:pt x="408127" y="16118"/>
                      </a:cubicBezTo>
                      <a:cubicBezTo>
                        <a:pt x="417128" y="13856"/>
                        <a:pt x="442437" y="9426"/>
                        <a:pt x="477078" y="22999"/>
                      </a:cubicBezTo>
                      <a:cubicBezTo>
                        <a:pt x="499182" y="31719"/>
                        <a:pt x="525104" y="47790"/>
                        <a:pt x="553052" y="76539"/>
                      </a:cubicBezTo>
                      <a:cubicBezTo>
                        <a:pt x="571149" y="96368"/>
                        <a:pt x="586465" y="118565"/>
                        <a:pt x="598580" y="142522"/>
                      </a:cubicBezTo>
                      <a:cubicBezTo>
                        <a:pt x="648396" y="234190"/>
                        <a:pt x="685393" y="373790"/>
                        <a:pt x="697082" y="462347"/>
                      </a:cubicBezTo>
                      <a:close/>
                    </a:path>
                  </a:pathLst>
                </a:custGeom>
                <a:solidFill>
                  <a:srgbClr val="C3DCF8"/>
                </a:solidFill>
                <a:ln w="470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7" name="任意多边形: 形状 206">
                  <a:extLst>
                    <a:ext uri="{FF2B5EF4-FFF2-40B4-BE49-F238E27FC236}">
                      <a16:creationId xmlns:a16="http://schemas.microsoft.com/office/drawing/2014/main" id="{171EEBF2-C76C-7F64-D087-F8DAEA49E043}"/>
                    </a:ext>
                  </a:extLst>
                </p:cNvPr>
                <p:cNvSpPr/>
                <p:nvPr/>
              </p:nvSpPr>
              <p:spPr>
                <a:xfrm>
                  <a:off x="2176700" y="1822191"/>
                  <a:ext cx="599166" cy="314092"/>
                </a:xfrm>
                <a:custGeom>
                  <a:avLst/>
                  <a:gdLst>
                    <a:gd name="connsiteX0" fmla="*/ 599166 w 599166"/>
                    <a:gd name="connsiteY0" fmla="*/ 142333 h 314092"/>
                    <a:gd name="connsiteX1" fmla="*/ 511363 w 599166"/>
                    <a:gd name="connsiteY1" fmla="*/ 158923 h 314092"/>
                    <a:gd name="connsiteX2" fmla="*/ 464232 w 599166"/>
                    <a:gd name="connsiteY2" fmla="*/ 212981 h 314092"/>
                    <a:gd name="connsiteX3" fmla="*/ 202990 w 599166"/>
                    <a:gd name="connsiteY3" fmla="*/ 241825 h 314092"/>
                    <a:gd name="connsiteX4" fmla="*/ 162128 w 599166"/>
                    <a:gd name="connsiteY4" fmla="*/ 195873 h 314092"/>
                    <a:gd name="connsiteX5" fmla="*/ 0 w 599166"/>
                    <a:gd name="connsiteY5" fmla="*/ 166605 h 314092"/>
                    <a:gd name="connsiteX6" fmla="*/ 0 w 599166"/>
                    <a:gd name="connsiteY6" fmla="*/ 166087 h 314092"/>
                    <a:gd name="connsiteX7" fmla="*/ 48733 w 599166"/>
                    <a:gd name="connsiteY7" fmla="*/ 29881 h 314092"/>
                    <a:gd name="connsiteX8" fmla="*/ 134321 w 599166"/>
                    <a:gd name="connsiteY8" fmla="*/ 17721 h 314092"/>
                    <a:gd name="connsiteX9" fmla="*/ 224952 w 599166"/>
                    <a:gd name="connsiteY9" fmla="*/ 11641 h 314092"/>
                    <a:gd name="connsiteX10" fmla="*/ 329393 w 599166"/>
                    <a:gd name="connsiteY10" fmla="*/ 100293 h 314092"/>
                    <a:gd name="connsiteX11" fmla="*/ 370773 w 599166"/>
                    <a:gd name="connsiteY11" fmla="*/ 0 h 314092"/>
                    <a:gd name="connsiteX12" fmla="*/ 408477 w 599166"/>
                    <a:gd name="connsiteY12" fmla="*/ 16071 h 314092"/>
                    <a:gd name="connsiteX13" fmla="*/ 477429 w 599166"/>
                    <a:gd name="connsiteY13" fmla="*/ 22952 h 314092"/>
                    <a:gd name="connsiteX14" fmla="*/ 553403 w 599166"/>
                    <a:gd name="connsiteY14" fmla="*/ 76492 h 314092"/>
                    <a:gd name="connsiteX15" fmla="*/ 599166 w 599166"/>
                    <a:gd name="connsiteY15" fmla="*/ 142333 h 3140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599166" h="314092">
                      <a:moveTo>
                        <a:pt x="599166" y="142333"/>
                      </a:moveTo>
                      <a:cubicBezTo>
                        <a:pt x="568870" y="138019"/>
                        <a:pt x="537997" y="143852"/>
                        <a:pt x="511363" y="158923"/>
                      </a:cubicBezTo>
                      <a:cubicBezTo>
                        <a:pt x="490437" y="171631"/>
                        <a:pt x="473970" y="190519"/>
                        <a:pt x="464232" y="212981"/>
                      </a:cubicBezTo>
                      <a:cubicBezTo>
                        <a:pt x="415594" y="320250"/>
                        <a:pt x="288154" y="360546"/>
                        <a:pt x="202990" y="241825"/>
                      </a:cubicBezTo>
                      <a:cubicBezTo>
                        <a:pt x="191153" y="225010"/>
                        <a:pt x="177445" y="209593"/>
                        <a:pt x="162128" y="195873"/>
                      </a:cubicBezTo>
                      <a:cubicBezTo>
                        <a:pt x="116364" y="155718"/>
                        <a:pt x="63154" y="144643"/>
                        <a:pt x="0" y="166605"/>
                      </a:cubicBezTo>
                      <a:lnTo>
                        <a:pt x="0" y="166087"/>
                      </a:lnTo>
                      <a:cubicBezTo>
                        <a:pt x="1980" y="100576"/>
                        <a:pt x="-7211" y="51513"/>
                        <a:pt x="48733" y="29881"/>
                      </a:cubicBezTo>
                      <a:cubicBezTo>
                        <a:pt x="68245" y="22340"/>
                        <a:pt x="95863" y="18098"/>
                        <a:pt x="134321" y="17721"/>
                      </a:cubicBezTo>
                      <a:cubicBezTo>
                        <a:pt x="215856" y="16873"/>
                        <a:pt x="224952" y="11641"/>
                        <a:pt x="224952" y="11641"/>
                      </a:cubicBezTo>
                      <a:cubicBezTo>
                        <a:pt x="237301" y="45763"/>
                        <a:pt x="271706" y="108164"/>
                        <a:pt x="329393" y="100293"/>
                      </a:cubicBezTo>
                      <a:cubicBezTo>
                        <a:pt x="387080" y="92422"/>
                        <a:pt x="382226" y="28137"/>
                        <a:pt x="370773" y="0"/>
                      </a:cubicBezTo>
                      <a:cubicBezTo>
                        <a:pt x="372046" y="1084"/>
                        <a:pt x="394338" y="19606"/>
                        <a:pt x="408477" y="16071"/>
                      </a:cubicBezTo>
                      <a:cubicBezTo>
                        <a:pt x="417479" y="13809"/>
                        <a:pt x="442788" y="9379"/>
                        <a:pt x="477429" y="22952"/>
                      </a:cubicBezTo>
                      <a:cubicBezTo>
                        <a:pt x="499533" y="31672"/>
                        <a:pt x="525455" y="47743"/>
                        <a:pt x="553403" y="76492"/>
                      </a:cubicBezTo>
                      <a:cubicBezTo>
                        <a:pt x="571572" y="96263"/>
                        <a:pt x="586968" y="118412"/>
                        <a:pt x="599166" y="142333"/>
                      </a:cubicBezTo>
                      <a:close/>
                    </a:path>
                  </a:pathLst>
                </a:custGeom>
                <a:solidFill>
                  <a:srgbClr val="D0E5F7"/>
                </a:solidFill>
                <a:ln w="470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8" name="任意多边形: 形状 207">
                  <a:extLst>
                    <a:ext uri="{FF2B5EF4-FFF2-40B4-BE49-F238E27FC236}">
                      <a16:creationId xmlns:a16="http://schemas.microsoft.com/office/drawing/2014/main" id="{5D7DECD7-7E2F-748C-F963-C80AB35FAE20}"/>
                    </a:ext>
                  </a:extLst>
                </p:cNvPr>
                <p:cNvSpPr/>
                <p:nvPr/>
              </p:nvSpPr>
              <p:spPr>
                <a:xfrm>
                  <a:off x="2724966" y="2256401"/>
                  <a:ext cx="142984" cy="427942"/>
                </a:xfrm>
                <a:custGeom>
                  <a:avLst/>
                  <a:gdLst>
                    <a:gd name="connsiteX0" fmla="*/ 133567 w 142984"/>
                    <a:gd name="connsiteY0" fmla="*/ 427942 h 427942"/>
                    <a:gd name="connsiteX1" fmla="*/ 19653 w 142984"/>
                    <a:gd name="connsiteY1" fmla="*/ 424643 h 427942"/>
                    <a:gd name="connsiteX2" fmla="*/ 19653 w 142984"/>
                    <a:gd name="connsiteY2" fmla="*/ 424643 h 427942"/>
                    <a:gd name="connsiteX3" fmla="*/ 19653 w 142984"/>
                    <a:gd name="connsiteY3" fmla="*/ 421108 h 427942"/>
                    <a:gd name="connsiteX4" fmla="*/ 19323 w 142984"/>
                    <a:gd name="connsiteY4" fmla="*/ 415358 h 427942"/>
                    <a:gd name="connsiteX5" fmla="*/ 0 w 142984"/>
                    <a:gd name="connsiteY5" fmla="*/ 91433 h 427942"/>
                    <a:gd name="connsiteX6" fmla="*/ 0 w 142984"/>
                    <a:gd name="connsiteY6" fmla="*/ 90961 h 427942"/>
                    <a:gd name="connsiteX7" fmla="*/ 133567 w 142984"/>
                    <a:gd name="connsiteY7" fmla="*/ 0 h 427942"/>
                    <a:gd name="connsiteX8" fmla="*/ 138280 w 142984"/>
                    <a:gd name="connsiteY8" fmla="*/ 38458 h 427942"/>
                    <a:gd name="connsiteX9" fmla="*/ 133567 w 142984"/>
                    <a:gd name="connsiteY9" fmla="*/ 427942 h 4279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42984" h="427942">
                      <a:moveTo>
                        <a:pt x="133567" y="427942"/>
                      </a:moveTo>
                      <a:cubicBezTo>
                        <a:pt x="95580" y="426717"/>
                        <a:pt x="57609" y="425617"/>
                        <a:pt x="19653" y="424643"/>
                      </a:cubicBezTo>
                      <a:lnTo>
                        <a:pt x="19653" y="424643"/>
                      </a:lnTo>
                      <a:lnTo>
                        <a:pt x="19653" y="421108"/>
                      </a:lnTo>
                      <a:lnTo>
                        <a:pt x="19323" y="415358"/>
                      </a:lnTo>
                      <a:lnTo>
                        <a:pt x="0" y="91433"/>
                      </a:lnTo>
                      <a:lnTo>
                        <a:pt x="0" y="90961"/>
                      </a:lnTo>
                      <a:lnTo>
                        <a:pt x="133567" y="0"/>
                      </a:lnTo>
                      <a:cubicBezTo>
                        <a:pt x="135358" y="11877"/>
                        <a:pt x="136866" y="24790"/>
                        <a:pt x="138280" y="38458"/>
                      </a:cubicBezTo>
                      <a:cubicBezTo>
                        <a:pt x="150345" y="178152"/>
                        <a:pt x="135641" y="397779"/>
                        <a:pt x="133567" y="427942"/>
                      </a:cubicBezTo>
                      <a:close/>
                    </a:path>
                  </a:pathLst>
                </a:custGeom>
                <a:solidFill>
                  <a:srgbClr val="B25E47"/>
                </a:solidFill>
                <a:ln w="470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9" name="任意多边形: 形状 208">
                  <a:extLst>
                    <a:ext uri="{FF2B5EF4-FFF2-40B4-BE49-F238E27FC236}">
                      <a16:creationId xmlns:a16="http://schemas.microsoft.com/office/drawing/2014/main" id="{619A3A5C-2747-8093-1F74-50CEE3C862E6}"/>
                    </a:ext>
                  </a:extLst>
                </p:cNvPr>
                <p:cNvSpPr/>
                <p:nvPr/>
              </p:nvSpPr>
              <p:spPr>
                <a:xfrm>
                  <a:off x="2654459" y="1845143"/>
                  <a:ext cx="219579" cy="502125"/>
                </a:xfrm>
                <a:custGeom>
                  <a:avLst/>
                  <a:gdLst>
                    <a:gd name="connsiteX0" fmla="*/ 219580 w 219579"/>
                    <a:gd name="connsiteY0" fmla="*/ 440007 h 502125"/>
                    <a:gd name="connsiteX1" fmla="*/ 70318 w 219579"/>
                    <a:gd name="connsiteY1" fmla="*/ 502125 h 502125"/>
                    <a:gd name="connsiteX2" fmla="*/ 33698 w 219579"/>
                    <a:gd name="connsiteY2" fmla="*/ 135971 h 502125"/>
                    <a:gd name="connsiteX3" fmla="*/ 0 w 219579"/>
                    <a:gd name="connsiteY3" fmla="*/ 0 h 502125"/>
                    <a:gd name="connsiteX4" fmla="*/ 75974 w 219579"/>
                    <a:gd name="connsiteY4" fmla="*/ 53540 h 502125"/>
                    <a:gd name="connsiteX5" fmla="*/ 121502 w 219579"/>
                    <a:gd name="connsiteY5" fmla="*/ 119522 h 502125"/>
                    <a:gd name="connsiteX6" fmla="*/ 219580 w 219579"/>
                    <a:gd name="connsiteY6" fmla="*/ 440007 h 5021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19579" h="502125">
                      <a:moveTo>
                        <a:pt x="219580" y="440007"/>
                      </a:moveTo>
                      <a:cubicBezTo>
                        <a:pt x="219580" y="440007"/>
                        <a:pt x="166275" y="493783"/>
                        <a:pt x="70318" y="502125"/>
                      </a:cubicBezTo>
                      <a:cubicBezTo>
                        <a:pt x="65040" y="347397"/>
                        <a:pt x="50194" y="224905"/>
                        <a:pt x="33698" y="135971"/>
                      </a:cubicBezTo>
                      <a:cubicBezTo>
                        <a:pt x="22340" y="74466"/>
                        <a:pt x="10133" y="28938"/>
                        <a:pt x="0" y="0"/>
                      </a:cubicBezTo>
                      <a:cubicBezTo>
                        <a:pt x="22104" y="8719"/>
                        <a:pt x="48026" y="24791"/>
                        <a:pt x="75974" y="53540"/>
                      </a:cubicBezTo>
                      <a:cubicBezTo>
                        <a:pt x="94071" y="73368"/>
                        <a:pt x="109387" y="95566"/>
                        <a:pt x="121502" y="119522"/>
                      </a:cubicBezTo>
                      <a:cubicBezTo>
                        <a:pt x="170894" y="211850"/>
                        <a:pt x="207891" y="351450"/>
                        <a:pt x="219580" y="440007"/>
                      </a:cubicBezTo>
                      <a:close/>
                    </a:path>
                  </a:pathLst>
                </a:custGeom>
                <a:solidFill>
                  <a:srgbClr val="FED81D"/>
                </a:solidFill>
                <a:ln w="470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10" name="任意多边形: 形状 209">
                  <a:extLst>
                    <a:ext uri="{FF2B5EF4-FFF2-40B4-BE49-F238E27FC236}">
                      <a16:creationId xmlns:a16="http://schemas.microsoft.com/office/drawing/2014/main" id="{9D502C02-BE7E-DF70-FAD3-57CC5D1DAF51}"/>
                    </a:ext>
                  </a:extLst>
                </p:cNvPr>
                <p:cNvSpPr/>
                <p:nvPr/>
              </p:nvSpPr>
              <p:spPr>
                <a:xfrm>
                  <a:off x="2654365" y="1845143"/>
                  <a:ext cx="121501" cy="135970"/>
                </a:xfrm>
                <a:custGeom>
                  <a:avLst/>
                  <a:gdLst>
                    <a:gd name="connsiteX0" fmla="*/ 121502 w 121501"/>
                    <a:gd name="connsiteY0" fmla="*/ 119381 h 135970"/>
                    <a:gd name="connsiteX1" fmla="*/ 33698 w 121501"/>
                    <a:gd name="connsiteY1" fmla="*/ 135971 h 135970"/>
                    <a:gd name="connsiteX2" fmla="*/ 0 w 121501"/>
                    <a:gd name="connsiteY2" fmla="*/ 0 h 135970"/>
                    <a:gd name="connsiteX3" fmla="*/ 75974 w 121501"/>
                    <a:gd name="connsiteY3" fmla="*/ 53540 h 135970"/>
                    <a:gd name="connsiteX4" fmla="*/ 121502 w 121501"/>
                    <a:gd name="connsiteY4" fmla="*/ 119381 h 1359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501" h="135970">
                      <a:moveTo>
                        <a:pt x="121502" y="119381"/>
                      </a:moveTo>
                      <a:cubicBezTo>
                        <a:pt x="91205" y="115066"/>
                        <a:pt x="60332" y="120900"/>
                        <a:pt x="33698" y="135971"/>
                      </a:cubicBezTo>
                      <a:cubicBezTo>
                        <a:pt x="22340" y="74466"/>
                        <a:pt x="10133" y="28938"/>
                        <a:pt x="0" y="0"/>
                      </a:cubicBezTo>
                      <a:cubicBezTo>
                        <a:pt x="22104" y="8719"/>
                        <a:pt x="48026" y="24791"/>
                        <a:pt x="75974" y="53540"/>
                      </a:cubicBezTo>
                      <a:cubicBezTo>
                        <a:pt x="94060" y="73325"/>
                        <a:pt x="109376" y="95474"/>
                        <a:pt x="121502" y="119381"/>
                      </a:cubicBezTo>
                      <a:close/>
                    </a:path>
                  </a:pathLst>
                </a:custGeom>
                <a:solidFill>
                  <a:srgbClr val="FFE05C"/>
                </a:solidFill>
                <a:ln w="470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11" name="任意多边形: 形状 210">
                  <a:extLst>
                    <a:ext uri="{FF2B5EF4-FFF2-40B4-BE49-F238E27FC236}">
                      <a16:creationId xmlns:a16="http://schemas.microsoft.com/office/drawing/2014/main" id="{E0CF1E44-FD39-D5C6-AB5D-5A8A87EBEE02}"/>
                    </a:ext>
                  </a:extLst>
                </p:cNvPr>
                <p:cNvSpPr/>
                <p:nvPr/>
              </p:nvSpPr>
              <p:spPr>
                <a:xfrm>
                  <a:off x="2688063" y="1981114"/>
                  <a:ext cx="36620" cy="366154"/>
                </a:xfrm>
                <a:custGeom>
                  <a:avLst/>
                  <a:gdLst>
                    <a:gd name="connsiteX0" fmla="*/ 36620 w 36620"/>
                    <a:gd name="connsiteY0" fmla="*/ 366155 h 366154"/>
                    <a:gd name="connsiteX1" fmla="*/ 0 w 36620"/>
                    <a:gd name="connsiteY1" fmla="*/ 0 h 3661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36620" h="366154">
                      <a:moveTo>
                        <a:pt x="36620" y="366155"/>
                      </a:moveTo>
                      <a:cubicBezTo>
                        <a:pt x="31342" y="211426"/>
                        <a:pt x="16496" y="88935"/>
                        <a:pt x="0" y="0"/>
                      </a:cubicBezTo>
                    </a:path>
                  </a:pathLst>
                </a:custGeom>
                <a:noFill/>
                <a:ln w="3198" cap="rnd">
                  <a:solidFill>
                    <a:srgbClr val="F7AD2B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12" name="任意多边形: 形状 211">
                  <a:extLst>
                    <a:ext uri="{FF2B5EF4-FFF2-40B4-BE49-F238E27FC236}">
                      <a16:creationId xmlns:a16="http://schemas.microsoft.com/office/drawing/2014/main" id="{A264032A-9773-0311-2F47-111D0001B9E9}"/>
                    </a:ext>
                  </a:extLst>
                </p:cNvPr>
                <p:cNvSpPr/>
                <p:nvPr/>
              </p:nvSpPr>
              <p:spPr>
                <a:xfrm>
                  <a:off x="2370641" y="1813660"/>
                  <a:ext cx="225389" cy="181156"/>
                </a:xfrm>
                <a:custGeom>
                  <a:avLst/>
                  <a:gdLst>
                    <a:gd name="connsiteX0" fmla="*/ 28278 w 225389"/>
                    <a:gd name="connsiteY0" fmla="*/ 3205 h 181156"/>
                    <a:gd name="connsiteX1" fmla="*/ 0 w 225389"/>
                    <a:gd name="connsiteY1" fmla="*/ 40296 h 181156"/>
                    <a:gd name="connsiteX2" fmla="*/ 74937 w 225389"/>
                    <a:gd name="connsiteY2" fmla="*/ 180037 h 181156"/>
                    <a:gd name="connsiteX3" fmla="*/ 113160 w 225389"/>
                    <a:gd name="connsiteY3" fmla="*/ 123481 h 181156"/>
                    <a:gd name="connsiteX4" fmla="*/ 146669 w 225389"/>
                    <a:gd name="connsiteY4" fmla="*/ 125366 h 181156"/>
                    <a:gd name="connsiteX5" fmla="*/ 182111 w 225389"/>
                    <a:gd name="connsiteY5" fmla="*/ 114950 h 181156"/>
                    <a:gd name="connsiteX6" fmla="*/ 222219 w 225389"/>
                    <a:gd name="connsiteY6" fmla="*/ 163118 h 181156"/>
                    <a:gd name="connsiteX7" fmla="*/ 216563 w 225389"/>
                    <a:gd name="connsiteY7" fmla="*/ 37091 h 181156"/>
                    <a:gd name="connsiteX8" fmla="*/ 175419 w 225389"/>
                    <a:gd name="connsiteY8" fmla="*/ 0 h 181156"/>
                    <a:gd name="connsiteX9" fmla="*/ 160384 w 225389"/>
                    <a:gd name="connsiteY9" fmla="*/ 88511 h 181156"/>
                    <a:gd name="connsiteX10" fmla="*/ 28278 w 225389"/>
                    <a:gd name="connsiteY10" fmla="*/ 3205 h 1811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225389" h="181156">
                      <a:moveTo>
                        <a:pt x="28278" y="3205"/>
                      </a:moveTo>
                      <a:cubicBezTo>
                        <a:pt x="0" y="14327"/>
                        <a:pt x="0" y="26770"/>
                        <a:pt x="0" y="40296"/>
                      </a:cubicBezTo>
                      <a:cubicBezTo>
                        <a:pt x="0" y="53823"/>
                        <a:pt x="25356" y="127629"/>
                        <a:pt x="74937" y="180037"/>
                      </a:cubicBezTo>
                      <a:cubicBezTo>
                        <a:pt x="84599" y="190265"/>
                        <a:pt x="98973" y="127157"/>
                        <a:pt x="113160" y="123481"/>
                      </a:cubicBezTo>
                      <a:cubicBezTo>
                        <a:pt x="127346" y="119805"/>
                        <a:pt x="140071" y="126309"/>
                        <a:pt x="146669" y="125366"/>
                      </a:cubicBezTo>
                      <a:cubicBezTo>
                        <a:pt x="153267" y="124424"/>
                        <a:pt x="170753" y="107080"/>
                        <a:pt x="182111" y="114950"/>
                      </a:cubicBezTo>
                      <a:cubicBezTo>
                        <a:pt x="193469" y="122821"/>
                        <a:pt x="217506" y="162081"/>
                        <a:pt x="222219" y="163118"/>
                      </a:cubicBezTo>
                      <a:cubicBezTo>
                        <a:pt x="226932" y="164154"/>
                        <a:pt x="227403" y="70130"/>
                        <a:pt x="216563" y="37091"/>
                      </a:cubicBezTo>
                      <a:cubicBezTo>
                        <a:pt x="210770" y="18065"/>
                        <a:pt x="194941" y="3796"/>
                        <a:pt x="175419" y="0"/>
                      </a:cubicBezTo>
                      <a:cubicBezTo>
                        <a:pt x="175419" y="0"/>
                        <a:pt x="183242" y="68244"/>
                        <a:pt x="160384" y="88511"/>
                      </a:cubicBezTo>
                      <a:cubicBezTo>
                        <a:pt x="112877" y="130739"/>
                        <a:pt x="64003" y="77529"/>
                        <a:pt x="28278" y="3205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470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75" name="图形 1">
                <a:extLst>
                  <a:ext uri="{FF2B5EF4-FFF2-40B4-BE49-F238E27FC236}">
                    <a16:creationId xmlns:a16="http://schemas.microsoft.com/office/drawing/2014/main" id="{3CFA97FB-BC85-23CD-916A-7AEA59F5EB4D}"/>
                  </a:ext>
                </a:extLst>
              </p:cNvPr>
              <p:cNvGrpSpPr/>
              <p:nvPr/>
            </p:nvGrpSpPr>
            <p:grpSpPr>
              <a:xfrm>
                <a:off x="2346712" y="1496628"/>
                <a:ext cx="225634" cy="277878"/>
                <a:chOff x="2346712" y="1496628"/>
                <a:chExt cx="225634" cy="277878"/>
              </a:xfrm>
            </p:grpSpPr>
            <p:sp>
              <p:nvSpPr>
                <p:cNvPr id="190" name="任意多边形: 形状 189">
                  <a:extLst>
                    <a:ext uri="{FF2B5EF4-FFF2-40B4-BE49-F238E27FC236}">
                      <a16:creationId xmlns:a16="http://schemas.microsoft.com/office/drawing/2014/main" id="{B777BB5F-5FFD-B6C5-D1CD-DBF06FD1D537}"/>
                    </a:ext>
                  </a:extLst>
                </p:cNvPr>
                <p:cNvSpPr/>
                <p:nvPr/>
              </p:nvSpPr>
              <p:spPr>
                <a:xfrm>
                  <a:off x="2346712" y="1628566"/>
                  <a:ext cx="60737" cy="63186"/>
                </a:xfrm>
                <a:custGeom>
                  <a:avLst/>
                  <a:gdLst>
                    <a:gd name="connsiteX0" fmla="*/ 38775 w 60737"/>
                    <a:gd name="connsiteY0" fmla="*/ 1333 h 63186"/>
                    <a:gd name="connsiteX1" fmla="*/ 317 w 60737"/>
                    <a:gd name="connsiteY1" fmla="*/ 36539 h 63186"/>
                    <a:gd name="connsiteX2" fmla="*/ 60738 w 60737"/>
                    <a:gd name="connsiteY2" fmla="*/ 55815 h 63186"/>
                    <a:gd name="connsiteX3" fmla="*/ 38775 w 60737"/>
                    <a:gd name="connsiteY3" fmla="*/ 1333 h 631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0737" h="63186">
                      <a:moveTo>
                        <a:pt x="38775" y="1333"/>
                      </a:moveTo>
                      <a:cubicBezTo>
                        <a:pt x="22232" y="-4794"/>
                        <a:pt x="-3124" y="10759"/>
                        <a:pt x="317" y="36539"/>
                      </a:cubicBezTo>
                      <a:cubicBezTo>
                        <a:pt x="3757" y="62319"/>
                        <a:pt x="41886" y="70756"/>
                        <a:pt x="60738" y="55815"/>
                      </a:cubicBezTo>
                      <a:cubicBezTo>
                        <a:pt x="51296" y="38583"/>
                        <a:pt x="43924" y="20296"/>
                        <a:pt x="38775" y="1333"/>
                      </a:cubicBezTo>
                      <a:close/>
                    </a:path>
                  </a:pathLst>
                </a:custGeom>
                <a:solidFill>
                  <a:srgbClr val="B25E47"/>
                </a:solidFill>
                <a:ln w="470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1" name="任意多边形: 形状 190">
                  <a:extLst>
                    <a:ext uri="{FF2B5EF4-FFF2-40B4-BE49-F238E27FC236}">
                      <a16:creationId xmlns:a16="http://schemas.microsoft.com/office/drawing/2014/main" id="{4398D6FC-9475-62A0-4F1A-A4EF63686EC0}"/>
                    </a:ext>
                  </a:extLst>
                </p:cNvPr>
                <p:cNvSpPr/>
                <p:nvPr/>
              </p:nvSpPr>
              <p:spPr>
                <a:xfrm>
                  <a:off x="2359935" y="1648006"/>
                  <a:ext cx="33093" cy="18796"/>
                </a:xfrm>
                <a:custGeom>
                  <a:avLst/>
                  <a:gdLst>
                    <a:gd name="connsiteX0" fmla="*/ 102 w 33093"/>
                    <a:gd name="connsiteY0" fmla="*/ 18796 h 18796"/>
                    <a:gd name="connsiteX1" fmla="*/ 33093 w 33093"/>
                    <a:gd name="connsiteY1" fmla="*/ 6825 h 187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33093" h="18796">
                      <a:moveTo>
                        <a:pt x="102" y="18796"/>
                      </a:moveTo>
                      <a:cubicBezTo>
                        <a:pt x="-1312" y="7721"/>
                        <a:pt x="12073" y="-9765"/>
                        <a:pt x="33093" y="6825"/>
                      </a:cubicBezTo>
                    </a:path>
                  </a:pathLst>
                </a:custGeom>
                <a:noFill/>
                <a:ln w="3198" cap="rnd">
                  <a:solidFill>
                    <a:srgbClr val="934735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2" name="任意多边形: 形状 191">
                  <a:extLst>
                    <a:ext uri="{FF2B5EF4-FFF2-40B4-BE49-F238E27FC236}">
                      <a16:creationId xmlns:a16="http://schemas.microsoft.com/office/drawing/2014/main" id="{3A8FF532-4412-11FA-EF85-41BC1316E86B}"/>
                    </a:ext>
                  </a:extLst>
                </p:cNvPr>
                <p:cNvSpPr/>
                <p:nvPr/>
              </p:nvSpPr>
              <p:spPr>
                <a:xfrm>
                  <a:off x="2370813" y="1651827"/>
                  <a:ext cx="18067" cy="22233"/>
                </a:xfrm>
                <a:custGeom>
                  <a:avLst/>
                  <a:gdLst>
                    <a:gd name="connsiteX0" fmla="*/ 13731 w 18067"/>
                    <a:gd name="connsiteY0" fmla="*/ 22233 h 22233"/>
                    <a:gd name="connsiteX1" fmla="*/ 18067 w 18067"/>
                    <a:gd name="connsiteY1" fmla="*/ 129 h 222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8067" h="22233">
                      <a:moveTo>
                        <a:pt x="13731" y="22233"/>
                      </a:moveTo>
                      <a:cubicBezTo>
                        <a:pt x="-8184" y="21668"/>
                        <a:pt x="-1727" y="-1945"/>
                        <a:pt x="18067" y="129"/>
                      </a:cubicBezTo>
                    </a:path>
                  </a:pathLst>
                </a:custGeom>
                <a:noFill/>
                <a:ln w="3198" cap="rnd">
                  <a:solidFill>
                    <a:srgbClr val="934735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3" name="任意多边形: 形状 192">
                  <a:extLst>
                    <a:ext uri="{FF2B5EF4-FFF2-40B4-BE49-F238E27FC236}">
                      <a16:creationId xmlns:a16="http://schemas.microsoft.com/office/drawing/2014/main" id="{DB43EAD4-2DF7-7543-4DE4-B50C83B47C6B}"/>
                    </a:ext>
                  </a:extLst>
                </p:cNvPr>
                <p:cNvSpPr/>
                <p:nvPr/>
              </p:nvSpPr>
              <p:spPr>
                <a:xfrm>
                  <a:off x="2378791" y="1505687"/>
                  <a:ext cx="178013" cy="187697"/>
                </a:xfrm>
                <a:custGeom>
                  <a:avLst/>
                  <a:gdLst>
                    <a:gd name="connsiteX0" fmla="*/ 178014 w 178013"/>
                    <a:gd name="connsiteY0" fmla="*/ 150606 h 187697"/>
                    <a:gd name="connsiteX1" fmla="*/ 166137 w 178013"/>
                    <a:gd name="connsiteY1" fmla="*/ 154046 h 187697"/>
                    <a:gd name="connsiteX2" fmla="*/ 49773 w 178013"/>
                    <a:gd name="connsiteY2" fmla="*/ 187697 h 187697"/>
                    <a:gd name="connsiteX3" fmla="*/ 41949 w 178013"/>
                    <a:gd name="connsiteY3" fmla="*/ 179449 h 187697"/>
                    <a:gd name="connsiteX4" fmla="*/ 41949 w 178013"/>
                    <a:gd name="connsiteY4" fmla="*/ 179449 h 187697"/>
                    <a:gd name="connsiteX5" fmla="*/ 5800 w 178013"/>
                    <a:gd name="connsiteY5" fmla="*/ 121809 h 187697"/>
                    <a:gd name="connsiteX6" fmla="*/ 475 w 178013"/>
                    <a:gd name="connsiteY6" fmla="*/ 100601 h 187697"/>
                    <a:gd name="connsiteX7" fmla="*/ 119667 w 178013"/>
                    <a:gd name="connsiteY7" fmla="*/ 10016 h 187697"/>
                    <a:gd name="connsiteX8" fmla="*/ 162885 w 178013"/>
                    <a:gd name="connsiteY8" fmla="*/ 89289 h 187697"/>
                    <a:gd name="connsiteX9" fmla="*/ 164111 w 178013"/>
                    <a:gd name="connsiteY9" fmla="*/ 93531 h 187697"/>
                    <a:gd name="connsiteX10" fmla="*/ 178014 w 178013"/>
                    <a:gd name="connsiteY10" fmla="*/ 150606 h 1876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78013" h="187697">
                      <a:moveTo>
                        <a:pt x="178014" y="150606"/>
                      </a:moveTo>
                      <a:lnTo>
                        <a:pt x="166137" y="154046"/>
                      </a:lnTo>
                      <a:lnTo>
                        <a:pt x="49773" y="187697"/>
                      </a:lnTo>
                      <a:cubicBezTo>
                        <a:pt x="49773" y="187697"/>
                        <a:pt x="46662" y="184681"/>
                        <a:pt x="41949" y="179449"/>
                      </a:cubicBezTo>
                      <a:lnTo>
                        <a:pt x="41949" y="179449"/>
                      </a:lnTo>
                      <a:cubicBezTo>
                        <a:pt x="26579" y="162530"/>
                        <a:pt x="14339" y="143013"/>
                        <a:pt x="5800" y="121809"/>
                      </a:cubicBezTo>
                      <a:cubicBezTo>
                        <a:pt x="3238" y="114961"/>
                        <a:pt x="1452" y="107847"/>
                        <a:pt x="475" y="100601"/>
                      </a:cubicBezTo>
                      <a:cubicBezTo>
                        <a:pt x="-5275" y="55497"/>
                        <a:pt x="41619" y="-29007"/>
                        <a:pt x="119667" y="10016"/>
                      </a:cubicBezTo>
                      <a:cubicBezTo>
                        <a:pt x="144881" y="34053"/>
                        <a:pt x="159209" y="76753"/>
                        <a:pt x="162885" y="89289"/>
                      </a:cubicBezTo>
                      <a:lnTo>
                        <a:pt x="164111" y="93531"/>
                      </a:lnTo>
                      <a:cubicBezTo>
                        <a:pt x="168588" y="110262"/>
                        <a:pt x="178014" y="150606"/>
                        <a:pt x="178014" y="150606"/>
                      </a:cubicBezTo>
                      <a:close/>
                    </a:path>
                  </a:pathLst>
                </a:custGeom>
                <a:solidFill>
                  <a:srgbClr val="B25E47"/>
                </a:solidFill>
                <a:ln w="470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4" name="任意多边形: 形状 193">
                  <a:extLst>
                    <a:ext uri="{FF2B5EF4-FFF2-40B4-BE49-F238E27FC236}">
                      <a16:creationId xmlns:a16="http://schemas.microsoft.com/office/drawing/2014/main" id="{0B8CD013-56DF-DBF9-DEE9-4BABA20307B9}"/>
                    </a:ext>
                  </a:extLst>
                </p:cNvPr>
                <p:cNvSpPr/>
                <p:nvPr/>
              </p:nvSpPr>
              <p:spPr>
                <a:xfrm>
                  <a:off x="2384403" y="1594843"/>
                  <a:ext cx="89028" cy="90858"/>
                </a:xfrm>
                <a:custGeom>
                  <a:avLst/>
                  <a:gdLst>
                    <a:gd name="connsiteX0" fmla="*/ 89029 w 89028"/>
                    <a:gd name="connsiteY0" fmla="*/ 45472 h 90858"/>
                    <a:gd name="connsiteX1" fmla="*/ 43643 w 89028"/>
                    <a:gd name="connsiteY1" fmla="*/ 90859 h 90858"/>
                    <a:gd name="connsiteX2" fmla="*/ 36149 w 89028"/>
                    <a:gd name="connsiteY2" fmla="*/ 90293 h 90858"/>
                    <a:gd name="connsiteX3" fmla="*/ 36149 w 89028"/>
                    <a:gd name="connsiteY3" fmla="*/ 90293 h 90858"/>
                    <a:gd name="connsiteX4" fmla="*/ 0 w 89028"/>
                    <a:gd name="connsiteY4" fmla="*/ 32653 h 90858"/>
                    <a:gd name="connsiteX5" fmla="*/ 56388 w 89028"/>
                    <a:gd name="connsiteY5" fmla="*/ 1850 h 90858"/>
                    <a:gd name="connsiteX6" fmla="*/ 89029 w 89028"/>
                    <a:gd name="connsiteY6" fmla="*/ 45473 h 908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89028" h="90858">
                      <a:moveTo>
                        <a:pt x="89029" y="45472"/>
                      </a:moveTo>
                      <a:cubicBezTo>
                        <a:pt x="89029" y="70539"/>
                        <a:pt x="68709" y="90859"/>
                        <a:pt x="43643" y="90859"/>
                      </a:cubicBezTo>
                      <a:cubicBezTo>
                        <a:pt x="41134" y="90863"/>
                        <a:pt x="38628" y="90674"/>
                        <a:pt x="36149" y="90293"/>
                      </a:cubicBezTo>
                      <a:lnTo>
                        <a:pt x="36149" y="90293"/>
                      </a:lnTo>
                      <a:cubicBezTo>
                        <a:pt x="20779" y="73374"/>
                        <a:pt x="8538" y="53857"/>
                        <a:pt x="0" y="32653"/>
                      </a:cubicBezTo>
                      <a:cubicBezTo>
                        <a:pt x="7065" y="8576"/>
                        <a:pt x="32311" y="-5215"/>
                        <a:pt x="56388" y="1850"/>
                      </a:cubicBezTo>
                      <a:cubicBezTo>
                        <a:pt x="75747" y="7530"/>
                        <a:pt x="89041" y="25297"/>
                        <a:pt x="89029" y="45473"/>
                      </a:cubicBezTo>
                      <a:close/>
                    </a:path>
                  </a:pathLst>
                </a:custGeom>
                <a:solidFill>
                  <a:srgbClr val="A0503D"/>
                </a:solidFill>
                <a:ln w="470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5" name="任意多边形: 形状 194">
                  <a:extLst>
                    <a:ext uri="{FF2B5EF4-FFF2-40B4-BE49-F238E27FC236}">
                      <a16:creationId xmlns:a16="http://schemas.microsoft.com/office/drawing/2014/main" id="{AD09C27D-8CBC-D168-FF41-08051FD9EFC4}"/>
                    </a:ext>
                  </a:extLst>
                </p:cNvPr>
                <p:cNvSpPr/>
                <p:nvPr/>
              </p:nvSpPr>
              <p:spPr>
                <a:xfrm>
                  <a:off x="2528341" y="1599170"/>
                  <a:ext cx="28464" cy="60562"/>
                </a:xfrm>
                <a:custGeom>
                  <a:avLst/>
                  <a:gdLst>
                    <a:gd name="connsiteX0" fmla="*/ 28465 w 28464"/>
                    <a:gd name="connsiteY0" fmla="*/ 57122 h 60562"/>
                    <a:gd name="connsiteX1" fmla="*/ 16588 w 28464"/>
                    <a:gd name="connsiteY1" fmla="*/ 60562 h 60562"/>
                    <a:gd name="connsiteX2" fmla="*/ 6276 w 28464"/>
                    <a:gd name="connsiteY2" fmla="*/ 8859 h 60562"/>
                    <a:gd name="connsiteX3" fmla="*/ 14561 w 28464"/>
                    <a:gd name="connsiteY3" fmla="*/ 0 h 60562"/>
                    <a:gd name="connsiteX4" fmla="*/ 28465 w 28464"/>
                    <a:gd name="connsiteY4" fmla="*/ 57122 h 605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8464" h="60562">
                      <a:moveTo>
                        <a:pt x="28465" y="57122"/>
                      </a:moveTo>
                      <a:lnTo>
                        <a:pt x="16588" y="60562"/>
                      </a:lnTo>
                      <a:cubicBezTo>
                        <a:pt x="-537" y="49132"/>
                        <a:pt x="-5154" y="25984"/>
                        <a:pt x="6276" y="8859"/>
                      </a:cubicBezTo>
                      <a:cubicBezTo>
                        <a:pt x="8536" y="5473"/>
                        <a:pt x="11335" y="2481"/>
                        <a:pt x="14561" y="0"/>
                      </a:cubicBezTo>
                      <a:cubicBezTo>
                        <a:pt x="19039" y="16778"/>
                        <a:pt x="28465" y="57122"/>
                        <a:pt x="28465" y="57122"/>
                      </a:cubicBezTo>
                      <a:close/>
                    </a:path>
                  </a:pathLst>
                </a:custGeom>
                <a:solidFill>
                  <a:srgbClr val="A0503D"/>
                </a:solidFill>
                <a:ln w="470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6" name="任意多边形: 形状 195">
                  <a:extLst>
                    <a:ext uri="{FF2B5EF4-FFF2-40B4-BE49-F238E27FC236}">
                      <a16:creationId xmlns:a16="http://schemas.microsoft.com/office/drawing/2014/main" id="{EE2F6D19-665E-6335-1B78-E19729709B96}"/>
                    </a:ext>
                  </a:extLst>
                </p:cNvPr>
                <p:cNvSpPr/>
                <p:nvPr/>
              </p:nvSpPr>
              <p:spPr>
                <a:xfrm>
                  <a:off x="2471547" y="1588849"/>
                  <a:ext cx="12065" cy="12065"/>
                </a:xfrm>
                <a:custGeom>
                  <a:avLst/>
                  <a:gdLst>
                    <a:gd name="connsiteX0" fmla="*/ 0 w 12065"/>
                    <a:gd name="connsiteY0" fmla="*/ 5986 h 12065"/>
                    <a:gd name="connsiteX1" fmla="*/ 5986 w 12065"/>
                    <a:gd name="connsiteY1" fmla="*/ 12065 h 12065"/>
                    <a:gd name="connsiteX2" fmla="*/ 12065 w 12065"/>
                    <a:gd name="connsiteY2" fmla="*/ 6080 h 12065"/>
                    <a:gd name="connsiteX3" fmla="*/ 6080 w 12065"/>
                    <a:gd name="connsiteY3" fmla="*/ 0 h 12065"/>
                    <a:gd name="connsiteX4" fmla="*/ 5986 w 12065"/>
                    <a:gd name="connsiteY4" fmla="*/ 0 h 12065"/>
                    <a:gd name="connsiteX5" fmla="*/ 0 w 12065"/>
                    <a:gd name="connsiteY5" fmla="*/ 5986 h 120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2065" h="12065">
                      <a:moveTo>
                        <a:pt x="0" y="5986"/>
                      </a:moveTo>
                      <a:cubicBezTo>
                        <a:pt x="-26" y="9317"/>
                        <a:pt x="2654" y="12039"/>
                        <a:pt x="5986" y="12065"/>
                      </a:cubicBezTo>
                      <a:cubicBezTo>
                        <a:pt x="9317" y="12091"/>
                        <a:pt x="12039" y="9411"/>
                        <a:pt x="12065" y="6080"/>
                      </a:cubicBezTo>
                      <a:cubicBezTo>
                        <a:pt x="12091" y="2748"/>
                        <a:pt x="9411" y="26"/>
                        <a:pt x="6080" y="0"/>
                      </a:cubicBezTo>
                      <a:cubicBezTo>
                        <a:pt x="6048" y="0"/>
                        <a:pt x="6017" y="0"/>
                        <a:pt x="5986" y="0"/>
                      </a:cubicBezTo>
                      <a:cubicBezTo>
                        <a:pt x="2680" y="0"/>
                        <a:pt x="0" y="2680"/>
                        <a:pt x="0" y="5986"/>
                      </a:cubicBezTo>
                      <a:close/>
                    </a:path>
                  </a:pathLst>
                </a:custGeom>
                <a:solidFill>
                  <a:srgbClr val="683F1D"/>
                </a:solidFill>
                <a:ln w="470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7" name="任意多边形: 形状 196">
                  <a:extLst>
                    <a:ext uri="{FF2B5EF4-FFF2-40B4-BE49-F238E27FC236}">
                      <a16:creationId xmlns:a16="http://schemas.microsoft.com/office/drawing/2014/main" id="{575FDCDE-68BA-5F66-BFA7-16F37FC65289}"/>
                    </a:ext>
                  </a:extLst>
                </p:cNvPr>
                <p:cNvSpPr/>
                <p:nvPr/>
              </p:nvSpPr>
              <p:spPr>
                <a:xfrm>
                  <a:off x="2515001" y="1582816"/>
                  <a:ext cx="12065" cy="12065"/>
                </a:xfrm>
                <a:custGeom>
                  <a:avLst/>
                  <a:gdLst>
                    <a:gd name="connsiteX0" fmla="*/ 0 w 12065"/>
                    <a:gd name="connsiteY0" fmla="*/ 6033 h 12065"/>
                    <a:gd name="connsiteX1" fmla="*/ 6033 w 12065"/>
                    <a:gd name="connsiteY1" fmla="*/ 12065 h 12065"/>
                    <a:gd name="connsiteX2" fmla="*/ 12066 w 12065"/>
                    <a:gd name="connsiteY2" fmla="*/ 6033 h 12065"/>
                    <a:gd name="connsiteX3" fmla="*/ 6033 w 12065"/>
                    <a:gd name="connsiteY3" fmla="*/ 0 h 12065"/>
                    <a:gd name="connsiteX4" fmla="*/ 5986 w 12065"/>
                    <a:gd name="connsiteY4" fmla="*/ 0 h 12065"/>
                    <a:gd name="connsiteX5" fmla="*/ 0 w 12065"/>
                    <a:gd name="connsiteY5" fmla="*/ 5986 h 12065"/>
                    <a:gd name="connsiteX6" fmla="*/ 0 w 12065"/>
                    <a:gd name="connsiteY6" fmla="*/ 6033 h 120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2065" h="12065">
                      <a:moveTo>
                        <a:pt x="0" y="6033"/>
                      </a:moveTo>
                      <a:cubicBezTo>
                        <a:pt x="0" y="9365"/>
                        <a:pt x="2701" y="12065"/>
                        <a:pt x="6033" y="12065"/>
                      </a:cubicBezTo>
                      <a:cubicBezTo>
                        <a:pt x="9365" y="12065"/>
                        <a:pt x="12066" y="9364"/>
                        <a:pt x="12066" y="6033"/>
                      </a:cubicBezTo>
                      <a:cubicBezTo>
                        <a:pt x="12065" y="2701"/>
                        <a:pt x="9364" y="0"/>
                        <a:pt x="6033" y="0"/>
                      </a:cubicBezTo>
                      <a:cubicBezTo>
                        <a:pt x="6017" y="0"/>
                        <a:pt x="6001" y="0"/>
                        <a:pt x="5986" y="0"/>
                      </a:cubicBezTo>
                      <a:cubicBezTo>
                        <a:pt x="2680" y="0"/>
                        <a:pt x="0" y="2680"/>
                        <a:pt x="0" y="5986"/>
                      </a:cubicBezTo>
                      <a:cubicBezTo>
                        <a:pt x="0" y="6001"/>
                        <a:pt x="0" y="6017"/>
                        <a:pt x="0" y="6033"/>
                      </a:cubicBezTo>
                      <a:close/>
                    </a:path>
                  </a:pathLst>
                </a:custGeom>
                <a:solidFill>
                  <a:srgbClr val="683F1D"/>
                </a:solidFill>
                <a:ln w="470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8" name="任意多边形: 形状 197">
                  <a:extLst>
                    <a:ext uri="{FF2B5EF4-FFF2-40B4-BE49-F238E27FC236}">
                      <a16:creationId xmlns:a16="http://schemas.microsoft.com/office/drawing/2014/main" id="{3D4E3DE9-ABC3-E418-7E70-A19DD89A78BA}"/>
                    </a:ext>
                  </a:extLst>
                </p:cNvPr>
                <p:cNvSpPr/>
                <p:nvPr/>
              </p:nvSpPr>
              <p:spPr>
                <a:xfrm>
                  <a:off x="2366382" y="1496628"/>
                  <a:ext cx="205964" cy="277878"/>
                </a:xfrm>
                <a:custGeom>
                  <a:avLst/>
                  <a:gdLst>
                    <a:gd name="connsiteX0" fmla="*/ 200274 w 205964"/>
                    <a:gd name="connsiteY0" fmla="*/ 232528 h 277878"/>
                    <a:gd name="connsiteX1" fmla="*/ 83391 w 205964"/>
                    <a:gd name="connsiteY1" fmla="*/ 260476 h 277878"/>
                    <a:gd name="connsiteX2" fmla="*/ 20990 w 205964"/>
                    <a:gd name="connsiteY2" fmla="*/ 163152 h 277878"/>
                    <a:gd name="connsiteX3" fmla="*/ 9585 w 205964"/>
                    <a:gd name="connsiteY3" fmla="*/ 50039 h 277878"/>
                    <a:gd name="connsiteX4" fmla="*/ 55207 w 205964"/>
                    <a:gd name="connsiteY4" fmla="*/ 4747 h 277878"/>
                    <a:gd name="connsiteX5" fmla="*/ 132123 w 205964"/>
                    <a:gd name="connsiteY5" fmla="*/ 18886 h 277878"/>
                    <a:gd name="connsiteX6" fmla="*/ 66942 w 205964"/>
                    <a:gd name="connsiteY6" fmla="*/ 36560 h 277878"/>
                    <a:gd name="connsiteX7" fmla="*/ 28531 w 205964"/>
                    <a:gd name="connsiteY7" fmla="*/ 77422 h 277878"/>
                    <a:gd name="connsiteX8" fmla="*/ 42340 w 205964"/>
                    <a:gd name="connsiteY8" fmla="*/ 146798 h 277878"/>
                    <a:gd name="connsiteX9" fmla="*/ 73258 w 205964"/>
                    <a:gd name="connsiteY9" fmla="*/ 160937 h 277878"/>
                    <a:gd name="connsiteX10" fmla="*/ 130333 w 205964"/>
                    <a:gd name="connsiteY10" fmla="*/ 135062 h 277878"/>
                    <a:gd name="connsiteX11" fmla="*/ 182458 w 205964"/>
                    <a:gd name="connsiteY11" fmla="*/ 146374 h 277878"/>
                    <a:gd name="connsiteX12" fmla="*/ 175295 w 205964"/>
                    <a:gd name="connsiteY12" fmla="*/ 98442 h 277878"/>
                    <a:gd name="connsiteX13" fmla="*/ 203149 w 205964"/>
                    <a:gd name="connsiteY13" fmla="*/ 171871 h 277878"/>
                    <a:gd name="connsiteX14" fmla="*/ 200274 w 205964"/>
                    <a:gd name="connsiteY14" fmla="*/ 232528 h 2778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205964" h="277878">
                      <a:moveTo>
                        <a:pt x="200274" y="232528"/>
                      </a:moveTo>
                      <a:cubicBezTo>
                        <a:pt x="174871" y="297662"/>
                        <a:pt x="111622" y="278762"/>
                        <a:pt x="83391" y="260476"/>
                      </a:cubicBezTo>
                      <a:cubicBezTo>
                        <a:pt x="55160" y="242189"/>
                        <a:pt x="40974" y="195248"/>
                        <a:pt x="20990" y="163152"/>
                      </a:cubicBezTo>
                      <a:cubicBezTo>
                        <a:pt x="-5167" y="121348"/>
                        <a:pt x="-4318" y="80297"/>
                        <a:pt x="9585" y="50039"/>
                      </a:cubicBezTo>
                      <a:cubicBezTo>
                        <a:pt x="18291" y="29562"/>
                        <a:pt x="34667" y="13305"/>
                        <a:pt x="55207" y="4747"/>
                      </a:cubicBezTo>
                      <a:cubicBezTo>
                        <a:pt x="99415" y="-11418"/>
                        <a:pt x="132123" y="18886"/>
                        <a:pt x="132123" y="18886"/>
                      </a:cubicBezTo>
                      <a:cubicBezTo>
                        <a:pt x="131228" y="47165"/>
                        <a:pt x="77170" y="39624"/>
                        <a:pt x="66942" y="36560"/>
                      </a:cubicBezTo>
                      <a:cubicBezTo>
                        <a:pt x="41728" y="29161"/>
                        <a:pt x="31500" y="56119"/>
                        <a:pt x="28531" y="77422"/>
                      </a:cubicBezTo>
                      <a:cubicBezTo>
                        <a:pt x="25044" y="102165"/>
                        <a:pt x="28814" y="127899"/>
                        <a:pt x="42340" y="146798"/>
                      </a:cubicBezTo>
                      <a:cubicBezTo>
                        <a:pt x="55867" y="165697"/>
                        <a:pt x="65906" y="170363"/>
                        <a:pt x="73258" y="160937"/>
                      </a:cubicBezTo>
                      <a:cubicBezTo>
                        <a:pt x="80610" y="151511"/>
                        <a:pt x="94608" y="140812"/>
                        <a:pt x="130333" y="135062"/>
                      </a:cubicBezTo>
                      <a:cubicBezTo>
                        <a:pt x="166057" y="129312"/>
                        <a:pt x="182458" y="146374"/>
                        <a:pt x="182458" y="146374"/>
                      </a:cubicBezTo>
                      <a:cubicBezTo>
                        <a:pt x="182458" y="139964"/>
                        <a:pt x="175672" y="100846"/>
                        <a:pt x="175295" y="98442"/>
                      </a:cubicBezTo>
                      <a:cubicBezTo>
                        <a:pt x="188255" y="121362"/>
                        <a:pt x="197647" y="146122"/>
                        <a:pt x="203149" y="171871"/>
                      </a:cubicBezTo>
                      <a:cubicBezTo>
                        <a:pt x="207060" y="192090"/>
                        <a:pt x="207579" y="213628"/>
                        <a:pt x="200274" y="232528"/>
                      </a:cubicBezTo>
                      <a:close/>
                    </a:path>
                  </a:pathLst>
                </a:custGeom>
                <a:solidFill>
                  <a:srgbClr val="FFEACC"/>
                </a:solidFill>
                <a:ln w="470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9" name="任意多边形: 形状 198">
                  <a:extLst>
                    <a:ext uri="{FF2B5EF4-FFF2-40B4-BE49-F238E27FC236}">
                      <a16:creationId xmlns:a16="http://schemas.microsoft.com/office/drawing/2014/main" id="{F7A67668-51BE-1C48-8B0D-94337464635E}"/>
                    </a:ext>
                  </a:extLst>
                </p:cNvPr>
                <p:cNvSpPr/>
                <p:nvPr/>
              </p:nvSpPr>
              <p:spPr>
                <a:xfrm>
                  <a:off x="2366382" y="1546667"/>
                  <a:ext cx="205948" cy="227838"/>
                </a:xfrm>
                <a:custGeom>
                  <a:avLst/>
                  <a:gdLst>
                    <a:gd name="connsiteX0" fmla="*/ 200274 w 205948"/>
                    <a:gd name="connsiteY0" fmla="*/ 182488 h 227838"/>
                    <a:gd name="connsiteX1" fmla="*/ 83391 w 205948"/>
                    <a:gd name="connsiteY1" fmla="*/ 210436 h 227838"/>
                    <a:gd name="connsiteX2" fmla="*/ 20990 w 205948"/>
                    <a:gd name="connsiteY2" fmla="*/ 113112 h 227838"/>
                    <a:gd name="connsiteX3" fmla="*/ 9585 w 205948"/>
                    <a:gd name="connsiteY3" fmla="*/ 0 h 227838"/>
                    <a:gd name="connsiteX4" fmla="*/ 99132 w 205948"/>
                    <a:gd name="connsiteY4" fmla="*/ 186070 h 227838"/>
                    <a:gd name="connsiteX5" fmla="*/ 203054 w 205948"/>
                    <a:gd name="connsiteY5" fmla="*/ 121879 h 227838"/>
                    <a:gd name="connsiteX6" fmla="*/ 200274 w 205948"/>
                    <a:gd name="connsiteY6" fmla="*/ 182488 h 2278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05948" h="227838">
                      <a:moveTo>
                        <a:pt x="200274" y="182488"/>
                      </a:moveTo>
                      <a:cubicBezTo>
                        <a:pt x="174871" y="247622"/>
                        <a:pt x="111622" y="228723"/>
                        <a:pt x="83391" y="210436"/>
                      </a:cubicBezTo>
                      <a:cubicBezTo>
                        <a:pt x="55160" y="192150"/>
                        <a:pt x="40974" y="145208"/>
                        <a:pt x="20990" y="113112"/>
                      </a:cubicBezTo>
                      <a:cubicBezTo>
                        <a:pt x="-5167" y="71308"/>
                        <a:pt x="-4318" y="30258"/>
                        <a:pt x="9585" y="0"/>
                      </a:cubicBezTo>
                      <a:cubicBezTo>
                        <a:pt x="8642" y="80545"/>
                        <a:pt x="64680" y="169669"/>
                        <a:pt x="99132" y="186070"/>
                      </a:cubicBezTo>
                      <a:cubicBezTo>
                        <a:pt x="131464" y="201529"/>
                        <a:pt x="189717" y="196392"/>
                        <a:pt x="203054" y="121879"/>
                      </a:cubicBezTo>
                      <a:cubicBezTo>
                        <a:pt x="207060" y="142050"/>
                        <a:pt x="207579" y="163589"/>
                        <a:pt x="200274" y="182488"/>
                      </a:cubicBezTo>
                      <a:close/>
                    </a:path>
                  </a:pathLst>
                </a:custGeom>
                <a:solidFill>
                  <a:srgbClr val="EDD6B7"/>
                </a:solidFill>
                <a:ln w="470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0" name="任意多边形: 形状 199">
                  <a:extLst>
                    <a:ext uri="{FF2B5EF4-FFF2-40B4-BE49-F238E27FC236}">
                      <a16:creationId xmlns:a16="http://schemas.microsoft.com/office/drawing/2014/main" id="{55607808-3FAC-F4E4-64F0-3FD81412DD2B}"/>
                    </a:ext>
                  </a:extLst>
                </p:cNvPr>
                <p:cNvSpPr/>
                <p:nvPr/>
              </p:nvSpPr>
              <p:spPr>
                <a:xfrm>
                  <a:off x="2477532" y="1650495"/>
                  <a:ext cx="43454" cy="17633"/>
                </a:xfrm>
                <a:custGeom>
                  <a:avLst/>
                  <a:gdLst>
                    <a:gd name="connsiteX0" fmla="*/ 0 w 43454"/>
                    <a:gd name="connsiteY0" fmla="*/ 0 h 17633"/>
                    <a:gd name="connsiteX1" fmla="*/ 43454 w 43454"/>
                    <a:gd name="connsiteY1" fmla="*/ 0 h 17633"/>
                    <a:gd name="connsiteX2" fmla="*/ 19889 w 43454"/>
                    <a:gd name="connsiteY2" fmla="*/ 17532 h 17633"/>
                    <a:gd name="connsiteX3" fmla="*/ 0 w 43454"/>
                    <a:gd name="connsiteY3" fmla="*/ 0 h 176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3454" h="17633">
                      <a:moveTo>
                        <a:pt x="0" y="0"/>
                      </a:moveTo>
                      <a:cubicBezTo>
                        <a:pt x="14471" y="877"/>
                        <a:pt x="28983" y="877"/>
                        <a:pt x="43454" y="0"/>
                      </a:cubicBezTo>
                      <a:cubicBezTo>
                        <a:pt x="43454" y="0"/>
                        <a:pt x="37657" y="19182"/>
                        <a:pt x="19889" y="17532"/>
                      </a:cubicBezTo>
                      <a:cubicBezTo>
                        <a:pt x="9994" y="17012"/>
                        <a:pt x="1758" y="9751"/>
                        <a:pt x="0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3198" cap="rnd">
                  <a:solidFill>
                    <a:srgbClr val="934735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1" name="任意多边形: 形状 200">
                  <a:extLst>
                    <a:ext uri="{FF2B5EF4-FFF2-40B4-BE49-F238E27FC236}">
                      <a16:creationId xmlns:a16="http://schemas.microsoft.com/office/drawing/2014/main" id="{60BF5C16-1F2B-2556-23D0-76F93AEA6E20}"/>
                    </a:ext>
                  </a:extLst>
                </p:cNvPr>
                <p:cNvSpPr/>
                <p:nvPr/>
              </p:nvSpPr>
              <p:spPr>
                <a:xfrm>
                  <a:off x="2437127" y="1546080"/>
                  <a:ext cx="34578" cy="30552"/>
                </a:xfrm>
                <a:custGeom>
                  <a:avLst/>
                  <a:gdLst>
                    <a:gd name="connsiteX0" fmla="*/ 34373 w 34578"/>
                    <a:gd name="connsiteY0" fmla="*/ 5017 h 30552"/>
                    <a:gd name="connsiteX1" fmla="*/ 958 w 34578"/>
                    <a:gd name="connsiteY1" fmla="*/ 28583 h 30552"/>
                    <a:gd name="connsiteX2" fmla="*/ 34373 w 34578"/>
                    <a:gd name="connsiteY2" fmla="*/ 5017 h 305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34578" h="30552">
                      <a:moveTo>
                        <a:pt x="34373" y="5017"/>
                      </a:moveTo>
                      <a:cubicBezTo>
                        <a:pt x="37295" y="16564"/>
                        <a:pt x="8216" y="36972"/>
                        <a:pt x="958" y="28583"/>
                      </a:cubicBezTo>
                      <a:cubicBezTo>
                        <a:pt x="-6300" y="20193"/>
                        <a:pt x="29943" y="-12327"/>
                        <a:pt x="34373" y="5017"/>
                      </a:cubicBezTo>
                      <a:close/>
                    </a:path>
                  </a:pathLst>
                </a:custGeom>
                <a:solidFill>
                  <a:srgbClr val="FFEACC"/>
                </a:solidFill>
                <a:ln w="470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2" name="任意多边形: 形状 201">
                  <a:extLst>
                    <a:ext uri="{FF2B5EF4-FFF2-40B4-BE49-F238E27FC236}">
                      <a16:creationId xmlns:a16="http://schemas.microsoft.com/office/drawing/2014/main" id="{5AB76C65-0CBD-E68C-B197-BBBE90C7C852}"/>
                    </a:ext>
                  </a:extLst>
                </p:cNvPr>
                <p:cNvSpPr/>
                <p:nvPr/>
              </p:nvSpPr>
              <p:spPr>
                <a:xfrm>
                  <a:off x="2497593" y="1540188"/>
                  <a:ext cx="34568" cy="17284"/>
                </a:xfrm>
                <a:custGeom>
                  <a:avLst/>
                  <a:gdLst>
                    <a:gd name="connsiteX0" fmla="*/ 17 w 34568"/>
                    <a:gd name="connsiteY0" fmla="*/ 5866 h 17284"/>
                    <a:gd name="connsiteX1" fmla="*/ 34563 w 34568"/>
                    <a:gd name="connsiteY1" fmla="*/ 14868 h 17284"/>
                    <a:gd name="connsiteX2" fmla="*/ 17 w 34568"/>
                    <a:gd name="connsiteY2" fmla="*/ 5866 h 172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34568" h="17284">
                      <a:moveTo>
                        <a:pt x="17" y="5866"/>
                      </a:moveTo>
                      <a:cubicBezTo>
                        <a:pt x="-879" y="14161"/>
                        <a:pt x="34092" y="21137"/>
                        <a:pt x="34563" y="14868"/>
                      </a:cubicBezTo>
                      <a:cubicBezTo>
                        <a:pt x="35035" y="8600"/>
                        <a:pt x="1666" y="-9121"/>
                        <a:pt x="17" y="5866"/>
                      </a:cubicBezTo>
                      <a:close/>
                    </a:path>
                  </a:pathLst>
                </a:custGeom>
                <a:solidFill>
                  <a:srgbClr val="FFEACC"/>
                </a:solidFill>
                <a:ln w="470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3" name="任意多边形: 形状 202">
                  <a:extLst>
                    <a:ext uri="{FF2B5EF4-FFF2-40B4-BE49-F238E27FC236}">
                      <a16:creationId xmlns:a16="http://schemas.microsoft.com/office/drawing/2014/main" id="{56C66833-68FF-2588-D2BE-068CD3D8F2AA}"/>
                    </a:ext>
                  </a:extLst>
                </p:cNvPr>
                <p:cNvSpPr/>
                <p:nvPr/>
              </p:nvSpPr>
              <p:spPr>
                <a:xfrm>
                  <a:off x="2489006" y="1559723"/>
                  <a:ext cx="37117" cy="59101"/>
                </a:xfrm>
                <a:custGeom>
                  <a:avLst/>
                  <a:gdLst>
                    <a:gd name="connsiteX0" fmla="*/ 2712 w 37117"/>
                    <a:gd name="connsiteY0" fmla="*/ 0 h 59101"/>
                    <a:gd name="connsiteX1" fmla="*/ 8604 w 37117"/>
                    <a:gd name="connsiteY1" fmla="*/ 32991 h 59101"/>
                    <a:gd name="connsiteX2" fmla="*/ 37117 w 37117"/>
                    <a:gd name="connsiteY2" fmla="*/ 59101 h 591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37117" h="59101">
                      <a:moveTo>
                        <a:pt x="2712" y="0"/>
                      </a:moveTo>
                      <a:cubicBezTo>
                        <a:pt x="-681" y="11924"/>
                        <a:pt x="-2849" y="27430"/>
                        <a:pt x="8604" y="32991"/>
                      </a:cubicBezTo>
                      <a:cubicBezTo>
                        <a:pt x="20056" y="38552"/>
                        <a:pt x="35562" y="36385"/>
                        <a:pt x="37117" y="59101"/>
                      </a:cubicBezTo>
                    </a:path>
                  </a:pathLst>
                </a:custGeom>
                <a:noFill/>
                <a:ln w="3198" cap="rnd">
                  <a:solidFill>
                    <a:srgbClr val="934735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76" name="图形 1">
                <a:extLst>
                  <a:ext uri="{FF2B5EF4-FFF2-40B4-BE49-F238E27FC236}">
                    <a16:creationId xmlns:a16="http://schemas.microsoft.com/office/drawing/2014/main" id="{9A06620C-E5BE-CBB8-5926-9F3B8B5F02FF}"/>
                  </a:ext>
                </a:extLst>
              </p:cNvPr>
              <p:cNvGrpSpPr/>
              <p:nvPr/>
            </p:nvGrpSpPr>
            <p:grpSpPr>
              <a:xfrm>
                <a:off x="2037431" y="1850417"/>
                <a:ext cx="302873" cy="771030"/>
                <a:chOff x="2037431" y="1850417"/>
                <a:chExt cx="302873" cy="771030"/>
              </a:xfrm>
            </p:grpSpPr>
            <p:sp>
              <p:nvSpPr>
                <p:cNvPr id="186" name="任意多边形: 形状 185">
                  <a:extLst>
                    <a:ext uri="{FF2B5EF4-FFF2-40B4-BE49-F238E27FC236}">
                      <a16:creationId xmlns:a16="http://schemas.microsoft.com/office/drawing/2014/main" id="{8AC11FC7-0F19-8194-D2AF-F2BF27FA32D2}"/>
                    </a:ext>
                  </a:extLst>
                </p:cNvPr>
                <p:cNvSpPr/>
                <p:nvPr/>
              </p:nvSpPr>
              <p:spPr>
                <a:xfrm>
                  <a:off x="2070181" y="2337041"/>
                  <a:ext cx="223003" cy="284406"/>
                </a:xfrm>
                <a:custGeom>
                  <a:avLst/>
                  <a:gdLst>
                    <a:gd name="connsiteX0" fmla="*/ 2644 w 223003"/>
                    <a:gd name="connsiteY0" fmla="*/ 0 h 284406"/>
                    <a:gd name="connsiteX1" fmla="*/ 73339 w 223003"/>
                    <a:gd name="connsiteY1" fmla="*/ 270056 h 284406"/>
                    <a:gd name="connsiteX2" fmla="*/ 222318 w 223003"/>
                    <a:gd name="connsiteY2" fmla="*/ 0 h 2844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23003" h="284406">
                      <a:moveTo>
                        <a:pt x="2644" y="0"/>
                      </a:moveTo>
                      <a:cubicBezTo>
                        <a:pt x="-3907" y="74513"/>
                        <a:pt x="-4095" y="230467"/>
                        <a:pt x="73339" y="270056"/>
                      </a:cubicBezTo>
                      <a:cubicBezTo>
                        <a:pt x="200921" y="335237"/>
                        <a:pt x="227927" y="166700"/>
                        <a:pt x="222318" y="0"/>
                      </a:cubicBezTo>
                      <a:close/>
                    </a:path>
                  </a:pathLst>
                </a:custGeom>
                <a:solidFill>
                  <a:srgbClr val="B25E47"/>
                </a:solidFill>
                <a:ln w="470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87" name="任意多边形: 形状 186">
                  <a:extLst>
                    <a:ext uri="{FF2B5EF4-FFF2-40B4-BE49-F238E27FC236}">
                      <a16:creationId xmlns:a16="http://schemas.microsoft.com/office/drawing/2014/main" id="{EDF23584-9E52-2541-DFCA-C7F2FDE89C61}"/>
                    </a:ext>
                  </a:extLst>
                </p:cNvPr>
                <p:cNvSpPr/>
                <p:nvPr/>
              </p:nvSpPr>
              <p:spPr>
                <a:xfrm>
                  <a:off x="2037431" y="1850794"/>
                  <a:ext cx="302873" cy="518295"/>
                </a:xfrm>
                <a:custGeom>
                  <a:avLst/>
                  <a:gdLst>
                    <a:gd name="connsiteX0" fmla="*/ 302670 w 302873"/>
                    <a:gd name="connsiteY0" fmla="*/ 225570 h 518295"/>
                    <a:gd name="connsiteX1" fmla="*/ 257755 w 302873"/>
                    <a:gd name="connsiteY1" fmla="*/ 513582 h 518295"/>
                    <a:gd name="connsiteX2" fmla="*/ 155530 w 302873"/>
                    <a:gd name="connsiteY2" fmla="*/ 518295 h 518295"/>
                    <a:gd name="connsiteX3" fmla="*/ 0 w 302873"/>
                    <a:gd name="connsiteY3" fmla="*/ 494353 h 518295"/>
                    <a:gd name="connsiteX4" fmla="*/ 59478 w 302873"/>
                    <a:gd name="connsiteY4" fmla="*/ 179901 h 518295"/>
                    <a:gd name="connsiteX5" fmla="*/ 70271 w 302873"/>
                    <a:gd name="connsiteY5" fmla="*/ 144412 h 518295"/>
                    <a:gd name="connsiteX6" fmla="*/ 188097 w 302873"/>
                    <a:gd name="connsiteY6" fmla="*/ 1654 h 518295"/>
                    <a:gd name="connsiteX7" fmla="*/ 224104 w 302873"/>
                    <a:gd name="connsiteY7" fmla="*/ 1230 h 518295"/>
                    <a:gd name="connsiteX8" fmla="*/ 301492 w 302873"/>
                    <a:gd name="connsiteY8" fmla="*/ 167647 h 518295"/>
                    <a:gd name="connsiteX9" fmla="*/ 302670 w 302873"/>
                    <a:gd name="connsiteY9" fmla="*/ 225570 h 5182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302873" h="518295">
                      <a:moveTo>
                        <a:pt x="302670" y="225570"/>
                      </a:moveTo>
                      <a:cubicBezTo>
                        <a:pt x="300266" y="324119"/>
                        <a:pt x="257755" y="513582"/>
                        <a:pt x="257755" y="513582"/>
                      </a:cubicBezTo>
                      <a:cubicBezTo>
                        <a:pt x="218213" y="516834"/>
                        <a:pt x="184420" y="518295"/>
                        <a:pt x="155530" y="518295"/>
                      </a:cubicBezTo>
                      <a:cubicBezTo>
                        <a:pt x="33839" y="518295"/>
                        <a:pt x="0" y="494353"/>
                        <a:pt x="0" y="494353"/>
                      </a:cubicBezTo>
                      <a:cubicBezTo>
                        <a:pt x="0" y="494353"/>
                        <a:pt x="24649" y="304419"/>
                        <a:pt x="59478" y="179901"/>
                      </a:cubicBezTo>
                      <a:cubicBezTo>
                        <a:pt x="62966" y="167317"/>
                        <a:pt x="66595" y="155393"/>
                        <a:pt x="70271" y="144412"/>
                      </a:cubicBezTo>
                      <a:cubicBezTo>
                        <a:pt x="102367" y="49256"/>
                        <a:pt x="142899" y="9761"/>
                        <a:pt x="188097" y="1654"/>
                      </a:cubicBezTo>
                      <a:cubicBezTo>
                        <a:pt x="200000" y="-399"/>
                        <a:pt x="212155" y="-542"/>
                        <a:pt x="224104" y="1230"/>
                      </a:cubicBezTo>
                      <a:cubicBezTo>
                        <a:pt x="274156" y="8017"/>
                        <a:pt x="296166" y="86064"/>
                        <a:pt x="301492" y="167647"/>
                      </a:cubicBezTo>
                      <a:cubicBezTo>
                        <a:pt x="302812" y="186735"/>
                        <a:pt x="303141" y="206435"/>
                        <a:pt x="302670" y="225570"/>
                      </a:cubicBezTo>
                      <a:close/>
                    </a:path>
                  </a:pathLst>
                </a:custGeom>
                <a:solidFill>
                  <a:srgbClr val="FED81D"/>
                </a:solidFill>
                <a:ln w="470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88" name="任意多边形: 形状 187">
                  <a:extLst>
                    <a:ext uri="{FF2B5EF4-FFF2-40B4-BE49-F238E27FC236}">
                      <a16:creationId xmlns:a16="http://schemas.microsoft.com/office/drawing/2014/main" id="{792A06A4-6A1D-34A0-1926-3B78D3CD4FD4}"/>
                    </a:ext>
                  </a:extLst>
                </p:cNvPr>
                <p:cNvSpPr/>
                <p:nvPr/>
              </p:nvSpPr>
              <p:spPr>
                <a:xfrm>
                  <a:off x="2096768" y="1850417"/>
                  <a:ext cx="242249" cy="179900"/>
                </a:xfrm>
                <a:custGeom>
                  <a:avLst/>
                  <a:gdLst>
                    <a:gd name="connsiteX0" fmla="*/ 242249 w 242249"/>
                    <a:gd name="connsiteY0" fmla="*/ 167647 h 179900"/>
                    <a:gd name="connsiteX1" fmla="*/ 80121 w 242249"/>
                    <a:gd name="connsiteY1" fmla="*/ 138379 h 179900"/>
                    <a:gd name="connsiteX2" fmla="*/ 0 w 242249"/>
                    <a:gd name="connsiteY2" fmla="*/ 179901 h 179900"/>
                    <a:gd name="connsiteX3" fmla="*/ 10793 w 242249"/>
                    <a:gd name="connsiteY3" fmla="*/ 144412 h 179900"/>
                    <a:gd name="connsiteX4" fmla="*/ 128618 w 242249"/>
                    <a:gd name="connsiteY4" fmla="*/ 1654 h 179900"/>
                    <a:gd name="connsiteX5" fmla="*/ 164626 w 242249"/>
                    <a:gd name="connsiteY5" fmla="*/ 1230 h 179900"/>
                    <a:gd name="connsiteX6" fmla="*/ 242249 w 242249"/>
                    <a:gd name="connsiteY6" fmla="*/ 167647 h 1799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42249" h="179900">
                      <a:moveTo>
                        <a:pt x="242249" y="167647"/>
                      </a:moveTo>
                      <a:cubicBezTo>
                        <a:pt x="196486" y="127492"/>
                        <a:pt x="143276" y="116416"/>
                        <a:pt x="80121" y="138379"/>
                      </a:cubicBezTo>
                      <a:cubicBezTo>
                        <a:pt x="51723" y="148678"/>
                        <a:pt x="24789" y="162636"/>
                        <a:pt x="0" y="179901"/>
                      </a:cubicBezTo>
                      <a:cubicBezTo>
                        <a:pt x="3488" y="167317"/>
                        <a:pt x="7117" y="155393"/>
                        <a:pt x="10793" y="144412"/>
                      </a:cubicBezTo>
                      <a:cubicBezTo>
                        <a:pt x="42888" y="49256"/>
                        <a:pt x="83420" y="9761"/>
                        <a:pt x="128618" y="1654"/>
                      </a:cubicBezTo>
                      <a:cubicBezTo>
                        <a:pt x="140522" y="-399"/>
                        <a:pt x="152677" y="-542"/>
                        <a:pt x="164626" y="1230"/>
                      </a:cubicBezTo>
                      <a:cubicBezTo>
                        <a:pt x="214914" y="8017"/>
                        <a:pt x="236923" y="85970"/>
                        <a:pt x="242249" y="167647"/>
                      </a:cubicBezTo>
                      <a:close/>
                    </a:path>
                  </a:pathLst>
                </a:custGeom>
                <a:solidFill>
                  <a:srgbClr val="FFE05C"/>
                </a:solidFill>
                <a:ln w="470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89" name="任意多边形: 形状 188">
                  <a:extLst>
                    <a:ext uri="{FF2B5EF4-FFF2-40B4-BE49-F238E27FC236}">
                      <a16:creationId xmlns:a16="http://schemas.microsoft.com/office/drawing/2014/main" id="{B8ACDF38-254A-FB4C-F396-D972812E31F0}"/>
                    </a:ext>
                  </a:extLst>
                </p:cNvPr>
                <p:cNvSpPr/>
                <p:nvPr/>
              </p:nvSpPr>
              <p:spPr>
                <a:xfrm>
                  <a:off x="2295186" y="2076364"/>
                  <a:ext cx="44915" cy="288012"/>
                </a:xfrm>
                <a:custGeom>
                  <a:avLst/>
                  <a:gdLst>
                    <a:gd name="connsiteX0" fmla="*/ 44915 w 44915"/>
                    <a:gd name="connsiteY0" fmla="*/ 0 h 288012"/>
                    <a:gd name="connsiteX1" fmla="*/ 0 w 44915"/>
                    <a:gd name="connsiteY1" fmla="*/ 288013 h 2880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4915" h="288012">
                      <a:moveTo>
                        <a:pt x="44915" y="0"/>
                      </a:moveTo>
                      <a:cubicBezTo>
                        <a:pt x="42511" y="98549"/>
                        <a:pt x="0" y="288013"/>
                        <a:pt x="0" y="288013"/>
                      </a:cubicBezTo>
                    </a:path>
                  </a:pathLst>
                </a:custGeom>
                <a:noFill/>
                <a:ln w="3198" cap="rnd">
                  <a:solidFill>
                    <a:srgbClr val="F7AD2B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77" name="图形 1">
                <a:extLst>
                  <a:ext uri="{FF2B5EF4-FFF2-40B4-BE49-F238E27FC236}">
                    <a16:creationId xmlns:a16="http://schemas.microsoft.com/office/drawing/2014/main" id="{7819651E-2A68-D364-264F-D8278B806F69}"/>
                  </a:ext>
                </a:extLst>
              </p:cNvPr>
              <p:cNvGrpSpPr/>
              <p:nvPr/>
            </p:nvGrpSpPr>
            <p:grpSpPr>
              <a:xfrm>
                <a:off x="2113730" y="2090576"/>
                <a:ext cx="694612" cy="533007"/>
                <a:chOff x="2113730" y="2090576"/>
                <a:chExt cx="694612" cy="533007"/>
              </a:xfrm>
            </p:grpSpPr>
            <p:sp>
              <p:nvSpPr>
                <p:cNvPr id="178" name="任意多边形: 形状 177">
                  <a:extLst>
                    <a:ext uri="{FF2B5EF4-FFF2-40B4-BE49-F238E27FC236}">
                      <a16:creationId xmlns:a16="http://schemas.microsoft.com/office/drawing/2014/main" id="{9A4F53E9-5D9B-3E60-F41D-BE9BF5395E26}"/>
                    </a:ext>
                  </a:extLst>
                </p:cNvPr>
                <p:cNvSpPr/>
                <p:nvPr/>
              </p:nvSpPr>
              <p:spPr>
                <a:xfrm>
                  <a:off x="2113730" y="2090576"/>
                  <a:ext cx="694521" cy="533007"/>
                </a:xfrm>
                <a:custGeom>
                  <a:avLst/>
                  <a:gdLst>
                    <a:gd name="connsiteX0" fmla="*/ 678962 w 694521"/>
                    <a:gd name="connsiteY0" fmla="*/ 84761 h 533007"/>
                    <a:gd name="connsiteX1" fmla="*/ 678067 w 694521"/>
                    <a:gd name="connsiteY1" fmla="*/ 123502 h 533007"/>
                    <a:gd name="connsiteX2" fmla="*/ 672741 w 694521"/>
                    <a:gd name="connsiteY2" fmla="*/ 162243 h 533007"/>
                    <a:gd name="connsiteX3" fmla="*/ 664729 w 694521"/>
                    <a:gd name="connsiteY3" fmla="*/ 195611 h 533007"/>
                    <a:gd name="connsiteX4" fmla="*/ 597238 w 694521"/>
                    <a:gd name="connsiteY4" fmla="*/ 246512 h 533007"/>
                    <a:gd name="connsiteX5" fmla="*/ 547092 w 694521"/>
                    <a:gd name="connsiteY5" fmla="*/ 280210 h 533007"/>
                    <a:gd name="connsiteX6" fmla="*/ 514101 w 694521"/>
                    <a:gd name="connsiteY6" fmla="*/ 303775 h 533007"/>
                    <a:gd name="connsiteX7" fmla="*/ 400423 w 694521"/>
                    <a:gd name="connsiteY7" fmla="*/ 388610 h 533007"/>
                    <a:gd name="connsiteX8" fmla="*/ 17820 w 694521"/>
                    <a:gd name="connsiteY8" fmla="*/ 509122 h 533007"/>
                    <a:gd name="connsiteX9" fmla="*/ 241547 w 694521"/>
                    <a:gd name="connsiteY9" fmla="*/ 223701 h 533007"/>
                    <a:gd name="connsiteX10" fmla="*/ 456178 w 694521"/>
                    <a:gd name="connsiteY10" fmla="*/ 157012 h 533007"/>
                    <a:gd name="connsiteX11" fmla="*/ 493882 w 694521"/>
                    <a:gd name="connsiteY11" fmla="*/ 146266 h 533007"/>
                    <a:gd name="connsiteX12" fmla="*/ 515845 w 694521"/>
                    <a:gd name="connsiteY12" fmla="*/ 137076 h 533007"/>
                    <a:gd name="connsiteX13" fmla="*/ 540447 w 694521"/>
                    <a:gd name="connsiteY13" fmla="*/ 98240 h 533007"/>
                    <a:gd name="connsiteX14" fmla="*/ 564577 w 694521"/>
                    <a:gd name="connsiteY14" fmla="*/ 10107 h 533007"/>
                    <a:gd name="connsiteX15" fmla="*/ 590735 w 694521"/>
                    <a:gd name="connsiteY15" fmla="*/ 73874 h 533007"/>
                    <a:gd name="connsiteX16" fmla="*/ 682309 w 694521"/>
                    <a:gd name="connsiteY16" fmla="*/ 44983 h 533007"/>
                    <a:gd name="connsiteX17" fmla="*/ 678962 w 694521"/>
                    <a:gd name="connsiteY17" fmla="*/ 84761 h 5330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694521" h="533007">
                      <a:moveTo>
                        <a:pt x="678962" y="84761"/>
                      </a:moveTo>
                      <a:cubicBezTo>
                        <a:pt x="678962" y="84761"/>
                        <a:pt x="693101" y="95130"/>
                        <a:pt x="678067" y="123502"/>
                      </a:cubicBezTo>
                      <a:cubicBezTo>
                        <a:pt x="678067" y="123502"/>
                        <a:pt x="693761" y="137971"/>
                        <a:pt x="672741" y="162243"/>
                      </a:cubicBezTo>
                      <a:cubicBezTo>
                        <a:pt x="678653" y="173821"/>
                        <a:pt x="675253" y="187980"/>
                        <a:pt x="664729" y="195611"/>
                      </a:cubicBezTo>
                      <a:cubicBezTo>
                        <a:pt x="643494" y="214190"/>
                        <a:pt x="620938" y="231201"/>
                        <a:pt x="597238" y="246512"/>
                      </a:cubicBezTo>
                      <a:cubicBezTo>
                        <a:pt x="586210" y="253299"/>
                        <a:pt x="571034" y="263243"/>
                        <a:pt x="547092" y="280210"/>
                      </a:cubicBezTo>
                      <a:cubicBezTo>
                        <a:pt x="537666" y="286903"/>
                        <a:pt x="526732" y="294726"/>
                        <a:pt x="514101" y="303775"/>
                      </a:cubicBezTo>
                      <a:cubicBezTo>
                        <a:pt x="485823" y="324371"/>
                        <a:pt x="448967" y="351754"/>
                        <a:pt x="400423" y="388610"/>
                      </a:cubicBezTo>
                      <a:cubicBezTo>
                        <a:pt x="203654" y="537824"/>
                        <a:pt x="86159" y="558278"/>
                        <a:pt x="17820" y="509122"/>
                      </a:cubicBezTo>
                      <a:cubicBezTo>
                        <a:pt x="-36474" y="470098"/>
                        <a:pt x="31959" y="294114"/>
                        <a:pt x="241547" y="223701"/>
                      </a:cubicBezTo>
                      <a:cubicBezTo>
                        <a:pt x="349428" y="187411"/>
                        <a:pt x="415646" y="168417"/>
                        <a:pt x="456178" y="157012"/>
                      </a:cubicBezTo>
                      <a:cubicBezTo>
                        <a:pt x="472626" y="152299"/>
                        <a:pt x="484880" y="149000"/>
                        <a:pt x="493882" y="146266"/>
                      </a:cubicBezTo>
                      <a:cubicBezTo>
                        <a:pt x="505853" y="142590"/>
                        <a:pt x="512310" y="140045"/>
                        <a:pt x="515845" y="137076"/>
                      </a:cubicBezTo>
                      <a:cubicBezTo>
                        <a:pt x="528476" y="126236"/>
                        <a:pt x="534320" y="113511"/>
                        <a:pt x="540447" y="98240"/>
                      </a:cubicBezTo>
                      <a:cubicBezTo>
                        <a:pt x="546574" y="82970"/>
                        <a:pt x="560995" y="25754"/>
                        <a:pt x="564577" y="10107"/>
                      </a:cubicBezTo>
                      <a:cubicBezTo>
                        <a:pt x="568159" y="-5540"/>
                        <a:pt x="595259" y="-14589"/>
                        <a:pt x="590735" y="73874"/>
                      </a:cubicBezTo>
                      <a:cubicBezTo>
                        <a:pt x="590735" y="73874"/>
                        <a:pt x="668264" y="48612"/>
                        <a:pt x="682309" y="44983"/>
                      </a:cubicBezTo>
                      <a:cubicBezTo>
                        <a:pt x="696353" y="41354"/>
                        <a:pt x="701915" y="72130"/>
                        <a:pt x="678962" y="84761"/>
                      </a:cubicBezTo>
                      <a:close/>
                    </a:path>
                  </a:pathLst>
                </a:custGeom>
                <a:solidFill>
                  <a:srgbClr val="B25E47"/>
                </a:solidFill>
                <a:ln w="470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79" name="任意多边形: 形状 178">
                  <a:extLst>
                    <a:ext uri="{FF2B5EF4-FFF2-40B4-BE49-F238E27FC236}">
                      <a16:creationId xmlns:a16="http://schemas.microsoft.com/office/drawing/2014/main" id="{E994063F-EF0A-7C8C-D4D7-DA48F3047079}"/>
                    </a:ext>
                  </a:extLst>
                </p:cNvPr>
                <p:cNvSpPr/>
                <p:nvPr/>
              </p:nvSpPr>
              <p:spPr>
                <a:xfrm>
                  <a:off x="2570002" y="2236889"/>
                  <a:ext cx="90819" cy="157462"/>
                </a:xfrm>
                <a:custGeom>
                  <a:avLst/>
                  <a:gdLst>
                    <a:gd name="connsiteX0" fmla="*/ 90820 w 90819"/>
                    <a:gd name="connsiteY0" fmla="*/ 133897 h 157462"/>
                    <a:gd name="connsiteX1" fmla="*/ 57829 w 90819"/>
                    <a:gd name="connsiteY1" fmla="*/ 157462 h 157462"/>
                    <a:gd name="connsiteX2" fmla="*/ 0 w 90819"/>
                    <a:gd name="connsiteY2" fmla="*/ 10746 h 157462"/>
                    <a:gd name="connsiteX3" fmla="*/ 37704 w 90819"/>
                    <a:gd name="connsiteY3" fmla="*/ 0 h 157462"/>
                    <a:gd name="connsiteX4" fmla="*/ 90820 w 90819"/>
                    <a:gd name="connsiteY4" fmla="*/ 133897 h 1574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0819" h="157462">
                      <a:moveTo>
                        <a:pt x="90820" y="133897"/>
                      </a:moveTo>
                      <a:cubicBezTo>
                        <a:pt x="81394" y="140589"/>
                        <a:pt x="70460" y="148413"/>
                        <a:pt x="57829" y="157462"/>
                      </a:cubicBezTo>
                      <a:cubicBezTo>
                        <a:pt x="40108" y="136395"/>
                        <a:pt x="2404" y="83279"/>
                        <a:pt x="0" y="10746"/>
                      </a:cubicBezTo>
                      <a:cubicBezTo>
                        <a:pt x="16448" y="6033"/>
                        <a:pt x="28702" y="2734"/>
                        <a:pt x="37704" y="0"/>
                      </a:cubicBezTo>
                      <a:cubicBezTo>
                        <a:pt x="40108" y="36620"/>
                        <a:pt x="61599" y="100906"/>
                        <a:pt x="90820" y="133897"/>
                      </a:cubicBezTo>
                      <a:close/>
                    </a:path>
                  </a:pathLst>
                </a:custGeom>
                <a:solidFill>
                  <a:srgbClr val="683F1D"/>
                </a:solidFill>
                <a:ln w="470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80" name="任意多边形: 形状 179">
                  <a:extLst>
                    <a:ext uri="{FF2B5EF4-FFF2-40B4-BE49-F238E27FC236}">
                      <a16:creationId xmlns:a16="http://schemas.microsoft.com/office/drawing/2014/main" id="{493A5293-A8F1-36B9-763B-DA250AD41576}"/>
                    </a:ext>
                  </a:extLst>
                </p:cNvPr>
                <p:cNvSpPr/>
                <p:nvPr/>
              </p:nvSpPr>
              <p:spPr>
                <a:xfrm>
                  <a:off x="2566373" y="2275913"/>
                  <a:ext cx="71355" cy="71355"/>
                </a:xfrm>
                <a:custGeom>
                  <a:avLst/>
                  <a:gdLst>
                    <a:gd name="connsiteX0" fmla="*/ 71355 w 71355"/>
                    <a:gd name="connsiteY0" fmla="*/ 35678 h 71355"/>
                    <a:gd name="connsiteX1" fmla="*/ 35678 w 71355"/>
                    <a:gd name="connsiteY1" fmla="*/ 71355 h 71355"/>
                    <a:gd name="connsiteX2" fmla="*/ 0 w 71355"/>
                    <a:gd name="connsiteY2" fmla="*/ 35678 h 71355"/>
                    <a:gd name="connsiteX3" fmla="*/ 35678 w 71355"/>
                    <a:gd name="connsiteY3" fmla="*/ 0 h 71355"/>
                    <a:gd name="connsiteX4" fmla="*/ 71355 w 71355"/>
                    <a:gd name="connsiteY4" fmla="*/ 35678 h 713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1355" h="71355">
                      <a:moveTo>
                        <a:pt x="71355" y="35678"/>
                      </a:moveTo>
                      <a:cubicBezTo>
                        <a:pt x="71355" y="55382"/>
                        <a:pt x="55382" y="71355"/>
                        <a:pt x="35678" y="71355"/>
                      </a:cubicBezTo>
                      <a:cubicBezTo>
                        <a:pt x="15973" y="71355"/>
                        <a:pt x="0" y="55382"/>
                        <a:pt x="0" y="35678"/>
                      </a:cubicBezTo>
                      <a:cubicBezTo>
                        <a:pt x="0" y="15973"/>
                        <a:pt x="15973" y="0"/>
                        <a:pt x="35678" y="0"/>
                      </a:cubicBezTo>
                      <a:cubicBezTo>
                        <a:pt x="55382" y="0"/>
                        <a:pt x="71355" y="15973"/>
                        <a:pt x="71355" y="35678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4233" cap="rnd">
                  <a:solidFill>
                    <a:srgbClr val="683F1D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81" name="任意多边形: 形状 180">
                  <a:extLst>
                    <a:ext uri="{FF2B5EF4-FFF2-40B4-BE49-F238E27FC236}">
                      <a16:creationId xmlns:a16="http://schemas.microsoft.com/office/drawing/2014/main" id="{862698DD-6137-E7C9-8155-0E4D6A38CD7A}"/>
                    </a:ext>
                  </a:extLst>
                </p:cNvPr>
                <p:cNvSpPr/>
                <p:nvPr/>
              </p:nvSpPr>
              <p:spPr>
                <a:xfrm>
                  <a:off x="2654365" y="2090623"/>
                  <a:ext cx="153976" cy="195564"/>
                </a:xfrm>
                <a:custGeom>
                  <a:avLst/>
                  <a:gdLst>
                    <a:gd name="connsiteX0" fmla="*/ 0 w 153976"/>
                    <a:gd name="connsiteY0" fmla="*/ 98240 h 195564"/>
                    <a:gd name="connsiteX1" fmla="*/ 24131 w 153976"/>
                    <a:gd name="connsiteY1" fmla="*/ 10107 h 195564"/>
                    <a:gd name="connsiteX2" fmla="*/ 50288 w 153976"/>
                    <a:gd name="connsiteY2" fmla="*/ 73874 h 195564"/>
                    <a:gd name="connsiteX3" fmla="*/ 141862 w 153976"/>
                    <a:gd name="connsiteY3" fmla="*/ 44983 h 195564"/>
                    <a:gd name="connsiteX4" fmla="*/ 138327 w 153976"/>
                    <a:gd name="connsiteY4" fmla="*/ 84714 h 195564"/>
                    <a:gd name="connsiteX5" fmla="*/ 137432 w 153976"/>
                    <a:gd name="connsiteY5" fmla="*/ 123455 h 195564"/>
                    <a:gd name="connsiteX6" fmla="*/ 132106 w 153976"/>
                    <a:gd name="connsiteY6" fmla="*/ 162196 h 195564"/>
                    <a:gd name="connsiteX7" fmla="*/ 124094 w 153976"/>
                    <a:gd name="connsiteY7" fmla="*/ 195564 h 1955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53976" h="195564">
                      <a:moveTo>
                        <a:pt x="0" y="98240"/>
                      </a:moveTo>
                      <a:cubicBezTo>
                        <a:pt x="6080" y="82923"/>
                        <a:pt x="20549" y="25754"/>
                        <a:pt x="24131" y="10107"/>
                      </a:cubicBezTo>
                      <a:cubicBezTo>
                        <a:pt x="27713" y="-5540"/>
                        <a:pt x="54812" y="-14589"/>
                        <a:pt x="50288" y="73874"/>
                      </a:cubicBezTo>
                      <a:cubicBezTo>
                        <a:pt x="50288" y="73874"/>
                        <a:pt x="127817" y="48612"/>
                        <a:pt x="141862" y="44983"/>
                      </a:cubicBezTo>
                      <a:cubicBezTo>
                        <a:pt x="155907" y="41354"/>
                        <a:pt x="161279" y="72083"/>
                        <a:pt x="138327" y="84714"/>
                      </a:cubicBezTo>
                      <a:cubicBezTo>
                        <a:pt x="138327" y="84714"/>
                        <a:pt x="152466" y="95083"/>
                        <a:pt x="137432" y="123455"/>
                      </a:cubicBezTo>
                      <a:cubicBezTo>
                        <a:pt x="137432" y="123455"/>
                        <a:pt x="153126" y="137924"/>
                        <a:pt x="132106" y="162196"/>
                      </a:cubicBezTo>
                      <a:cubicBezTo>
                        <a:pt x="138018" y="173774"/>
                        <a:pt x="134618" y="187933"/>
                        <a:pt x="124094" y="195564"/>
                      </a:cubicBezTo>
                    </a:path>
                  </a:pathLst>
                </a:custGeom>
                <a:noFill/>
                <a:ln w="3198" cap="rnd">
                  <a:solidFill>
                    <a:srgbClr val="934735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82" name="任意多边形: 形状 181">
                  <a:extLst>
                    <a:ext uri="{FF2B5EF4-FFF2-40B4-BE49-F238E27FC236}">
                      <a16:creationId xmlns:a16="http://schemas.microsoft.com/office/drawing/2014/main" id="{75DD1658-D1F0-123A-398E-B5BFE4BF0904}"/>
                    </a:ext>
                  </a:extLst>
                </p:cNvPr>
                <p:cNvSpPr/>
                <p:nvPr/>
              </p:nvSpPr>
              <p:spPr>
                <a:xfrm>
                  <a:off x="2749804" y="2175337"/>
                  <a:ext cx="42888" cy="18333"/>
                </a:xfrm>
                <a:custGeom>
                  <a:avLst/>
                  <a:gdLst>
                    <a:gd name="connsiteX0" fmla="*/ 42888 w 42888"/>
                    <a:gd name="connsiteY0" fmla="*/ 0 h 18333"/>
                    <a:gd name="connsiteX1" fmla="*/ 0 w 42888"/>
                    <a:gd name="connsiteY1" fmla="*/ 18334 h 183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2888" h="18333">
                      <a:moveTo>
                        <a:pt x="42888" y="0"/>
                      </a:moveTo>
                      <a:cubicBezTo>
                        <a:pt x="28749" y="6504"/>
                        <a:pt x="0" y="18334"/>
                        <a:pt x="0" y="18334"/>
                      </a:cubicBezTo>
                    </a:path>
                  </a:pathLst>
                </a:custGeom>
                <a:noFill/>
                <a:ln w="3198" cap="rnd">
                  <a:solidFill>
                    <a:srgbClr val="934735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83" name="任意多边形: 形状 182">
                  <a:extLst>
                    <a:ext uri="{FF2B5EF4-FFF2-40B4-BE49-F238E27FC236}">
                      <a16:creationId xmlns:a16="http://schemas.microsoft.com/office/drawing/2014/main" id="{5FF4FFEA-EE5C-F82A-F6FD-15BF2319B671}"/>
                    </a:ext>
                  </a:extLst>
                </p:cNvPr>
                <p:cNvSpPr/>
                <p:nvPr/>
              </p:nvSpPr>
              <p:spPr>
                <a:xfrm>
                  <a:off x="2763188" y="2214078"/>
                  <a:ext cx="28607" cy="15647"/>
                </a:xfrm>
                <a:custGeom>
                  <a:avLst/>
                  <a:gdLst>
                    <a:gd name="connsiteX0" fmla="*/ 28608 w 28607"/>
                    <a:gd name="connsiteY0" fmla="*/ 0 h 15647"/>
                    <a:gd name="connsiteX1" fmla="*/ 0 w 28607"/>
                    <a:gd name="connsiteY1" fmla="*/ 15647 h 156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607" h="15647">
                      <a:moveTo>
                        <a:pt x="28608" y="0"/>
                      </a:moveTo>
                      <a:cubicBezTo>
                        <a:pt x="20030" y="5609"/>
                        <a:pt x="0" y="15647"/>
                        <a:pt x="0" y="15647"/>
                      </a:cubicBezTo>
                    </a:path>
                  </a:pathLst>
                </a:custGeom>
                <a:noFill/>
                <a:ln w="3198" cap="rnd">
                  <a:solidFill>
                    <a:srgbClr val="934735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84" name="任意多边形: 形状 183">
                  <a:extLst>
                    <a:ext uri="{FF2B5EF4-FFF2-40B4-BE49-F238E27FC236}">
                      <a16:creationId xmlns:a16="http://schemas.microsoft.com/office/drawing/2014/main" id="{038E77C0-780F-B763-4DAF-05EBE4DF6E79}"/>
                    </a:ext>
                  </a:extLst>
                </p:cNvPr>
                <p:cNvSpPr/>
                <p:nvPr/>
              </p:nvSpPr>
              <p:spPr>
                <a:xfrm>
                  <a:off x="2773651" y="2252819"/>
                  <a:ext cx="12819" cy="6126"/>
                </a:xfrm>
                <a:custGeom>
                  <a:avLst/>
                  <a:gdLst>
                    <a:gd name="connsiteX0" fmla="*/ 12819 w 12819"/>
                    <a:gd name="connsiteY0" fmla="*/ 0 h 6126"/>
                    <a:gd name="connsiteX1" fmla="*/ 0 w 12819"/>
                    <a:gd name="connsiteY1" fmla="*/ 6127 h 61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819" h="6126">
                      <a:moveTo>
                        <a:pt x="12819" y="0"/>
                      </a:moveTo>
                      <a:cubicBezTo>
                        <a:pt x="8715" y="2379"/>
                        <a:pt x="4429" y="4427"/>
                        <a:pt x="0" y="6127"/>
                      </a:cubicBezTo>
                    </a:path>
                  </a:pathLst>
                </a:custGeom>
                <a:noFill/>
                <a:ln w="3198" cap="rnd">
                  <a:solidFill>
                    <a:srgbClr val="934735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85" name="任意多边形: 形状 184">
                  <a:extLst>
                    <a:ext uri="{FF2B5EF4-FFF2-40B4-BE49-F238E27FC236}">
                      <a16:creationId xmlns:a16="http://schemas.microsoft.com/office/drawing/2014/main" id="{19A6E2B6-44F6-EA2A-08D0-E75F2FBC42D5}"/>
                    </a:ext>
                  </a:extLst>
                </p:cNvPr>
                <p:cNvSpPr/>
                <p:nvPr/>
              </p:nvSpPr>
              <p:spPr>
                <a:xfrm>
                  <a:off x="2681088" y="2164497"/>
                  <a:ext cx="23565" cy="7776"/>
                </a:xfrm>
                <a:custGeom>
                  <a:avLst/>
                  <a:gdLst>
                    <a:gd name="connsiteX0" fmla="*/ 23565 w 23565"/>
                    <a:gd name="connsiteY0" fmla="*/ 0 h 7776"/>
                    <a:gd name="connsiteX1" fmla="*/ 0 w 23565"/>
                    <a:gd name="connsiteY1" fmla="*/ 7776 h 777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3565" h="7776">
                      <a:moveTo>
                        <a:pt x="23565" y="0"/>
                      </a:moveTo>
                      <a:cubicBezTo>
                        <a:pt x="10416" y="3865"/>
                        <a:pt x="0" y="7776"/>
                        <a:pt x="0" y="7776"/>
                      </a:cubicBezTo>
                    </a:path>
                  </a:pathLst>
                </a:custGeom>
                <a:noFill/>
                <a:ln w="3198" cap="rnd">
                  <a:solidFill>
                    <a:srgbClr val="934735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15" name="图形 1">
              <a:extLst>
                <a:ext uri="{FF2B5EF4-FFF2-40B4-BE49-F238E27FC236}">
                  <a16:creationId xmlns:a16="http://schemas.microsoft.com/office/drawing/2014/main" id="{05D408D9-CC4D-7FAE-590D-589BF3725CD2}"/>
                </a:ext>
              </a:extLst>
            </p:cNvPr>
            <p:cNvGrpSpPr/>
            <p:nvPr/>
          </p:nvGrpSpPr>
          <p:grpSpPr>
            <a:xfrm>
              <a:off x="3257914" y="1381430"/>
              <a:ext cx="957948" cy="1399530"/>
              <a:chOff x="3257914" y="1381430"/>
              <a:chExt cx="957948" cy="1399530"/>
            </a:xfrm>
          </p:grpSpPr>
          <p:grpSp>
            <p:nvGrpSpPr>
              <p:cNvPr id="110" name="图形 1">
                <a:extLst>
                  <a:ext uri="{FF2B5EF4-FFF2-40B4-BE49-F238E27FC236}">
                    <a16:creationId xmlns:a16="http://schemas.microsoft.com/office/drawing/2014/main" id="{3CF2165E-ED8B-C3E8-4FB2-13AD054507CC}"/>
                  </a:ext>
                </a:extLst>
              </p:cNvPr>
              <p:cNvGrpSpPr/>
              <p:nvPr/>
            </p:nvGrpSpPr>
            <p:grpSpPr>
              <a:xfrm>
                <a:off x="3296515" y="1842197"/>
                <a:ext cx="332518" cy="517305"/>
                <a:chOff x="3296515" y="1842197"/>
                <a:chExt cx="332518" cy="517305"/>
              </a:xfrm>
            </p:grpSpPr>
            <p:sp>
              <p:nvSpPr>
                <p:cNvPr id="171" name="任意多边形: 形状 170">
                  <a:extLst>
                    <a:ext uri="{FF2B5EF4-FFF2-40B4-BE49-F238E27FC236}">
                      <a16:creationId xmlns:a16="http://schemas.microsoft.com/office/drawing/2014/main" id="{2ED15524-2F30-4C30-20D0-D442FFE64B01}"/>
                    </a:ext>
                  </a:extLst>
                </p:cNvPr>
                <p:cNvSpPr/>
                <p:nvPr/>
              </p:nvSpPr>
              <p:spPr>
                <a:xfrm>
                  <a:off x="3296515" y="1842197"/>
                  <a:ext cx="332518" cy="517069"/>
                </a:xfrm>
                <a:custGeom>
                  <a:avLst/>
                  <a:gdLst>
                    <a:gd name="connsiteX0" fmla="*/ 331889 w 332518"/>
                    <a:gd name="connsiteY0" fmla="*/ 153150 h 517069"/>
                    <a:gd name="connsiteX1" fmla="*/ 328731 w 332518"/>
                    <a:gd name="connsiteY1" fmla="*/ 182276 h 517069"/>
                    <a:gd name="connsiteX2" fmla="*/ 223961 w 332518"/>
                    <a:gd name="connsiteY2" fmla="*/ 445498 h 517069"/>
                    <a:gd name="connsiteX3" fmla="*/ 190404 w 332518"/>
                    <a:gd name="connsiteY3" fmla="*/ 485135 h 517069"/>
                    <a:gd name="connsiteX4" fmla="*/ 48637 w 332518"/>
                    <a:gd name="connsiteY4" fmla="*/ 502337 h 517069"/>
                    <a:gd name="connsiteX5" fmla="*/ 1506 w 332518"/>
                    <a:gd name="connsiteY5" fmla="*/ 431076 h 517069"/>
                    <a:gd name="connsiteX6" fmla="*/ 1082 w 332518"/>
                    <a:gd name="connsiteY6" fmla="*/ 392571 h 517069"/>
                    <a:gd name="connsiteX7" fmla="*/ 117729 w 332518"/>
                    <a:gd name="connsiteY7" fmla="*/ 107528 h 517069"/>
                    <a:gd name="connsiteX8" fmla="*/ 138467 w 332518"/>
                    <a:gd name="connsiteY8" fmla="*/ 78213 h 517069"/>
                    <a:gd name="connsiteX9" fmla="*/ 239891 w 332518"/>
                    <a:gd name="connsiteY9" fmla="*/ 354 h 517069"/>
                    <a:gd name="connsiteX10" fmla="*/ 259874 w 332518"/>
                    <a:gd name="connsiteY10" fmla="*/ 1909 h 517069"/>
                    <a:gd name="connsiteX11" fmla="*/ 331889 w 332518"/>
                    <a:gd name="connsiteY11" fmla="*/ 153150 h 5170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332518" h="517069">
                      <a:moveTo>
                        <a:pt x="331889" y="153150"/>
                      </a:moveTo>
                      <a:cubicBezTo>
                        <a:pt x="331347" y="162907"/>
                        <a:pt x="330293" y="172629"/>
                        <a:pt x="328731" y="182276"/>
                      </a:cubicBezTo>
                      <a:cubicBezTo>
                        <a:pt x="316524" y="261691"/>
                        <a:pt x="272646" y="375793"/>
                        <a:pt x="223961" y="445498"/>
                      </a:cubicBezTo>
                      <a:cubicBezTo>
                        <a:pt x="214215" y="459865"/>
                        <a:pt x="202966" y="473152"/>
                        <a:pt x="190404" y="485135"/>
                      </a:cubicBezTo>
                      <a:cubicBezTo>
                        <a:pt x="152135" y="520341"/>
                        <a:pt x="91195" y="526986"/>
                        <a:pt x="48637" y="502337"/>
                      </a:cubicBezTo>
                      <a:cubicBezTo>
                        <a:pt x="22588" y="487323"/>
                        <a:pt x="5128" y="460923"/>
                        <a:pt x="1506" y="431076"/>
                      </a:cubicBezTo>
                      <a:cubicBezTo>
                        <a:pt x="-348" y="418317"/>
                        <a:pt x="-491" y="405368"/>
                        <a:pt x="1082" y="392571"/>
                      </a:cubicBezTo>
                      <a:cubicBezTo>
                        <a:pt x="9236" y="320415"/>
                        <a:pt x="58392" y="196745"/>
                        <a:pt x="117729" y="107528"/>
                      </a:cubicBezTo>
                      <a:cubicBezTo>
                        <a:pt x="124469" y="97253"/>
                        <a:pt x="131444" y="87403"/>
                        <a:pt x="138467" y="78213"/>
                      </a:cubicBezTo>
                      <a:cubicBezTo>
                        <a:pt x="171976" y="34287"/>
                        <a:pt x="207465" y="3653"/>
                        <a:pt x="239891" y="354"/>
                      </a:cubicBezTo>
                      <a:cubicBezTo>
                        <a:pt x="246590" y="-433"/>
                        <a:pt x="253378" y="95"/>
                        <a:pt x="259874" y="1909"/>
                      </a:cubicBezTo>
                      <a:cubicBezTo>
                        <a:pt x="313602" y="17368"/>
                        <a:pt x="336743" y="59408"/>
                        <a:pt x="331889" y="153150"/>
                      </a:cubicBezTo>
                      <a:close/>
                    </a:path>
                  </a:pathLst>
                </a:custGeom>
                <a:solidFill>
                  <a:srgbClr val="FED81D"/>
                </a:solidFill>
                <a:ln w="470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72" name="任意多边形: 形状 171">
                  <a:extLst>
                    <a:ext uri="{FF2B5EF4-FFF2-40B4-BE49-F238E27FC236}">
                      <a16:creationId xmlns:a16="http://schemas.microsoft.com/office/drawing/2014/main" id="{69DBBCBE-0358-490A-CA18-E24EE4D2A1A6}"/>
                    </a:ext>
                  </a:extLst>
                </p:cNvPr>
                <p:cNvSpPr/>
                <p:nvPr/>
              </p:nvSpPr>
              <p:spPr>
                <a:xfrm>
                  <a:off x="3298022" y="2021551"/>
                  <a:ext cx="235839" cy="337951"/>
                </a:xfrm>
                <a:custGeom>
                  <a:avLst/>
                  <a:gdLst>
                    <a:gd name="connsiteX0" fmla="*/ 232069 w 235839"/>
                    <a:gd name="connsiteY0" fmla="*/ 17108 h 337951"/>
                    <a:gd name="connsiteX1" fmla="*/ 212746 w 235839"/>
                    <a:gd name="connsiteY1" fmla="*/ 189746 h 337951"/>
                    <a:gd name="connsiteX2" fmla="*/ 222455 w 235839"/>
                    <a:gd name="connsiteY2" fmla="*/ 266380 h 337951"/>
                    <a:gd name="connsiteX3" fmla="*/ 188898 w 235839"/>
                    <a:gd name="connsiteY3" fmla="*/ 306017 h 337951"/>
                    <a:gd name="connsiteX4" fmla="*/ 47130 w 235839"/>
                    <a:gd name="connsiteY4" fmla="*/ 323219 h 337951"/>
                    <a:gd name="connsiteX5" fmla="*/ 0 w 235839"/>
                    <a:gd name="connsiteY5" fmla="*/ 251958 h 337951"/>
                    <a:gd name="connsiteX6" fmla="*/ 108399 w 235839"/>
                    <a:gd name="connsiteY6" fmla="*/ 290888 h 337951"/>
                    <a:gd name="connsiteX7" fmla="*/ 164484 w 235839"/>
                    <a:gd name="connsiteY7" fmla="*/ 167784 h 337951"/>
                    <a:gd name="connsiteX8" fmla="*/ 235840 w 235839"/>
                    <a:gd name="connsiteY8" fmla="*/ 0 h 337951"/>
                    <a:gd name="connsiteX9" fmla="*/ 232069 w 235839"/>
                    <a:gd name="connsiteY9" fmla="*/ 17108 h 3379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235839" h="337951">
                      <a:moveTo>
                        <a:pt x="232069" y="17108"/>
                      </a:moveTo>
                      <a:cubicBezTo>
                        <a:pt x="215783" y="73122"/>
                        <a:pt x="209247" y="131518"/>
                        <a:pt x="212746" y="189746"/>
                      </a:cubicBezTo>
                      <a:cubicBezTo>
                        <a:pt x="214622" y="215445"/>
                        <a:pt x="217863" y="241026"/>
                        <a:pt x="222455" y="266380"/>
                      </a:cubicBezTo>
                      <a:cubicBezTo>
                        <a:pt x="212708" y="280746"/>
                        <a:pt x="201459" y="294034"/>
                        <a:pt x="188898" y="306017"/>
                      </a:cubicBezTo>
                      <a:cubicBezTo>
                        <a:pt x="150628" y="341223"/>
                        <a:pt x="89689" y="347868"/>
                        <a:pt x="47130" y="323219"/>
                      </a:cubicBezTo>
                      <a:cubicBezTo>
                        <a:pt x="21082" y="308205"/>
                        <a:pt x="3621" y="281805"/>
                        <a:pt x="0" y="251958"/>
                      </a:cubicBezTo>
                      <a:cubicBezTo>
                        <a:pt x="37704" y="292396"/>
                        <a:pt x="77293" y="301115"/>
                        <a:pt x="108399" y="290888"/>
                      </a:cubicBezTo>
                      <a:cubicBezTo>
                        <a:pt x="153550" y="276372"/>
                        <a:pt x="181875" y="222690"/>
                        <a:pt x="164484" y="167784"/>
                      </a:cubicBezTo>
                      <a:cubicBezTo>
                        <a:pt x="133897" y="71261"/>
                        <a:pt x="202896" y="16071"/>
                        <a:pt x="235840" y="0"/>
                      </a:cubicBezTo>
                      <a:cubicBezTo>
                        <a:pt x="234991" y="5373"/>
                        <a:pt x="233672" y="11076"/>
                        <a:pt x="232069" y="17108"/>
                      </a:cubicBezTo>
                      <a:close/>
                    </a:path>
                  </a:pathLst>
                </a:custGeom>
                <a:solidFill>
                  <a:srgbClr val="FCC71F"/>
                </a:solidFill>
                <a:ln w="470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73" name="任意多边形: 形状 172">
                  <a:extLst>
                    <a:ext uri="{FF2B5EF4-FFF2-40B4-BE49-F238E27FC236}">
                      <a16:creationId xmlns:a16="http://schemas.microsoft.com/office/drawing/2014/main" id="{9208CABC-8968-BD96-425B-34D1A3E2ECE6}"/>
                    </a:ext>
                  </a:extLst>
                </p:cNvPr>
                <p:cNvSpPr/>
                <p:nvPr/>
              </p:nvSpPr>
              <p:spPr>
                <a:xfrm>
                  <a:off x="3435029" y="1842197"/>
                  <a:ext cx="194004" cy="182276"/>
                </a:xfrm>
                <a:custGeom>
                  <a:avLst/>
                  <a:gdLst>
                    <a:gd name="connsiteX0" fmla="*/ 193375 w 194004"/>
                    <a:gd name="connsiteY0" fmla="*/ 153150 h 182276"/>
                    <a:gd name="connsiteX1" fmla="*/ 190217 w 194004"/>
                    <a:gd name="connsiteY1" fmla="*/ 182276 h 182276"/>
                    <a:gd name="connsiteX2" fmla="*/ 176361 w 194004"/>
                    <a:gd name="connsiteY2" fmla="*/ 155459 h 182276"/>
                    <a:gd name="connsiteX3" fmla="*/ 96240 w 194004"/>
                    <a:gd name="connsiteY3" fmla="*/ 74961 h 182276"/>
                    <a:gd name="connsiteX4" fmla="*/ 0 w 194004"/>
                    <a:gd name="connsiteY4" fmla="*/ 78213 h 182276"/>
                    <a:gd name="connsiteX5" fmla="*/ 101424 w 194004"/>
                    <a:gd name="connsiteY5" fmla="*/ 354 h 182276"/>
                    <a:gd name="connsiteX6" fmla="*/ 121407 w 194004"/>
                    <a:gd name="connsiteY6" fmla="*/ 1909 h 182276"/>
                    <a:gd name="connsiteX7" fmla="*/ 193375 w 194004"/>
                    <a:gd name="connsiteY7" fmla="*/ 153150 h 18227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94004" h="182276">
                      <a:moveTo>
                        <a:pt x="193375" y="153150"/>
                      </a:moveTo>
                      <a:cubicBezTo>
                        <a:pt x="192833" y="162907"/>
                        <a:pt x="191779" y="172629"/>
                        <a:pt x="190217" y="182276"/>
                      </a:cubicBezTo>
                      <a:cubicBezTo>
                        <a:pt x="184575" y="173904"/>
                        <a:pt x="179925" y="164905"/>
                        <a:pt x="176361" y="155459"/>
                      </a:cubicBezTo>
                      <a:cubicBezTo>
                        <a:pt x="159677" y="110921"/>
                        <a:pt x="129608" y="85848"/>
                        <a:pt x="96240" y="74961"/>
                      </a:cubicBezTo>
                      <a:cubicBezTo>
                        <a:pt x="64709" y="65179"/>
                        <a:pt x="30799" y="66325"/>
                        <a:pt x="0" y="78213"/>
                      </a:cubicBezTo>
                      <a:cubicBezTo>
                        <a:pt x="33510" y="34287"/>
                        <a:pt x="68999" y="3653"/>
                        <a:pt x="101424" y="354"/>
                      </a:cubicBezTo>
                      <a:cubicBezTo>
                        <a:pt x="108123" y="-433"/>
                        <a:pt x="114911" y="95"/>
                        <a:pt x="121407" y="1909"/>
                      </a:cubicBezTo>
                      <a:cubicBezTo>
                        <a:pt x="175089" y="17368"/>
                        <a:pt x="198230" y="59408"/>
                        <a:pt x="193375" y="153150"/>
                      </a:cubicBezTo>
                      <a:close/>
                    </a:path>
                  </a:pathLst>
                </a:custGeom>
                <a:solidFill>
                  <a:srgbClr val="FFE05C"/>
                </a:solidFill>
                <a:ln w="470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11" name="图形 1">
                <a:extLst>
                  <a:ext uri="{FF2B5EF4-FFF2-40B4-BE49-F238E27FC236}">
                    <a16:creationId xmlns:a16="http://schemas.microsoft.com/office/drawing/2014/main" id="{E9E591D3-A52A-1FBB-B4D8-BC18F1486FA7}"/>
                  </a:ext>
                </a:extLst>
              </p:cNvPr>
              <p:cNvGrpSpPr/>
              <p:nvPr/>
            </p:nvGrpSpPr>
            <p:grpSpPr>
              <a:xfrm>
                <a:off x="3509487" y="1635932"/>
                <a:ext cx="560385" cy="1145028"/>
                <a:chOff x="3509487" y="1635932"/>
                <a:chExt cx="560385" cy="1145028"/>
              </a:xfrm>
            </p:grpSpPr>
            <p:sp>
              <p:nvSpPr>
                <p:cNvPr id="160" name="任意多边形: 形状 159">
                  <a:extLst>
                    <a:ext uri="{FF2B5EF4-FFF2-40B4-BE49-F238E27FC236}">
                      <a16:creationId xmlns:a16="http://schemas.microsoft.com/office/drawing/2014/main" id="{34827E17-AD29-BBF8-9F51-5EA2D8B5F660}"/>
                    </a:ext>
                  </a:extLst>
                </p:cNvPr>
                <p:cNvSpPr/>
                <p:nvPr/>
              </p:nvSpPr>
              <p:spPr>
                <a:xfrm>
                  <a:off x="3526038" y="2452416"/>
                  <a:ext cx="478842" cy="328544"/>
                </a:xfrm>
                <a:custGeom>
                  <a:avLst/>
                  <a:gdLst>
                    <a:gd name="connsiteX0" fmla="*/ 478843 w 478842"/>
                    <a:gd name="connsiteY0" fmla="*/ 328545 h 328544"/>
                    <a:gd name="connsiteX1" fmla="*/ 107410 w 478842"/>
                    <a:gd name="connsiteY1" fmla="*/ 278822 h 328544"/>
                    <a:gd name="connsiteX2" fmla="*/ 0 w 478842"/>
                    <a:gd name="connsiteY2" fmla="*/ 269396 h 328544"/>
                    <a:gd name="connsiteX3" fmla="*/ 50147 w 478842"/>
                    <a:gd name="connsiteY3" fmla="*/ 20502 h 328544"/>
                    <a:gd name="connsiteX4" fmla="*/ 62966 w 478842"/>
                    <a:gd name="connsiteY4" fmla="*/ 13197 h 328544"/>
                    <a:gd name="connsiteX5" fmla="*/ 166181 w 478842"/>
                    <a:gd name="connsiteY5" fmla="*/ 9850 h 328544"/>
                    <a:gd name="connsiteX6" fmla="*/ 413803 w 478842"/>
                    <a:gd name="connsiteY6" fmla="*/ 0 h 328544"/>
                    <a:gd name="connsiteX7" fmla="*/ 419836 w 478842"/>
                    <a:gd name="connsiteY7" fmla="*/ 23565 h 328544"/>
                    <a:gd name="connsiteX8" fmla="*/ 420166 w 478842"/>
                    <a:gd name="connsiteY8" fmla="*/ 24649 h 328544"/>
                    <a:gd name="connsiteX9" fmla="*/ 478843 w 478842"/>
                    <a:gd name="connsiteY9" fmla="*/ 328545 h 3285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478842" h="328544">
                      <a:moveTo>
                        <a:pt x="478843" y="328545"/>
                      </a:moveTo>
                      <a:cubicBezTo>
                        <a:pt x="353099" y="307289"/>
                        <a:pt x="227592" y="290275"/>
                        <a:pt x="107410" y="278822"/>
                      </a:cubicBezTo>
                      <a:cubicBezTo>
                        <a:pt x="71968" y="275492"/>
                        <a:pt x="36165" y="272350"/>
                        <a:pt x="0" y="269396"/>
                      </a:cubicBezTo>
                      <a:cubicBezTo>
                        <a:pt x="6787" y="187531"/>
                        <a:pt x="22057" y="53163"/>
                        <a:pt x="50147" y="20502"/>
                      </a:cubicBezTo>
                      <a:cubicBezTo>
                        <a:pt x="53155" y="16319"/>
                        <a:pt x="57834" y="13652"/>
                        <a:pt x="62966" y="13197"/>
                      </a:cubicBezTo>
                      <a:cubicBezTo>
                        <a:pt x="78896" y="12914"/>
                        <a:pt x="118768" y="11594"/>
                        <a:pt x="166181" y="9850"/>
                      </a:cubicBezTo>
                      <a:cubicBezTo>
                        <a:pt x="271423" y="5891"/>
                        <a:pt x="413803" y="0"/>
                        <a:pt x="413803" y="0"/>
                      </a:cubicBezTo>
                      <a:cubicBezTo>
                        <a:pt x="415830" y="7918"/>
                        <a:pt x="417856" y="15789"/>
                        <a:pt x="419836" y="23565"/>
                      </a:cubicBezTo>
                      <a:cubicBezTo>
                        <a:pt x="419836" y="23895"/>
                        <a:pt x="419836" y="24272"/>
                        <a:pt x="420166" y="24649"/>
                      </a:cubicBezTo>
                      <a:cubicBezTo>
                        <a:pt x="445093" y="124837"/>
                        <a:pt x="464680" y="226278"/>
                        <a:pt x="478843" y="328545"/>
                      </a:cubicBezTo>
                      <a:close/>
                    </a:path>
                  </a:pathLst>
                </a:custGeom>
                <a:solidFill>
                  <a:srgbClr val="83ADDF"/>
                </a:solidFill>
                <a:ln w="470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61" name="任意多边形: 形状 160">
                  <a:extLst>
                    <a:ext uri="{FF2B5EF4-FFF2-40B4-BE49-F238E27FC236}">
                      <a16:creationId xmlns:a16="http://schemas.microsoft.com/office/drawing/2014/main" id="{9D4FD34A-DE03-351B-1929-0996C5A0D172}"/>
                    </a:ext>
                  </a:extLst>
                </p:cNvPr>
                <p:cNvSpPr/>
                <p:nvPr/>
              </p:nvSpPr>
              <p:spPr>
                <a:xfrm>
                  <a:off x="3889364" y="2492900"/>
                  <a:ext cx="67537" cy="80498"/>
                </a:xfrm>
                <a:custGeom>
                  <a:avLst/>
                  <a:gdLst>
                    <a:gd name="connsiteX0" fmla="*/ 0 w 67537"/>
                    <a:gd name="connsiteY0" fmla="*/ 0 h 80498"/>
                    <a:gd name="connsiteX1" fmla="*/ 67538 w 67537"/>
                    <a:gd name="connsiteY1" fmla="*/ 80498 h 804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67537" h="80498">
                      <a:moveTo>
                        <a:pt x="0" y="0"/>
                      </a:moveTo>
                      <a:cubicBezTo>
                        <a:pt x="14752" y="32991"/>
                        <a:pt x="54200" y="71685"/>
                        <a:pt x="67538" y="80498"/>
                      </a:cubicBezTo>
                    </a:path>
                  </a:pathLst>
                </a:custGeom>
                <a:noFill/>
                <a:ln w="4233" cap="flat">
                  <a:solidFill>
                    <a:srgbClr val="FFFFF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62" name="任意多边形: 形状 161">
                  <a:extLst>
                    <a:ext uri="{FF2B5EF4-FFF2-40B4-BE49-F238E27FC236}">
                      <a16:creationId xmlns:a16="http://schemas.microsoft.com/office/drawing/2014/main" id="{5AD76B2D-3928-CE50-F897-79DC801FCCB6}"/>
                    </a:ext>
                  </a:extLst>
                </p:cNvPr>
                <p:cNvSpPr/>
                <p:nvPr/>
              </p:nvSpPr>
              <p:spPr>
                <a:xfrm>
                  <a:off x="3682227" y="1635932"/>
                  <a:ext cx="132106" cy="283618"/>
                </a:xfrm>
                <a:custGeom>
                  <a:avLst/>
                  <a:gdLst>
                    <a:gd name="connsiteX0" fmla="*/ 74183 w 132106"/>
                    <a:gd name="connsiteY0" fmla="*/ 282876 h 283618"/>
                    <a:gd name="connsiteX1" fmla="*/ 0 w 132106"/>
                    <a:gd name="connsiteY1" fmla="*/ 172120 h 283618"/>
                    <a:gd name="connsiteX2" fmla="*/ 1461 w 132106"/>
                    <a:gd name="connsiteY2" fmla="*/ 119946 h 283618"/>
                    <a:gd name="connsiteX3" fmla="*/ 4902 w 132106"/>
                    <a:gd name="connsiteY3" fmla="*/ 87945 h 283618"/>
                    <a:gd name="connsiteX4" fmla="*/ 128665 w 132106"/>
                    <a:gd name="connsiteY4" fmla="*/ 53634 h 283618"/>
                    <a:gd name="connsiteX5" fmla="*/ 74183 w 132106"/>
                    <a:gd name="connsiteY5" fmla="*/ 282876 h 2836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32106" h="283618">
                      <a:moveTo>
                        <a:pt x="74183" y="282876"/>
                      </a:moveTo>
                      <a:cubicBezTo>
                        <a:pt x="13479" y="290275"/>
                        <a:pt x="377" y="241637"/>
                        <a:pt x="0" y="172120"/>
                      </a:cubicBezTo>
                      <a:cubicBezTo>
                        <a:pt x="0" y="155765"/>
                        <a:pt x="566" y="138233"/>
                        <a:pt x="1461" y="119946"/>
                      </a:cubicBezTo>
                      <a:cubicBezTo>
                        <a:pt x="1949" y="109219"/>
                        <a:pt x="3098" y="98531"/>
                        <a:pt x="4902" y="87945"/>
                      </a:cubicBezTo>
                      <a:cubicBezTo>
                        <a:pt x="25592" y="-30493"/>
                        <a:pt x="123622" y="-16166"/>
                        <a:pt x="128665" y="53634"/>
                      </a:cubicBezTo>
                      <a:cubicBezTo>
                        <a:pt x="130598" y="80121"/>
                        <a:pt x="149261" y="273732"/>
                        <a:pt x="74183" y="282876"/>
                      </a:cubicBezTo>
                      <a:close/>
                    </a:path>
                  </a:pathLst>
                </a:custGeom>
                <a:solidFill>
                  <a:srgbClr val="B25E47"/>
                </a:solidFill>
                <a:ln w="470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63" name="任意多边形: 形状 162">
                  <a:extLst>
                    <a:ext uri="{FF2B5EF4-FFF2-40B4-BE49-F238E27FC236}">
                      <a16:creationId xmlns:a16="http://schemas.microsoft.com/office/drawing/2014/main" id="{3DCD59FD-10D0-E2CB-90E8-A773B5429B7D}"/>
                    </a:ext>
                  </a:extLst>
                </p:cNvPr>
                <p:cNvSpPr/>
                <p:nvPr/>
              </p:nvSpPr>
              <p:spPr>
                <a:xfrm>
                  <a:off x="3682274" y="1712065"/>
                  <a:ext cx="72814" cy="95986"/>
                </a:xfrm>
                <a:custGeom>
                  <a:avLst/>
                  <a:gdLst>
                    <a:gd name="connsiteX0" fmla="*/ 72722 w 72814"/>
                    <a:gd name="connsiteY0" fmla="*/ 22982 h 95986"/>
                    <a:gd name="connsiteX1" fmla="*/ 0 w 72814"/>
                    <a:gd name="connsiteY1" fmla="*/ 95987 h 95986"/>
                    <a:gd name="connsiteX2" fmla="*/ 0 w 72814"/>
                    <a:gd name="connsiteY2" fmla="*/ 95987 h 95986"/>
                    <a:gd name="connsiteX3" fmla="*/ 1461 w 72814"/>
                    <a:gd name="connsiteY3" fmla="*/ 43813 h 95986"/>
                    <a:gd name="connsiteX4" fmla="*/ 4902 w 72814"/>
                    <a:gd name="connsiteY4" fmla="*/ 11812 h 95986"/>
                    <a:gd name="connsiteX5" fmla="*/ 72722 w 72814"/>
                    <a:gd name="connsiteY5" fmla="*/ 22982 h 959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72814" h="95986">
                      <a:moveTo>
                        <a:pt x="72722" y="22982"/>
                      </a:moveTo>
                      <a:cubicBezTo>
                        <a:pt x="69470" y="69735"/>
                        <a:pt x="35866" y="93677"/>
                        <a:pt x="0" y="95987"/>
                      </a:cubicBezTo>
                      <a:lnTo>
                        <a:pt x="0" y="95987"/>
                      </a:lnTo>
                      <a:cubicBezTo>
                        <a:pt x="0" y="79632"/>
                        <a:pt x="566" y="62100"/>
                        <a:pt x="1461" y="43813"/>
                      </a:cubicBezTo>
                      <a:cubicBezTo>
                        <a:pt x="1949" y="33086"/>
                        <a:pt x="3098" y="22398"/>
                        <a:pt x="4902" y="11812"/>
                      </a:cubicBezTo>
                      <a:cubicBezTo>
                        <a:pt x="24649" y="3376"/>
                        <a:pt x="75267" y="-14722"/>
                        <a:pt x="72722" y="22982"/>
                      </a:cubicBezTo>
                      <a:close/>
                    </a:path>
                  </a:pathLst>
                </a:custGeom>
                <a:solidFill>
                  <a:srgbClr val="914839"/>
                </a:solidFill>
                <a:ln w="470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64" name="任意多边形: 形状 163">
                  <a:extLst>
                    <a:ext uri="{FF2B5EF4-FFF2-40B4-BE49-F238E27FC236}">
                      <a16:creationId xmlns:a16="http://schemas.microsoft.com/office/drawing/2014/main" id="{A1A2131B-C113-632B-0272-E03F060B452A}"/>
                    </a:ext>
                  </a:extLst>
                </p:cNvPr>
                <p:cNvSpPr/>
                <p:nvPr/>
              </p:nvSpPr>
              <p:spPr>
                <a:xfrm>
                  <a:off x="3509487" y="1783919"/>
                  <a:ext cx="560385" cy="695379"/>
                </a:xfrm>
                <a:custGeom>
                  <a:avLst/>
                  <a:gdLst>
                    <a:gd name="connsiteX0" fmla="*/ 480642 w 560385"/>
                    <a:gd name="connsiteY0" fmla="*/ 411684 h 695379"/>
                    <a:gd name="connsiteX1" fmla="*/ 473054 w 560385"/>
                    <a:gd name="connsiteY1" fmla="*/ 444251 h 695379"/>
                    <a:gd name="connsiteX2" fmla="*/ 471593 w 560385"/>
                    <a:gd name="connsiteY2" fmla="*/ 453253 h 695379"/>
                    <a:gd name="connsiteX3" fmla="*/ 449395 w 560385"/>
                    <a:gd name="connsiteY3" fmla="*/ 688009 h 695379"/>
                    <a:gd name="connsiteX4" fmla="*/ 266954 w 560385"/>
                    <a:gd name="connsiteY4" fmla="*/ 691544 h 695379"/>
                    <a:gd name="connsiteX5" fmla="*/ 161194 w 560385"/>
                    <a:gd name="connsiteY5" fmla="*/ 690742 h 695379"/>
                    <a:gd name="connsiteX6" fmla="*/ 47233 w 560385"/>
                    <a:gd name="connsiteY6" fmla="*/ 683154 h 695379"/>
                    <a:gd name="connsiteX7" fmla="*/ 28899 w 560385"/>
                    <a:gd name="connsiteY7" fmla="*/ 607369 h 695379"/>
                    <a:gd name="connsiteX8" fmla="*/ 25035 w 560385"/>
                    <a:gd name="connsiteY8" fmla="*/ 588517 h 695379"/>
                    <a:gd name="connsiteX9" fmla="*/ 23149 w 560385"/>
                    <a:gd name="connsiteY9" fmla="*/ 578714 h 695379"/>
                    <a:gd name="connsiteX10" fmla="*/ 20981 w 560385"/>
                    <a:gd name="connsiteY10" fmla="*/ 567355 h 695379"/>
                    <a:gd name="connsiteX11" fmla="*/ 18672 w 560385"/>
                    <a:gd name="connsiteY11" fmla="*/ 555149 h 695379"/>
                    <a:gd name="connsiteX12" fmla="*/ 13959 w 560385"/>
                    <a:gd name="connsiteY12" fmla="*/ 527860 h 695379"/>
                    <a:gd name="connsiteX13" fmla="*/ 9576 w 560385"/>
                    <a:gd name="connsiteY13" fmla="*/ 501090 h 695379"/>
                    <a:gd name="connsiteX14" fmla="*/ 621 w 560385"/>
                    <a:gd name="connsiteY14" fmla="*/ 424362 h 695379"/>
                    <a:gd name="connsiteX15" fmla="*/ 21783 w 560385"/>
                    <a:gd name="connsiteY15" fmla="*/ 251913 h 695379"/>
                    <a:gd name="connsiteX16" fmla="*/ 22961 w 560385"/>
                    <a:gd name="connsiteY16" fmla="*/ 247624 h 695379"/>
                    <a:gd name="connsiteX17" fmla="*/ 24799 w 560385"/>
                    <a:gd name="connsiteY17" fmla="*/ 240319 h 695379"/>
                    <a:gd name="connsiteX18" fmla="*/ 25647 w 560385"/>
                    <a:gd name="connsiteY18" fmla="*/ 236502 h 695379"/>
                    <a:gd name="connsiteX19" fmla="*/ 26401 w 560385"/>
                    <a:gd name="connsiteY19" fmla="*/ 232684 h 695379"/>
                    <a:gd name="connsiteX20" fmla="*/ 27108 w 560385"/>
                    <a:gd name="connsiteY20" fmla="*/ 228913 h 695379"/>
                    <a:gd name="connsiteX21" fmla="*/ 27721 w 560385"/>
                    <a:gd name="connsiteY21" fmla="*/ 225096 h 695379"/>
                    <a:gd name="connsiteX22" fmla="*/ 28805 w 560385"/>
                    <a:gd name="connsiteY22" fmla="*/ 217744 h 695379"/>
                    <a:gd name="connsiteX23" fmla="*/ 30219 w 560385"/>
                    <a:gd name="connsiteY23" fmla="*/ 199976 h 695379"/>
                    <a:gd name="connsiteX24" fmla="*/ 30219 w 560385"/>
                    <a:gd name="connsiteY24" fmla="*/ 197619 h 695379"/>
                    <a:gd name="connsiteX25" fmla="*/ 30219 w 560385"/>
                    <a:gd name="connsiteY25" fmla="*/ 185459 h 695379"/>
                    <a:gd name="connsiteX26" fmla="*/ 24045 w 560385"/>
                    <a:gd name="connsiteY26" fmla="*/ 130694 h 695379"/>
                    <a:gd name="connsiteX27" fmla="*/ 12121 w 560385"/>
                    <a:gd name="connsiteY27" fmla="*/ 66126 h 695379"/>
                    <a:gd name="connsiteX28" fmla="*/ 28004 w 560385"/>
                    <a:gd name="connsiteY28" fmla="*/ 56370 h 695379"/>
                    <a:gd name="connsiteX29" fmla="*/ 29983 w 560385"/>
                    <a:gd name="connsiteY29" fmla="*/ 56134 h 695379"/>
                    <a:gd name="connsiteX30" fmla="*/ 159874 w 560385"/>
                    <a:gd name="connsiteY30" fmla="*/ 72724 h 695379"/>
                    <a:gd name="connsiteX31" fmla="*/ 166425 w 560385"/>
                    <a:gd name="connsiteY31" fmla="*/ 31815 h 695379"/>
                    <a:gd name="connsiteX32" fmla="*/ 176181 w 560385"/>
                    <a:gd name="connsiteY32" fmla="*/ 24698 h 695379"/>
                    <a:gd name="connsiteX33" fmla="*/ 200595 w 560385"/>
                    <a:gd name="connsiteY33" fmla="*/ 27338 h 695379"/>
                    <a:gd name="connsiteX34" fmla="*/ 291367 w 560385"/>
                    <a:gd name="connsiteY34" fmla="*/ 5941 h 695379"/>
                    <a:gd name="connsiteX35" fmla="*/ 308240 w 560385"/>
                    <a:gd name="connsiteY35" fmla="*/ 96 h 695379"/>
                    <a:gd name="connsiteX36" fmla="*/ 326526 w 560385"/>
                    <a:gd name="connsiteY36" fmla="*/ 22012 h 695379"/>
                    <a:gd name="connsiteX37" fmla="*/ 326526 w 560385"/>
                    <a:gd name="connsiteY37" fmla="*/ 23756 h 695379"/>
                    <a:gd name="connsiteX38" fmla="*/ 326526 w 560385"/>
                    <a:gd name="connsiteY38" fmla="*/ 25641 h 695379"/>
                    <a:gd name="connsiteX39" fmla="*/ 326809 w 560385"/>
                    <a:gd name="connsiteY39" fmla="*/ 29364 h 695379"/>
                    <a:gd name="connsiteX40" fmla="*/ 327045 w 560385"/>
                    <a:gd name="connsiteY40" fmla="*/ 32239 h 695379"/>
                    <a:gd name="connsiteX41" fmla="*/ 327280 w 560385"/>
                    <a:gd name="connsiteY41" fmla="*/ 36151 h 695379"/>
                    <a:gd name="connsiteX42" fmla="*/ 327280 w 560385"/>
                    <a:gd name="connsiteY42" fmla="*/ 40864 h 695379"/>
                    <a:gd name="connsiteX43" fmla="*/ 327280 w 560385"/>
                    <a:gd name="connsiteY43" fmla="*/ 45577 h 695379"/>
                    <a:gd name="connsiteX44" fmla="*/ 327280 w 560385"/>
                    <a:gd name="connsiteY44" fmla="*/ 47934 h 695379"/>
                    <a:gd name="connsiteX45" fmla="*/ 327280 w 560385"/>
                    <a:gd name="connsiteY45" fmla="*/ 49913 h 695379"/>
                    <a:gd name="connsiteX46" fmla="*/ 327280 w 560385"/>
                    <a:gd name="connsiteY46" fmla="*/ 52599 h 695379"/>
                    <a:gd name="connsiteX47" fmla="*/ 327280 w 560385"/>
                    <a:gd name="connsiteY47" fmla="*/ 55946 h 695379"/>
                    <a:gd name="connsiteX48" fmla="*/ 327280 w 560385"/>
                    <a:gd name="connsiteY48" fmla="*/ 59245 h 695379"/>
                    <a:gd name="connsiteX49" fmla="*/ 327280 w 560385"/>
                    <a:gd name="connsiteY49" fmla="*/ 61366 h 695379"/>
                    <a:gd name="connsiteX50" fmla="*/ 327280 w 560385"/>
                    <a:gd name="connsiteY50" fmla="*/ 78333 h 695379"/>
                    <a:gd name="connsiteX51" fmla="*/ 497562 w 560385"/>
                    <a:gd name="connsiteY51" fmla="*/ 75363 h 695379"/>
                    <a:gd name="connsiteX52" fmla="*/ 497845 w 560385"/>
                    <a:gd name="connsiteY52" fmla="*/ 75363 h 695379"/>
                    <a:gd name="connsiteX53" fmla="*/ 539602 w 560385"/>
                    <a:gd name="connsiteY53" fmla="*/ 119383 h 695379"/>
                    <a:gd name="connsiteX54" fmla="*/ 547096 w 560385"/>
                    <a:gd name="connsiteY54" fmla="*/ 133522 h 695379"/>
                    <a:gd name="connsiteX55" fmla="*/ 480642 w 560385"/>
                    <a:gd name="connsiteY55" fmla="*/ 411684 h 6953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</a:cxnLst>
                  <a:rect l="l" t="t" r="r" b="b"/>
                  <a:pathLst>
                    <a:path w="560385" h="695379">
                      <a:moveTo>
                        <a:pt x="480642" y="411684"/>
                      </a:moveTo>
                      <a:cubicBezTo>
                        <a:pt x="477437" y="422372"/>
                        <a:pt x="474903" y="433248"/>
                        <a:pt x="473054" y="444251"/>
                      </a:cubicBezTo>
                      <a:cubicBezTo>
                        <a:pt x="472536" y="447268"/>
                        <a:pt x="472064" y="450284"/>
                        <a:pt x="471593" y="453253"/>
                      </a:cubicBezTo>
                      <a:cubicBezTo>
                        <a:pt x="452977" y="569241"/>
                        <a:pt x="450667" y="676839"/>
                        <a:pt x="449395" y="688009"/>
                      </a:cubicBezTo>
                      <a:cubicBezTo>
                        <a:pt x="448122" y="699179"/>
                        <a:pt x="344247" y="695314"/>
                        <a:pt x="266954" y="691544"/>
                      </a:cubicBezTo>
                      <a:cubicBezTo>
                        <a:pt x="236838" y="690035"/>
                        <a:pt x="197908" y="690460"/>
                        <a:pt x="161194" y="690742"/>
                      </a:cubicBezTo>
                      <a:cubicBezTo>
                        <a:pt x="103695" y="691167"/>
                        <a:pt x="51616" y="691308"/>
                        <a:pt x="47233" y="683154"/>
                      </a:cubicBezTo>
                      <a:cubicBezTo>
                        <a:pt x="44452" y="677876"/>
                        <a:pt x="37006" y="647006"/>
                        <a:pt x="28899" y="607369"/>
                      </a:cubicBezTo>
                      <a:cubicBezTo>
                        <a:pt x="27627" y="601195"/>
                        <a:pt x="26354" y="594880"/>
                        <a:pt x="25035" y="588517"/>
                      </a:cubicBezTo>
                      <a:cubicBezTo>
                        <a:pt x="24375" y="585312"/>
                        <a:pt x="23762" y="582013"/>
                        <a:pt x="23149" y="578714"/>
                      </a:cubicBezTo>
                      <a:cubicBezTo>
                        <a:pt x="22537" y="575415"/>
                        <a:pt x="21688" y="571126"/>
                        <a:pt x="20981" y="567355"/>
                      </a:cubicBezTo>
                      <a:cubicBezTo>
                        <a:pt x="20275" y="563585"/>
                        <a:pt x="19426" y="559249"/>
                        <a:pt x="18672" y="555149"/>
                      </a:cubicBezTo>
                      <a:cubicBezTo>
                        <a:pt x="17023" y="546100"/>
                        <a:pt x="15373" y="536957"/>
                        <a:pt x="13959" y="527860"/>
                      </a:cubicBezTo>
                      <a:cubicBezTo>
                        <a:pt x="12545" y="518764"/>
                        <a:pt x="10943" y="509857"/>
                        <a:pt x="9576" y="501090"/>
                      </a:cubicBezTo>
                      <a:cubicBezTo>
                        <a:pt x="5222" y="475693"/>
                        <a:pt x="2233" y="450080"/>
                        <a:pt x="621" y="424362"/>
                      </a:cubicBezTo>
                      <a:cubicBezTo>
                        <a:pt x="-2260" y="366091"/>
                        <a:pt x="4898" y="307759"/>
                        <a:pt x="21783" y="251913"/>
                      </a:cubicBezTo>
                      <a:cubicBezTo>
                        <a:pt x="22207" y="250452"/>
                        <a:pt x="22631" y="249038"/>
                        <a:pt x="22961" y="247624"/>
                      </a:cubicBezTo>
                      <a:cubicBezTo>
                        <a:pt x="23621" y="245173"/>
                        <a:pt x="24233" y="242911"/>
                        <a:pt x="24799" y="240319"/>
                      </a:cubicBezTo>
                      <a:lnTo>
                        <a:pt x="25647" y="236502"/>
                      </a:lnTo>
                      <a:cubicBezTo>
                        <a:pt x="25930" y="235229"/>
                        <a:pt x="26166" y="233956"/>
                        <a:pt x="26401" y="232684"/>
                      </a:cubicBezTo>
                      <a:cubicBezTo>
                        <a:pt x="26637" y="231411"/>
                        <a:pt x="26920" y="230139"/>
                        <a:pt x="27108" y="228913"/>
                      </a:cubicBezTo>
                      <a:cubicBezTo>
                        <a:pt x="27297" y="227688"/>
                        <a:pt x="27533" y="226369"/>
                        <a:pt x="27721" y="225096"/>
                      </a:cubicBezTo>
                      <a:cubicBezTo>
                        <a:pt x="28145" y="222645"/>
                        <a:pt x="28475" y="220147"/>
                        <a:pt x="28805" y="217744"/>
                      </a:cubicBezTo>
                      <a:cubicBezTo>
                        <a:pt x="29465" y="211711"/>
                        <a:pt x="29983" y="205773"/>
                        <a:pt x="30219" y="199976"/>
                      </a:cubicBezTo>
                      <a:cubicBezTo>
                        <a:pt x="30219" y="199174"/>
                        <a:pt x="30219" y="198373"/>
                        <a:pt x="30219" y="197619"/>
                      </a:cubicBezTo>
                      <a:cubicBezTo>
                        <a:pt x="30219" y="193519"/>
                        <a:pt x="30219" y="189466"/>
                        <a:pt x="30219" y="185459"/>
                      </a:cubicBezTo>
                      <a:cubicBezTo>
                        <a:pt x="29787" y="167058"/>
                        <a:pt x="27721" y="148730"/>
                        <a:pt x="24045" y="130694"/>
                      </a:cubicBezTo>
                      <a:cubicBezTo>
                        <a:pt x="18107" y="99918"/>
                        <a:pt x="10142" y="76777"/>
                        <a:pt x="12121" y="66126"/>
                      </a:cubicBezTo>
                      <a:cubicBezTo>
                        <a:pt x="13064" y="60894"/>
                        <a:pt x="18484" y="57737"/>
                        <a:pt x="28004" y="56370"/>
                      </a:cubicBezTo>
                      <a:cubicBezTo>
                        <a:pt x="28664" y="56370"/>
                        <a:pt x="29371" y="56370"/>
                        <a:pt x="29983" y="56134"/>
                      </a:cubicBezTo>
                      <a:cubicBezTo>
                        <a:pt x="53548" y="53401"/>
                        <a:pt x="98511" y="60046"/>
                        <a:pt x="159874" y="72724"/>
                      </a:cubicBezTo>
                      <a:cubicBezTo>
                        <a:pt x="161118" y="58954"/>
                        <a:pt x="163306" y="45285"/>
                        <a:pt x="166425" y="31815"/>
                      </a:cubicBezTo>
                      <a:cubicBezTo>
                        <a:pt x="167671" y="27494"/>
                        <a:pt x="171686" y="24565"/>
                        <a:pt x="176181" y="24698"/>
                      </a:cubicBezTo>
                      <a:cubicBezTo>
                        <a:pt x="182874" y="24086"/>
                        <a:pt x="191923" y="26536"/>
                        <a:pt x="200595" y="27338"/>
                      </a:cubicBezTo>
                      <a:cubicBezTo>
                        <a:pt x="215346" y="28704"/>
                        <a:pt x="265540" y="19561"/>
                        <a:pt x="291367" y="5941"/>
                      </a:cubicBezTo>
                      <a:cubicBezTo>
                        <a:pt x="296556" y="2909"/>
                        <a:pt x="302288" y="924"/>
                        <a:pt x="308240" y="96"/>
                      </a:cubicBezTo>
                      <a:cubicBezTo>
                        <a:pt x="320635" y="-1082"/>
                        <a:pt x="324924" y="8674"/>
                        <a:pt x="326526" y="22012"/>
                      </a:cubicBezTo>
                      <a:cubicBezTo>
                        <a:pt x="326526" y="22578"/>
                        <a:pt x="326526" y="23190"/>
                        <a:pt x="326526" y="23756"/>
                      </a:cubicBezTo>
                      <a:cubicBezTo>
                        <a:pt x="326526" y="24321"/>
                        <a:pt x="326526" y="24981"/>
                        <a:pt x="326526" y="25641"/>
                      </a:cubicBezTo>
                      <a:cubicBezTo>
                        <a:pt x="326526" y="26301"/>
                        <a:pt x="326526" y="28092"/>
                        <a:pt x="326809" y="29364"/>
                      </a:cubicBezTo>
                      <a:cubicBezTo>
                        <a:pt x="327092" y="30637"/>
                        <a:pt x="326809" y="31249"/>
                        <a:pt x="327045" y="32239"/>
                      </a:cubicBezTo>
                      <a:cubicBezTo>
                        <a:pt x="327280" y="33229"/>
                        <a:pt x="327045" y="34831"/>
                        <a:pt x="327280" y="36151"/>
                      </a:cubicBezTo>
                      <a:cubicBezTo>
                        <a:pt x="327516" y="37471"/>
                        <a:pt x="327280" y="39309"/>
                        <a:pt x="327280" y="40864"/>
                      </a:cubicBezTo>
                      <a:cubicBezTo>
                        <a:pt x="327280" y="42419"/>
                        <a:pt x="327280" y="43880"/>
                        <a:pt x="327280" y="45577"/>
                      </a:cubicBezTo>
                      <a:cubicBezTo>
                        <a:pt x="327280" y="46331"/>
                        <a:pt x="327280" y="47132"/>
                        <a:pt x="327280" y="47934"/>
                      </a:cubicBezTo>
                      <a:cubicBezTo>
                        <a:pt x="327280" y="48735"/>
                        <a:pt x="327280" y="49253"/>
                        <a:pt x="327280" y="49913"/>
                      </a:cubicBezTo>
                      <a:cubicBezTo>
                        <a:pt x="327280" y="50573"/>
                        <a:pt x="327280" y="51704"/>
                        <a:pt x="327280" y="52599"/>
                      </a:cubicBezTo>
                      <a:cubicBezTo>
                        <a:pt x="327280" y="53495"/>
                        <a:pt x="327280" y="54862"/>
                        <a:pt x="327280" y="55946"/>
                      </a:cubicBezTo>
                      <a:cubicBezTo>
                        <a:pt x="327280" y="57030"/>
                        <a:pt x="327280" y="58161"/>
                        <a:pt x="327280" y="59245"/>
                      </a:cubicBezTo>
                      <a:lnTo>
                        <a:pt x="327280" y="61366"/>
                      </a:lnTo>
                      <a:cubicBezTo>
                        <a:pt x="327280" y="70792"/>
                        <a:pt x="327280" y="78333"/>
                        <a:pt x="327280" y="78333"/>
                      </a:cubicBezTo>
                      <a:cubicBezTo>
                        <a:pt x="373939" y="60659"/>
                        <a:pt x="444258" y="42608"/>
                        <a:pt x="497562" y="75363"/>
                      </a:cubicBezTo>
                      <a:lnTo>
                        <a:pt x="497845" y="75363"/>
                      </a:lnTo>
                      <a:cubicBezTo>
                        <a:pt x="515193" y="86354"/>
                        <a:pt x="529541" y="101479"/>
                        <a:pt x="539602" y="119383"/>
                      </a:cubicBezTo>
                      <a:cubicBezTo>
                        <a:pt x="542241" y="123845"/>
                        <a:pt x="544739" y="128558"/>
                        <a:pt x="547096" y="133522"/>
                      </a:cubicBezTo>
                      <a:cubicBezTo>
                        <a:pt x="592058" y="228112"/>
                        <a:pt x="510994" y="308564"/>
                        <a:pt x="480642" y="411684"/>
                      </a:cubicBezTo>
                      <a:close/>
                    </a:path>
                  </a:pathLst>
                </a:custGeom>
                <a:solidFill>
                  <a:srgbClr val="FED81D"/>
                </a:solidFill>
                <a:ln w="470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65" name="任意多边形: 形状 164">
                  <a:extLst>
                    <a:ext uri="{FF2B5EF4-FFF2-40B4-BE49-F238E27FC236}">
                      <a16:creationId xmlns:a16="http://schemas.microsoft.com/office/drawing/2014/main" id="{4158702B-4344-30FF-449E-E7DAC20A77D7}"/>
                    </a:ext>
                  </a:extLst>
                </p:cNvPr>
                <p:cNvSpPr/>
                <p:nvPr/>
              </p:nvSpPr>
              <p:spPr>
                <a:xfrm>
                  <a:off x="3521440" y="1783966"/>
                  <a:ext cx="528732" cy="308009"/>
                </a:xfrm>
                <a:custGeom>
                  <a:avLst/>
                  <a:gdLst>
                    <a:gd name="connsiteX0" fmla="*/ 528732 w 528732"/>
                    <a:gd name="connsiteY0" fmla="*/ 119147 h 308009"/>
                    <a:gd name="connsiteX1" fmla="*/ 386069 w 528732"/>
                    <a:gd name="connsiteY1" fmla="*/ 210061 h 308009"/>
                    <a:gd name="connsiteX2" fmla="*/ 364295 w 528732"/>
                    <a:gd name="connsiteY2" fmla="*/ 238340 h 308009"/>
                    <a:gd name="connsiteX3" fmla="*/ 105079 w 528732"/>
                    <a:gd name="connsiteY3" fmla="*/ 238952 h 308009"/>
                    <a:gd name="connsiteX4" fmla="*/ 91505 w 528732"/>
                    <a:gd name="connsiteY4" fmla="*/ 212041 h 308009"/>
                    <a:gd name="connsiteX5" fmla="*/ 12232 w 528732"/>
                    <a:gd name="connsiteY5" fmla="*/ 130694 h 308009"/>
                    <a:gd name="connsiteX6" fmla="*/ 308 w 528732"/>
                    <a:gd name="connsiteY6" fmla="*/ 66126 h 308009"/>
                    <a:gd name="connsiteX7" fmla="*/ 16191 w 528732"/>
                    <a:gd name="connsiteY7" fmla="*/ 56370 h 308009"/>
                    <a:gd name="connsiteX8" fmla="*/ 18171 w 528732"/>
                    <a:gd name="connsiteY8" fmla="*/ 56134 h 308009"/>
                    <a:gd name="connsiteX9" fmla="*/ 148062 w 528732"/>
                    <a:gd name="connsiteY9" fmla="*/ 72724 h 308009"/>
                    <a:gd name="connsiteX10" fmla="*/ 154613 w 528732"/>
                    <a:gd name="connsiteY10" fmla="*/ 31815 h 308009"/>
                    <a:gd name="connsiteX11" fmla="*/ 164369 w 528732"/>
                    <a:gd name="connsiteY11" fmla="*/ 24698 h 308009"/>
                    <a:gd name="connsiteX12" fmla="*/ 188782 w 528732"/>
                    <a:gd name="connsiteY12" fmla="*/ 27338 h 308009"/>
                    <a:gd name="connsiteX13" fmla="*/ 279555 w 528732"/>
                    <a:gd name="connsiteY13" fmla="*/ 5941 h 308009"/>
                    <a:gd name="connsiteX14" fmla="*/ 296427 w 528732"/>
                    <a:gd name="connsiteY14" fmla="*/ 96 h 308009"/>
                    <a:gd name="connsiteX15" fmla="*/ 314714 w 528732"/>
                    <a:gd name="connsiteY15" fmla="*/ 22012 h 308009"/>
                    <a:gd name="connsiteX16" fmla="*/ 314714 w 528732"/>
                    <a:gd name="connsiteY16" fmla="*/ 23756 h 308009"/>
                    <a:gd name="connsiteX17" fmla="*/ 314714 w 528732"/>
                    <a:gd name="connsiteY17" fmla="*/ 25641 h 308009"/>
                    <a:gd name="connsiteX18" fmla="*/ 314997 w 528732"/>
                    <a:gd name="connsiteY18" fmla="*/ 29364 h 308009"/>
                    <a:gd name="connsiteX19" fmla="*/ 315232 w 528732"/>
                    <a:gd name="connsiteY19" fmla="*/ 32239 h 308009"/>
                    <a:gd name="connsiteX20" fmla="*/ 315468 w 528732"/>
                    <a:gd name="connsiteY20" fmla="*/ 36151 h 308009"/>
                    <a:gd name="connsiteX21" fmla="*/ 315468 w 528732"/>
                    <a:gd name="connsiteY21" fmla="*/ 40864 h 308009"/>
                    <a:gd name="connsiteX22" fmla="*/ 315468 w 528732"/>
                    <a:gd name="connsiteY22" fmla="*/ 45577 h 308009"/>
                    <a:gd name="connsiteX23" fmla="*/ 315468 w 528732"/>
                    <a:gd name="connsiteY23" fmla="*/ 47934 h 308009"/>
                    <a:gd name="connsiteX24" fmla="*/ 315468 w 528732"/>
                    <a:gd name="connsiteY24" fmla="*/ 49913 h 308009"/>
                    <a:gd name="connsiteX25" fmla="*/ 315468 w 528732"/>
                    <a:gd name="connsiteY25" fmla="*/ 52599 h 308009"/>
                    <a:gd name="connsiteX26" fmla="*/ 315468 w 528732"/>
                    <a:gd name="connsiteY26" fmla="*/ 55946 h 308009"/>
                    <a:gd name="connsiteX27" fmla="*/ 315468 w 528732"/>
                    <a:gd name="connsiteY27" fmla="*/ 59245 h 308009"/>
                    <a:gd name="connsiteX28" fmla="*/ 315468 w 528732"/>
                    <a:gd name="connsiteY28" fmla="*/ 61366 h 308009"/>
                    <a:gd name="connsiteX29" fmla="*/ 315468 w 528732"/>
                    <a:gd name="connsiteY29" fmla="*/ 78333 h 308009"/>
                    <a:gd name="connsiteX30" fmla="*/ 485749 w 528732"/>
                    <a:gd name="connsiteY30" fmla="*/ 75363 h 308009"/>
                    <a:gd name="connsiteX31" fmla="*/ 486032 w 528732"/>
                    <a:gd name="connsiteY31" fmla="*/ 75363 h 308009"/>
                    <a:gd name="connsiteX32" fmla="*/ 528732 w 528732"/>
                    <a:gd name="connsiteY32" fmla="*/ 119147 h 3080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</a:cxnLst>
                  <a:rect l="l" t="t" r="r" b="b"/>
                  <a:pathLst>
                    <a:path w="528732" h="308009">
                      <a:moveTo>
                        <a:pt x="528732" y="119147"/>
                      </a:moveTo>
                      <a:cubicBezTo>
                        <a:pt x="483723" y="124662"/>
                        <a:pt x="433341" y="153882"/>
                        <a:pt x="386069" y="210061"/>
                      </a:cubicBezTo>
                      <a:cubicBezTo>
                        <a:pt x="378717" y="218796"/>
                        <a:pt x="371459" y="228222"/>
                        <a:pt x="364295" y="238340"/>
                      </a:cubicBezTo>
                      <a:cubicBezTo>
                        <a:pt x="288274" y="344712"/>
                        <a:pt x="155885" y="316529"/>
                        <a:pt x="105079" y="238952"/>
                      </a:cubicBezTo>
                      <a:cubicBezTo>
                        <a:pt x="99516" y="230544"/>
                        <a:pt x="94960" y="221512"/>
                        <a:pt x="91505" y="212041"/>
                      </a:cubicBezTo>
                      <a:cubicBezTo>
                        <a:pt x="75245" y="167314"/>
                        <a:pt x="45459" y="141911"/>
                        <a:pt x="12232" y="130694"/>
                      </a:cubicBezTo>
                      <a:cubicBezTo>
                        <a:pt x="6294" y="99918"/>
                        <a:pt x="-1671" y="76777"/>
                        <a:pt x="308" y="66126"/>
                      </a:cubicBezTo>
                      <a:cubicBezTo>
                        <a:pt x="1251" y="60894"/>
                        <a:pt x="6671" y="57737"/>
                        <a:pt x="16191" y="56370"/>
                      </a:cubicBezTo>
                      <a:cubicBezTo>
                        <a:pt x="16851" y="56370"/>
                        <a:pt x="17558" y="56370"/>
                        <a:pt x="18171" y="56134"/>
                      </a:cubicBezTo>
                      <a:cubicBezTo>
                        <a:pt x="41736" y="53401"/>
                        <a:pt x="86698" y="60046"/>
                        <a:pt x="148062" y="72724"/>
                      </a:cubicBezTo>
                      <a:cubicBezTo>
                        <a:pt x="149305" y="58954"/>
                        <a:pt x="151494" y="45285"/>
                        <a:pt x="154613" y="31815"/>
                      </a:cubicBezTo>
                      <a:cubicBezTo>
                        <a:pt x="155859" y="27494"/>
                        <a:pt x="159874" y="24565"/>
                        <a:pt x="164369" y="24698"/>
                      </a:cubicBezTo>
                      <a:cubicBezTo>
                        <a:pt x="171061" y="24086"/>
                        <a:pt x="180110" y="26536"/>
                        <a:pt x="188782" y="27338"/>
                      </a:cubicBezTo>
                      <a:cubicBezTo>
                        <a:pt x="203534" y="28704"/>
                        <a:pt x="253728" y="19561"/>
                        <a:pt x="279555" y="5941"/>
                      </a:cubicBezTo>
                      <a:cubicBezTo>
                        <a:pt x="284743" y="2909"/>
                        <a:pt x="290476" y="924"/>
                        <a:pt x="296427" y="96"/>
                      </a:cubicBezTo>
                      <a:cubicBezTo>
                        <a:pt x="308823" y="-1082"/>
                        <a:pt x="313112" y="8674"/>
                        <a:pt x="314714" y="22012"/>
                      </a:cubicBezTo>
                      <a:cubicBezTo>
                        <a:pt x="314714" y="22578"/>
                        <a:pt x="314714" y="23190"/>
                        <a:pt x="314714" y="23756"/>
                      </a:cubicBezTo>
                      <a:cubicBezTo>
                        <a:pt x="314714" y="24321"/>
                        <a:pt x="314714" y="24981"/>
                        <a:pt x="314714" y="25641"/>
                      </a:cubicBezTo>
                      <a:cubicBezTo>
                        <a:pt x="314714" y="26301"/>
                        <a:pt x="314714" y="28092"/>
                        <a:pt x="314997" y="29364"/>
                      </a:cubicBezTo>
                      <a:cubicBezTo>
                        <a:pt x="315280" y="30637"/>
                        <a:pt x="314997" y="31249"/>
                        <a:pt x="315232" y="32239"/>
                      </a:cubicBezTo>
                      <a:cubicBezTo>
                        <a:pt x="315468" y="33229"/>
                        <a:pt x="315232" y="34831"/>
                        <a:pt x="315468" y="36151"/>
                      </a:cubicBezTo>
                      <a:cubicBezTo>
                        <a:pt x="315704" y="37471"/>
                        <a:pt x="315468" y="39309"/>
                        <a:pt x="315468" y="40864"/>
                      </a:cubicBezTo>
                      <a:cubicBezTo>
                        <a:pt x="315468" y="42419"/>
                        <a:pt x="315468" y="43880"/>
                        <a:pt x="315468" y="45577"/>
                      </a:cubicBezTo>
                      <a:cubicBezTo>
                        <a:pt x="315468" y="46331"/>
                        <a:pt x="315468" y="47132"/>
                        <a:pt x="315468" y="47934"/>
                      </a:cubicBezTo>
                      <a:cubicBezTo>
                        <a:pt x="315468" y="48735"/>
                        <a:pt x="315468" y="49253"/>
                        <a:pt x="315468" y="49913"/>
                      </a:cubicBezTo>
                      <a:cubicBezTo>
                        <a:pt x="315468" y="50573"/>
                        <a:pt x="315468" y="51704"/>
                        <a:pt x="315468" y="52599"/>
                      </a:cubicBezTo>
                      <a:cubicBezTo>
                        <a:pt x="315468" y="53495"/>
                        <a:pt x="315468" y="54862"/>
                        <a:pt x="315468" y="55946"/>
                      </a:cubicBezTo>
                      <a:cubicBezTo>
                        <a:pt x="315468" y="57030"/>
                        <a:pt x="315468" y="58161"/>
                        <a:pt x="315468" y="59245"/>
                      </a:cubicBezTo>
                      <a:lnTo>
                        <a:pt x="315468" y="61366"/>
                      </a:lnTo>
                      <a:cubicBezTo>
                        <a:pt x="315468" y="70792"/>
                        <a:pt x="315468" y="78333"/>
                        <a:pt x="315468" y="78333"/>
                      </a:cubicBezTo>
                      <a:cubicBezTo>
                        <a:pt x="362127" y="60659"/>
                        <a:pt x="432445" y="42608"/>
                        <a:pt x="485749" y="75363"/>
                      </a:cubicBezTo>
                      <a:lnTo>
                        <a:pt x="486032" y="75363"/>
                      </a:lnTo>
                      <a:cubicBezTo>
                        <a:pt x="503697" y="86166"/>
                        <a:pt x="518376" y="101218"/>
                        <a:pt x="528732" y="119147"/>
                      </a:cubicBezTo>
                      <a:close/>
                    </a:path>
                  </a:pathLst>
                </a:custGeom>
                <a:solidFill>
                  <a:srgbClr val="FFE05C"/>
                </a:solidFill>
                <a:ln w="470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66" name="任意多边形: 形状 165">
                  <a:extLst>
                    <a:ext uri="{FF2B5EF4-FFF2-40B4-BE49-F238E27FC236}">
                      <a16:creationId xmlns:a16="http://schemas.microsoft.com/office/drawing/2014/main" id="{28BB7065-1F16-CB0B-9286-7B7C4E4673FA}"/>
                    </a:ext>
                  </a:extLst>
                </p:cNvPr>
                <p:cNvSpPr/>
                <p:nvPr/>
              </p:nvSpPr>
              <p:spPr>
                <a:xfrm>
                  <a:off x="3509851" y="1981538"/>
                  <a:ext cx="50403" cy="487797"/>
                </a:xfrm>
                <a:custGeom>
                  <a:avLst/>
                  <a:gdLst>
                    <a:gd name="connsiteX0" fmla="*/ 28252 w 50403"/>
                    <a:gd name="connsiteY0" fmla="*/ 0 h 487797"/>
                    <a:gd name="connsiteX1" fmla="*/ 24293 w 50403"/>
                    <a:gd name="connsiteY1" fmla="*/ 39778 h 487797"/>
                    <a:gd name="connsiteX2" fmla="*/ 20240 w 50403"/>
                    <a:gd name="connsiteY2" fmla="*/ 56886 h 487797"/>
                    <a:gd name="connsiteX3" fmla="*/ 916 w 50403"/>
                    <a:gd name="connsiteY3" fmla="*/ 229524 h 487797"/>
                    <a:gd name="connsiteX4" fmla="*/ 10625 w 50403"/>
                    <a:gd name="connsiteY4" fmla="*/ 306158 h 487797"/>
                    <a:gd name="connsiteX5" fmla="*/ 15338 w 50403"/>
                    <a:gd name="connsiteY5" fmla="*/ 332881 h 487797"/>
                    <a:gd name="connsiteX6" fmla="*/ 31268 w 50403"/>
                    <a:gd name="connsiteY6" fmla="*/ 412389 h 487797"/>
                    <a:gd name="connsiteX7" fmla="*/ 50403 w 50403"/>
                    <a:gd name="connsiteY7" fmla="*/ 487798 h 4877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50403" h="487797">
                      <a:moveTo>
                        <a:pt x="28252" y="0"/>
                      </a:moveTo>
                      <a:cubicBezTo>
                        <a:pt x="28102" y="13350"/>
                        <a:pt x="26777" y="26660"/>
                        <a:pt x="24293" y="39778"/>
                      </a:cubicBezTo>
                      <a:cubicBezTo>
                        <a:pt x="23162" y="45386"/>
                        <a:pt x="21842" y="51089"/>
                        <a:pt x="20240" y="56886"/>
                      </a:cubicBezTo>
                      <a:cubicBezTo>
                        <a:pt x="3954" y="112900"/>
                        <a:pt x="-2582" y="171296"/>
                        <a:pt x="916" y="229524"/>
                      </a:cubicBezTo>
                      <a:cubicBezTo>
                        <a:pt x="2793" y="255223"/>
                        <a:pt x="6033" y="280803"/>
                        <a:pt x="10625" y="306158"/>
                      </a:cubicBezTo>
                      <a:cubicBezTo>
                        <a:pt x="12086" y="314877"/>
                        <a:pt x="13689" y="323832"/>
                        <a:pt x="15338" y="332881"/>
                      </a:cubicBezTo>
                      <a:cubicBezTo>
                        <a:pt x="20334" y="360028"/>
                        <a:pt x="25943" y="387882"/>
                        <a:pt x="31268" y="412389"/>
                      </a:cubicBezTo>
                      <a:cubicBezTo>
                        <a:pt x="39799" y="451884"/>
                        <a:pt x="47575" y="482707"/>
                        <a:pt x="50403" y="487798"/>
                      </a:cubicBezTo>
                    </a:path>
                  </a:pathLst>
                </a:custGeom>
                <a:noFill/>
                <a:ln w="3198" cap="rnd">
                  <a:solidFill>
                    <a:srgbClr val="F7AD2B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67" name="任意多边形: 形状 166">
                  <a:extLst>
                    <a:ext uri="{FF2B5EF4-FFF2-40B4-BE49-F238E27FC236}">
                      <a16:creationId xmlns:a16="http://schemas.microsoft.com/office/drawing/2014/main" id="{8FB9BD2A-9A53-4D0D-7C6B-295E128031DF}"/>
                    </a:ext>
                  </a:extLst>
                </p:cNvPr>
                <p:cNvSpPr/>
                <p:nvPr/>
              </p:nvSpPr>
              <p:spPr>
                <a:xfrm>
                  <a:off x="3674309" y="2215869"/>
                  <a:ext cx="307854" cy="262326"/>
                </a:xfrm>
                <a:custGeom>
                  <a:avLst/>
                  <a:gdLst>
                    <a:gd name="connsiteX0" fmla="*/ 307854 w 307854"/>
                    <a:gd name="connsiteY0" fmla="*/ 19276 h 262326"/>
                    <a:gd name="connsiteX1" fmla="*/ 288107 w 307854"/>
                    <a:gd name="connsiteY1" fmla="*/ 254220 h 262326"/>
                    <a:gd name="connsiteX2" fmla="*/ 105760 w 307854"/>
                    <a:gd name="connsiteY2" fmla="*/ 259687 h 262326"/>
                    <a:gd name="connsiteX3" fmla="*/ 0 w 307854"/>
                    <a:gd name="connsiteY3" fmla="*/ 260017 h 262326"/>
                    <a:gd name="connsiteX4" fmla="*/ 152419 w 307854"/>
                    <a:gd name="connsiteY4" fmla="*/ 219721 h 262326"/>
                    <a:gd name="connsiteX5" fmla="*/ 223963 w 307854"/>
                    <a:gd name="connsiteY5" fmla="*/ 131399 h 262326"/>
                    <a:gd name="connsiteX6" fmla="*/ 160714 w 307854"/>
                    <a:gd name="connsiteY6" fmla="*/ 16826 h 262326"/>
                    <a:gd name="connsiteX7" fmla="*/ 202189 w 307854"/>
                    <a:gd name="connsiteY7" fmla="*/ 0 h 2623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307854" h="262326">
                      <a:moveTo>
                        <a:pt x="307854" y="19276"/>
                      </a:moveTo>
                      <a:cubicBezTo>
                        <a:pt x="290463" y="135499"/>
                        <a:pt x="289285" y="243050"/>
                        <a:pt x="288107" y="254220"/>
                      </a:cubicBezTo>
                      <a:cubicBezTo>
                        <a:pt x="286929" y="265390"/>
                        <a:pt x="183054" y="262704"/>
                        <a:pt x="105760" y="259687"/>
                      </a:cubicBezTo>
                      <a:cubicBezTo>
                        <a:pt x="75644" y="258509"/>
                        <a:pt x="36714" y="259357"/>
                        <a:pt x="0" y="260017"/>
                      </a:cubicBezTo>
                      <a:cubicBezTo>
                        <a:pt x="30163" y="234897"/>
                        <a:pt x="92564" y="193611"/>
                        <a:pt x="152419" y="219721"/>
                      </a:cubicBezTo>
                      <a:cubicBezTo>
                        <a:pt x="235510" y="255964"/>
                        <a:pt x="274675" y="141626"/>
                        <a:pt x="223963" y="131399"/>
                      </a:cubicBezTo>
                      <a:cubicBezTo>
                        <a:pt x="173251" y="121172"/>
                        <a:pt x="170611" y="63484"/>
                        <a:pt x="160714" y="16826"/>
                      </a:cubicBezTo>
                      <a:lnTo>
                        <a:pt x="202189" y="0"/>
                      </a:lnTo>
                      <a:close/>
                    </a:path>
                  </a:pathLst>
                </a:custGeom>
                <a:solidFill>
                  <a:srgbClr val="FCC71F"/>
                </a:solidFill>
                <a:ln w="470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68" name="任意多边形: 形状 167">
                  <a:extLst>
                    <a:ext uri="{FF2B5EF4-FFF2-40B4-BE49-F238E27FC236}">
                      <a16:creationId xmlns:a16="http://schemas.microsoft.com/office/drawing/2014/main" id="{D742B773-3BC4-A289-C600-43AB0646C0F8}"/>
                    </a:ext>
                  </a:extLst>
                </p:cNvPr>
                <p:cNvSpPr/>
                <p:nvPr/>
              </p:nvSpPr>
              <p:spPr>
                <a:xfrm>
                  <a:off x="3666099" y="1857774"/>
                  <a:ext cx="387" cy="27005"/>
                </a:xfrm>
                <a:custGeom>
                  <a:avLst/>
                  <a:gdLst>
                    <a:gd name="connsiteX0" fmla="*/ 387 w 387"/>
                    <a:gd name="connsiteY0" fmla="*/ 0 h 27005"/>
                    <a:gd name="connsiteX1" fmla="*/ 387 w 387"/>
                    <a:gd name="connsiteY1" fmla="*/ 27006 h 270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387" h="27005">
                      <a:moveTo>
                        <a:pt x="387" y="0"/>
                      </a:moveTo>
                      <a:cubicBezTo>
                        <a:pt x="-129" y="8994"/>
                        <a:pt x="-129" y="18011"/>
                        <a:pt x="387" y="27006"/>
                      </a:cubicBezTo>
                    </a:path>
                  </a:pathLst>
                </a:custGeom>
                <a:noFill/>
                <a:ln w="3198" cap="rnd">
                  <a:solidFill>
                    <a:srgbClr val="F7AD2B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69" name="任意多边形: 形状 168">
                  <a:extLst>
                    <a:ext uri="{FF2B5EF4-FFF2-40B4-BE49-F238E27FC236}">
                      <a16:creationId xmlns:a16="http://schemas.microsoft.com/office/drawing/2014/main" id="{D4EA21AA-215F-70CC-4E05-508A25443EDF}"/>
                    </a:ext>
                  </a:extLst>
                </p:cNvPr>
                <p:cNvSpPr/>
                <p:nvPr/>
              </p:nvSpPr>
              <p:spPr>
                <a:xfrm>
                  <a:off x="3833562" y="1859800"/>
                  <a:ext cx="1461" cy="29267"/>
                </a:xfrm>
                <a:custGeom>
                  <a:avLst/>
                  <a:gdLst>
                    <a:gd name="connsiteX0" fmla="*/ 1461 w 1461"/>
                    <a:gd name="connsiteY0" fmla="*/ 0 h 29267"/>
                    <a:gd name="connsiteX1" fmla="*/ 0 w 1461"/>
                    <a:gd name="connsiteY1" fmla="*/ 29268 h 292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461" h="29267">
                      <a:moveTo>
                        <a:pt x="1461" y="0"/>
                      </a:moveTo>
                      <a:cubicBezTo>
                        <a:pt x="801" y="17721"/>
                        <a:pt x="0" y="29268"/>
                        <a:pt x="0" y="29268"/>
                      </a:cubicBezTo>
                    </a:path>
                  </a:pathLst>
                </a:custGeom>
                <a:noFill/>
                <a:ln w="3198" cap="rnd">
                  <a:solidFill>
                    <a:srgbClr val="F7AD2B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70" name="任意多边形: 形状 169">
                  <a:extLst>
                    <a:ext uri="{FF2B5EF4-FFF2-40B4-BE49-F238E27FC236}">
                      <a16:creationId xmlns:a16="http://schemas.microsoft.com/office/drawing/2014/main" id="{5505A4B5-F070-28C1-1C8B-F55C7D7A5E06}"/>
                    </a:ext>
                  </a:extLst>
                </p:cNvPr>
                <p:cNvSpPr/>
                <p:nvPr/>
              </p:nvSpPr>
              <p:spPr>
                <a:xfrm>
                  <a:off x="3706735" y="1887136"/>
                  <a:ext cx="77953" cy="5055"/>
                </a:xfrm>
                <a:custGeom>
                  <a:avLst/>
                  <a:gdLst>
                    <a:gd name="connsiteX0" fmla="*/ 0 w 77953"/>
                    <a:gd name="connsiteY0" fmla="*/ 0 h 5055"/>
                    <a:gd name="connsiteX1" fmla="*/ 77953 w 77953"/>
                    <a:gd name="connsiteY1" fmla="*/ 0 h 50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77953" h="5055">
                      <a:moveTo>
                        <a:pt x="0" y="0"/>
                      </a:moveTo>
                      <a:cubicBezTo>
                        <a:pt x="22811" y="6551"/>
                        <a:pt x="57876" y="6928"/>
                        <a:pt x="77953" y="0"/>
                      </a:cubicBezTo>
                    </a:path>
                  </a:pathLst>
                </a:custGeom>
                <a:noFill/>
                <a:ln w="3198" cap="rnd">
                  <a:solidFill>
                    <a:srgbClr val="F7AD2B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12" name="图形 1">
                <a:extLst>
                  <a:ext uri="{FF2B5EF4-FFF2-40B4-BE49-F238E27FC236}">
                    <a16:creationId xmlns:a16="http://schemas.microsoft.com/office/drawing/2014/main" id="{35C2CF04-0BD4-EC4F-0244-9573D9C16B56}"/>
                  </a:ext>
                </a:extLst>
              </p:cNvPr>
              <p:cNvGrpSpPr/>
              <p:nvPr/>
            </p:nvGrpSpPr>
            <p:grpSpPr>
              <a:xfrm>
                <a:off x="3903500" y="1848570"/>
                <a:ext cx="312362" cy="478773"/>
                <a:chOff x="3903500" y="1848570"/>
                <a:chExt cx="312362" cy="478773"/>
              </a:xfrm>
            </p:grpSpPr>
            <p:sp>
              <p:nvSpPr>
                <p:cNvPr id="155" name="任意多边形: 形状 154">
                  <a:extLst>
                    <a:ext uri="{FF2B5EF4-FFF2-40B4-BE49-F238E27FC236}">
                      <a16:creationId xmlns:a16="http://schemas.microsoft.com/office/drawing/2014/main" id="{50A24B87-68AE-ACBE-66E3-BF528D3639B4}"/>
                    </a:ext>
                  </a:extLst>
                </p:cNvPr>
                <p:cNvSpPr/>
                <p:nvPr/>
              </p:nvSpPr>
              <p:spPr>
                <a:xfrm>
                  <a:off x="3903500" y="1848570"/>
                  <a:ext cx="312362" cy="478773"/>
                </a:xfrm>
                <a:custGeom>
                  <a:avLst/>
                  <a:gdLst>
                    <a:gd name="connsiteX0" fmla="*/ 296640 w 312362"/>
                    <a:gd name="connsiteY0" fmla="*/ 454914 h 478773"/>
                    <a:gd name="connsiteX1" fmla="*/ 156899 w 312362"/>
                    <a:gd name="connsiteY1" fmla="*/ 448975 h 478773"/>
                    <a:gd name="connsiteX2" fmla="*/ 120091 w 312362"/>
                    <a:gd name="connsiteY2" fmla="*/ 407218 h 478773"/>
                    <a:gd name="connsiteX3" fmla="*/ 98694 w 312362"/>
                    <a:gd name="connsiteY3" fmla="*/ 367911 h 478773"/>
                    <a:gd name="connsiteX4" fmla="*/ 87288 w 312362"/>
                    <a:gd name="connsiteY4" fmla="*/ 344912 h 478773"/>
                    <a:gd name="connsiteX5" fmla="*/ 24228 w 312362"/>
                    <a:gd name="connsiteY5" fmla="*/ 214550 h 478773"/>
                    <a:gd name="connsiteX6" fmla="*/ 6413 w 312362"/>
                    <a:gd name="connsiteY6" fmla="*/ 164969 h 478773"/>
                    <a:gd name="connsiteX7" fmla="*/ 2548 w 312362"/>
                    <a:gd name="connsiteY7" fmla="*/ 144231 h 478773"/>
                    <a:gd name="connsiteX8" fmla="*/ 101804 w 312362"/>
                    <a:gd name="connsiteY8" fmla="*/ 8120 h 478773"/>
                    <a:gd name="connsiteX9" fmla="*/ 102040 w 312362"/>
                    <a:gd name="connsiteY9" fmla="*/ 8120 h 478773"/>
                    <a:gd name="connsiteX10" fmla="*/ 152705 w 312362"/>
                    <a:gd name="connsiteY10" fmla="*/ 50867 h 478773"/>
                    <a:gd name="connsiteX11" fmla="*/ 263649 w 312362"/>
                    <a:gd name="connsiteY11" fmla="*/ 236795 h 478773"/>
                    <a:gd name="connsiteX12" fmla="*/ 279391 w 312362"/>
                    <a:gd name="connsiteY12" fmla="*/ 273274 h 478773"/>
                    <a:gd name="connsiteX13" fmla="*/ 296640 w 312362"/>
                    <a:gd name="connsiteY13" fmla="*/ 454914 h 4787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312362" h="478773">
                      <a:moveTo>
                        <a:pt x="296640" y="454914"/>
                      </a:moveTo>
                      <a:cubicBezTo>
                        <a:pt x="273075" y="484841"/>
                        <a:pt x="209026" y="490591"/>
                        <a:pt x="156899" y="448975"/>
                      </a:cubicBezTo>
                      <a:cubicBezTo>
                        <a:pt x="142360" y="437234"/>
                        <a:pt x="129915" y="423115"/>
                        <a:pt x="120091" y="407218"/>
                      </a:cubicBezTo>
                      <a:cubicBezTo>
                        <a:pt x="114341" y="398075"/>
                        <a:pt x="106941" y="384218"/>
                        <a:pt x="98694" y="367911"/>
                      </a:cubicBezTo>
                      <a:cubicBezTo>
                        <a:pt x="95065" y="360653"/>
                        <a:pt x="91200" y="352924"/>
                        <a:pt x="87288" y="344912"/>
                      </a:cubicBezTo>
                      <a:cubicBezTo>
                        <a:pt x="65373" y="300044"/>
                        <a:pt x="40158" y="245656"/>
                        <a:pt x="24228" y="214550"/>
                      </a:cubicBezTo>
                      <a:cubicBezTo>
                        <a:pt x="16236" y="198834"/>
                        <a:pt x="10251" y="182177"/>
                        <a:pt x="6413" y="164969"/>
                      </a:cubicBezTo>
                      <a:cubicBezTo>
                        <a:pt x="4810" y="158135"/>
                        <a:pt x="3538" y="151207"/>
                        <a:pt x="2548" y="144231"/>
                      </a:cubicBezTo>
                      <a:cubicBezTo>
                        <a:pt x="-9470" y="60481"/>
                        <a:pt x="20599" y="-27464"/>
                        <a:pt x="101804" y="8120"/>
                      </a:cubicBezTo>
                      <a:lnTo>
                        <a:pt x="102040" y="8120"/>
                      </a:lnTo>
                      <a:cubicBezTo>
                        <a:pt x="118206" y="15236"/>
                        <a:pt x="135408" y="30648"/>
                        <a:pt x="152705" y="50867"/>
                      </a:cubicBezTo>
                      <a:cubicBezTo>
                        <a:pt x="194651" y="100070"/>
                        <a:pt x="236785" y="178118"/>
                        <a:pt x="263649" y="236795"/>
                      </a:cubicBezTo>
                      <a:cubicBezTo>
                        <a:pt x="269776" y="250133"/>
                        <a:pt x="275055" y="262481"/>
                        <a:pt x="279391" y="273274"/>
                      </a:cubicBezTo>
                      <a:cubicBezTo>
                        <a:pt x="310780" y="351322"/>
                        <a:pt x="326002" y="417304"/>
                        <a:pt x="296640" y="454914"/>
                      </a:cubicBezTo>
                      <a:close/>
                    </a:path>
                  </a:pathLst>
                </a:custGeom>
                <a:solidFill>
                  <a:srgbClr val="FED81D"/>
                </a:solidFill>
                <a:ln w="470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56" name="任意多边形: 形状 155">
                  <a:extLst>
                    <a:ext uri="{FF2B5EF4-FFF2-40B4-BE49-F238E27FC236}">
                      <a16:creationId xmlns:a16="http://schemas.microsoft.com/office/drawing/2014/main" id="{88D368A5-874E-5496-D236-665522573537}"/>
                    </a:ext>
                  </a:extLst>
                </p:cNvPr>
                <p:cNvSpPr/>
                <p:nvPr/>
              </p:nvSpPr>
              <p:spPr>
                <a:xfrm>
                  <a:off x="3909913" y="2013539"/>
                  <a:ext cx="167111" cy="202942"/>
                </a:xfrm>
                <a:custGeom>
                  <a:avLst/>
                  <a:gdLst>
                    <a:gd name="connsiteX0" fmla="*/ 166982 w 167111"/>
                    <a:gd name="connsiteY0" fmla="*/ 157603 h 202942"/>
                    <a:gd name="connsiteX1" fmla="*/ 92281 w 167111"/>
                    <a:gd name="connsiteY1" fmla="*/ 202943 h 202942"/>
                    <a:gd name="connsiteX2" fmla="*/ 80875 w 167111"/>
                    <a:gd name="connsiteY2" fmla="*/ 179943 h 202942"/>
                    <a:gd name="connsiteX3" fmla="*/ 17815 w 167111"/>
                    <a:gd name="connsiteY3" fmla="*/ 49581 h 202942"/>
                    <a:gd name="connsiteX4" fmla="*/ 0 w 167111"/>
                    <a:gd name="connsiteY4" fmla="*/ 0 h 202942"/>
                    <a:gd name="connsiteX5" fmla="*/ 72251 w 167111"/>
                    <a:gd name="connsiteY5" fmla="*/ 69376 h 202942"/>
                    <a:gd name="connsiteX6" fmla="*/ 166982 w 167111"/>
                    <a:gd name="connsiteY6" fmla="*/ 157603 h 2029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67111" h="202942">
                      <a:moveTo>
                        <a:pt x="166982" y="157603"/>
                      </a:moveTo>
                      <a:cubicBezTo>
                        <a:pt x="165144" y="186871"/>
                        <a:pt x="130786" y="198937"/>
                        <a:pt x="92281" y="202943"/>
                      </a:cubicBezTo>
                      <a:cubicBezTo>
                        <a:pt x="88652" y="195685"/>
                        <a:pt x="84787" y="187955"/>
                        <a:pt x="80875" y="179943"/>
                      </a:cubicBezTo>
                      <a:cubicBezTo>
                        <a:pt x="58960" y="135075"/>
                        <a:pt x="33745" y="80687"/>
                        <a:pt x="17815" y="49581"/>
                      </a:cubicBezTo>
                      <a:cubicBezTo>
                        <a:pt x="9823" y="33865"/>
                        <a:pt x="3838" y="17208"/>
                        <a:pt x="0" y="0"/>
                      </a:cubicBezTo>
                      <a:cubicBezTo>
                        <a:pt x="32991" y="707"/>
                        <a:pt x="68951" y="12772"/>
                        <a:pt x="72251" y="69376"/>
                      </a:cubicBezTo>
                      <a:cubicBezTo>
                        <a:pt x="74513" y="108022"/>
                        <a:pt x="171130" y="90631"/>
                        <a:pt x="166982" y="157603"/>
                      </a:cubicBezTo>
                      <a:close/>
                    </a:path>
                  </a:pathLst>
                </a:custGeom>
                <a:solidFill>
                  <a:srgbClr val="FCC71F"/>
                </a:solidFill>
                <a:ln w="470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57" name="任意多边形: 形状 156">
                  <a:extLst>
                    <a:ext uri="{FF2B5EF4-FFF2-40B4-BE49-F238E27FC236}">
                      <a16:creationId xmlns:a16="http://schemas.microsoft.com/office/drawing/2014/main" id="{7898CE2E-17AC-CC5C-F08C-405D35AE067D}"/>
                    </a:ext>
                  </a:extLst>
                </p:cNvPr>
                <p:cNvSpPr/>
                <p:nvPr/>
              </p:nvSpPr>
              <p:spPr>
                <a:xfrm>
                  <a:off x="3903500" y="1848570"/>
                  <a:ext cx="152704" cy="144231"/>
                </a:xfrm>
                <a:custGeom>
                  <a:avLst/>
                  <a:gdLst>
                    <a:gd name="connsiteX0" fmla="*/ 152705 w 152704"/>
                    <a:gd name="connsiteY0" fmla="*/ 51008 h 144231"/>
                    <a:gd name="connsiteX1" fmla="*/ 144268 w 152704"/>
                    <a:gd name="connsiteY1" fmla="*/ 51856 h 144231"/>
                    <a:gd name="connsiteX2" fmla="*/ 2548 w 152704"/>
                    <a:gd name="connsiteY2" fmla="*/ 144231 h 144231"/>
                    <a:gd name="connsiteX3" fmla="*/ 101804 w 152704"/>
                    <a:gd name="connsiteY3" fmla="*/ 8120 h 144231"/>
                    <a:gd name="connsiteX4" fmla="*/ 102040 w 152704"/>
                    <a:gd name="connsiteY4" fmla="*/ 8120 h 144231"/>
                    <a:gd name="connsiteX5" fmla="*/ 152705 w 152704"/>
                    <a:gd name="connsiteY5" fmla="*/ 51008 h 14423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52704" h="144231">
                      <a:moveTo>
                        <a:pt x="152705" y="51008"/>
                      </a:moveTo>
                      <a:cubicBezTo>
                        <a:pt x="149877" y="51008"/>
                        <a:pt x="147049" y="51479"/>
                        <a:pt x="144268" y="51856"/>
                      </a:cubicBezTo>
                      <a:cubicBezTo>
                        <a:pt x="99306" y="57795"/>
                        <a:pt x="49254" y="87581"/>
                        <a:pt x="2548" y="144231"/>
                      </a:cubicBezTo>
                      <a:cubicBezTo>
                        <a:pt x="-9470" y="60481"/>
                        <a:pt x="20599" y="-27464"/>
                        <a:pt x="101804" y="8120"/>
                      </a:cubicBezTo>
                      <a:lnTo>
                        <a:pt x="102040" y="8120"/>
                      </a:lnTo>
                      <a:cubicBezTo>
                        <a:pt x="118206" y="15377"/>
                        <a:pt x="135408" y="30789"/>
                        <a:pt x="152705" y="51008"/>
                      </a:cubicBezTo>
                      <a:close/>
                    </a:path>
                  </a:pathLst>
                </a:custGeom>
                <a:solidFill>
                  <a:srgbClr val="FFE05C"/>
                </a:solidFill>
                <a:ln w="470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58" name="任意多边形: 形状 157">
                  <a:extLst>
                    <a:ext uri="{FF2B5EF4-FFF2-40B4-BE49-F238E27FC236}">
                      <a16:creationId xmlns:a16="http://schemas.microsoft.com/office/drawing/2014/main" id="{7A61758A-3105-F83C-3342-1DFBAD6F5209}"/>
                    </a:ext>
                  </a:extLst>
                </p:cNvPr>
                <p:cNvSpPr/>
                <p:nvPr/>
              </p:nvSpPr>
              <p:spPr>
                <a:xfrm>
                  <a:off x="3906048" y="1992802"/>
                  <a:ext cx="117542" cy="262986"/>
                </a:xfrm>
                <a:custGeom>
                  <a:avLst/>
                  <a:gdLst>
                    <a:gd name="connsiteX0" fmla="*/ 117543 w 117542"/>
                    <a:gd name="connsiteY0" fmla="*/ 262987 h 262986"/>
                    <a:gd name="connsiteX1" fmla="*/ 96146 w 117542"/>
                    <a:gd name="connsiteY1" fmla="*/ 223680 h 262986"/>
                    <a:gd name="connsiteX2" fmla="*/ 84740 w 117542"/>
                    <a:gd name="connsiteY2" fmla="*/ 200680 h 262986"/>
                    <a:gd name="connsiteX3" fmla="*/ 21680 w 117542"/>
                    <a:gd name="connsiteY3" fmla="*/ 70318 h 262986"/>
                    <a:gd name="connsiteX4" fmla="*/ 3865 w 117542"/>
                    <a:gd name="connsiteY4" fmla="*/ 20737 h 262986"/>
                    <a:gd name="connsiteX5" fmla="*/ 0 w 117542"/>
                    <a:gd name="connsiteY5" fmla="*/ 0 h 2629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17542" h="262986">
                      <a:moveTo>
                        <a:pt x="117543" y="262987"/>
                      </a:moveTo>
                      <a:cubicBezTo>
                        <a:pt x="111793" y="253843"/>
                        <a:pt x="104393" y="239987"/>
                        <a:pt x="96146" y="223680"/>
                      </a:cubicBezTo>
                      <a:cubicBezTo>
                        <a:pt x="92516" y="216422"/>
                        <a:pt x="88652" y="208693"/>
                        <a:pt x="84740" y="200680"/>
                      </a:cubicBezTo>
                      <a:cubicBezTo>
                        <a:pt x="62824" y="155812"/>
                        <a:pt x="37610" y="101424"/>
                        <a:pt x="21680" y="70318"/>
                      </a:cubicBezTo>
                      <a:cubicBezTo>
                        <a:pt x="13688" y="54603"/>
                        <a:pt x="7703" y="37945"/>
                        <a:pt x="3865" y="20737"/>
                      </a:cubicBezTo>
                      <a:cubicBezTo>
                        <a:pt x="2262" y="13903"/>
                        <a:pt x="990" y="6975"/>
                        <a:pt x="0" y="0"/>
                      </a:cubicBezTo>
                    </a:path>
                  </a:pathLst>
                </a:custGeom>
                <a:noFill/>
                <a:ln w="3198" cap="rnd">
                  <a:solidFill>
                    <a:srgbClr val="F7AD2B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59" name="任意多边形: 形状 158">
                  <a:extLst>
                    <a:ext uri="{FF2B5EF4-FFF2-40B4-BE49-F238E27FC236}">
                      <a16:creationId xmlns:a16="http://schemas.microsoft.com/office/drawing/2014/main" id="{6A8FFE4D-A010-026C-330B-855CA45752B4}"/>
                    </a:ext>
                  </a:extLst>
                </p:cNvPr>
                <p:cNvSpPr/>
                <p:nvPr/>
              </p:nvSpPr>
              <p:spPr>
                <a:xfrm>
                  <a:off x="4060400" y="2085507"/>
                  <a:ext cx="155462" cy="241836"/>
                </a:xfrm>
                <a:custGeom>
                  <a:avLst/>
                  <a:gdLst>
                    <a:gd name="connsiteX0" fmla="*/ 139741 w 155462"/>
                    <a:gd name="connsiteY0" fmla="*/ 217977 h 241836"/>
                    <a:gd name="connsiteX1" fmla="*/ 0 w 155462"/>
                    <a:gd name="connsiteY1" fmla="*/ 212039 h 241836"/>
                    <a:gd name="connsiteX2" fmla="*/ 39825 w 155462"/>
                    <a:gd name="connsiteY2" fmla="*/ 208693 h 241836"/>
                    <a:gd name="connsiteX3" fmla="*/ 104441 w 155462"/>
                    <a:gd name="connsiteY3" fmla="*/ 132766 h 241836"/>
                    <a:gd name="connsiteX4" fmla="*/ 106750 w 155462"/>
                    <a:gd name="connsiteY4" fmla="*/ 0 h 241836"/>
                    <a:gd name="connsiteX5" fmla="*/ 122492 w 155462"/>
                    <a:gd name="connsiteY5" fmla="*/ 36479 h 241836"/>
                    <a:gd name="connsiteX6" fmla="*/ 139741 w 155462"/>
                    <a:gd name="connsiteY6" fmla="*/ 217977 h 2418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55462" h="241836">
                      <a:moveTo>
                        <a:pt x="139741" y="217977"/>
                      </a:moveTo>
                      <a:cubicBezTo>
                        <a:pt x="116176" y="247905"/>
                        <a:pt x="52126" y="253655"/>
                        <a:pt x="0" y="212039"/>
                      </a:cubicBezTo>
                      <a:cubicBezTo>
                        <a:pt x="12849" y="207913"/>
                        <a:pt x="26468" y="206769"/>
                        <a:pt x="39825" y="208693"/>
                      </a:cubicBezTo>
                      <a:cubicBezTo>
                        <a:pt x="92894" y="216422"/>
                        <a:pt x="145255" y="194553"/>
                        <a:pt x="104441" y="132766"/>
                      </a:cubicBezTo>
                      <a:cubicBezTo>
                        <a:pt x="71450" y="82666"/>
                        <a:pt x="95015" y="19653"/>
                        <a:pt x="106750" y="0"/>
                      </a:cubicBezTo>
                      <a:cubicBezTo>
                        <a:pt x="112877" y="13338"/>
                        <a:pt x="118155" y="25686"/>
                        <a:pt x="122492" y="36479"/>
                      </a:cubicBezTo>
                      <a:cubicBezTo>
                        <a:pt x="153880" y="114385"/>
                        <a:pt x="169103" y="180367"/>
                        <a:pt x="139741" y="217977"/>
                      </a:cubicBezTo>
                      <a:close/>
                    </a:path>
                  </a:pathLst>
                </a:custGeom>
                <a:solidFill>
                  <a:srgbClr val="FCC71F"/>
                </a:solidFill>
                <a:ln w="470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13" name="图形 1">
                <a:extLst>
                  <a:ext uri="{FF2B5EF4-FFF2-40B4-BE49-F238E27FC236}">
                    <a16:creationId xmlns:a16="http://schemas.microsoft.com/office/drawing/2014/main" id="{F55234D7-67D0-CE0C-7EE2-4DDED48759EE}"/>
                  </a:ext>
                </a:extLst>
              </p:cNvPr>
              <p:cNvGrpSpPr/>
              <p:nvPr/>
            </p:nvGrpSpPr>
            <p:grpSpPr>
              <a:xfrm>
                <a:off x="3567585" y="1381430"/>
                <a:ext cx="297082" cy="397413"/>
                <a:chOff x="3567585" y="1381430"/>
                <a:chExt cx="297082" cy="397413"/>
              </a:xfrm>
            </p:grpSpPr>
            <p:sp>
              <p:nvSpPr>
                <p:cNvPr id="140" name="任意多边形: 形状 139">
                  <a:extLst>
                    <a:ext uri="{FF2B5EF4-FFF2-40B4-BE49-F238E27FC236}">
                      <a16:creationId xmlns:a16="http://schemas.microsoft.com/office/drawing/2014/main" id="{57EB6217-2129-301C-5E80-89C047A2A78C}"/>
                    </a:ext>
                  </a:extLst>
                </p:cNvPr>
                <p:cNvSpPr/>
                <p:nvPr/>
              </p:nvSpPr>
              <p:spPr>
                <a:xfrm>
                  <a:off x="3671529" y="1381430"/>
                  <a:ext cx="193138" cy="196579"/>
                </a:xfrm>
                <a:custGeom>
                  <a:avLst/>
                  <a:gdLst>
                    <a:gd name="connsiteX0" fmla="*/ 187766 w 193138"/>
                    <a:gd name="connsiteY0" fmla="*/ 130032 h 196579"/>
                    <a:gd name="connsiteX1" fmla="*/ 171930 w 193138"/>
                    <a:gd name="connsiteY1" fmla="*/ 148884 h 196579"/>
                    <a:gd name="connsiteX2" fmla="*/ 162881 w 193138"/>
                    <a:gd name="connsiteY2" fmla="*/ 164389 h 196579"/>
                    <a:gd name="connsiteX3" fmla="*/ 161986 w 193138"/>
                    <a:gd name="connsiteY3" fmla="*/ 181686 h 196579"/>
                    <a:gd name="connsiteX4" fmla="*/ 140919 w 193138"/>
                    <a:gd name="connsiteY4" fmla="*/ 196579 h 196579"/>
                    <a:gd name="connsiteX5" fmla="*/ 10698 w 193138"/>
                    <a:gd name="connsiteY5" fmla="*/ 135310 h 196579"/>
                    <a:gd name="connsiteX6" fmla="*/ 8059 w 193138"/>
                    <a:gd name="connsiteY6" fmla="*/ 107739 h 196579"/>
                    <a:gd name="connsiteX7" fmla="*/ 8059 w 193138"/>
                    <a:gd name="connsiteY7" fmla="*/ 103450 h 196579"/>
                    <a:gd name="connsiteX8" fmla="*/ 329 w 193138"/>
                    <a:gd name="connsiteY8" fmla="*/ 88746 h 196579"/>
                    <a:gd name="connsiteX9" fmla="*/ 18144 w 193138"/>
                    <a:gd name="connsiteY9" fmla="*/ 80262 h 196579"/>
                    <a:gd name="connsiteX10" fmla="*/ 20831 w 193138"/>
                    <a:gd name="connsiteY10" fmla="*/ 50382 h 196579"/>
                    <a:gd name="connsiteX11" fmla="*/ 33085 w 193138"/>
                    <a:gd name="connsiteY11" fmla="*/ 29644 h 196579"/>
                    <a:gd name="connsiteX12" fmla="*/ 52408 w 193138"/>
                    <a:gd name="connsiteY12" fmla="*/ 21726 h 196579"/>
                    <a:gd name="connsiteX13" fmla="*/ 73836 w 193138"/>
                    <a:gd name="connsiteY13" fmla="*/ 11849 h 196579"/>
                    <a:gd name="connsiteX14" fmla="*/ 74936 w 193138"/>
                    <a:gd name="connsiteY14" fmla="*/ 12300 h 196579"/>
                    <a:gd name="connsiteX15" fmla="*/ 100104 w 193138"/>
                    <a:gd name="connsiteY15" fmla="*/ 5891 h 196579"/>
                    <a:gd name="connsiteX16" fmla="*/ 101282 w 193138"/>
                    <a:gd name="connsiteY16" fmla="*/ 4901 h 196579"/>
                    <a:gd name="connsiteX17" fmla="*/ 127911 w 193138"/>
                    <a:gd name="connsiteY17" fmla="*/ 5891 h 196579"/>
                    <a:gd name="connsiteX18" fmla="*/ 153691 w 193138"/>
                    <a:gd name="connsiteY18" fmla="*/ 20030 h 196579"/>
                    <a:gd name="connsiteX19" fmla="*/ 166840 w 193138"/>
                    <a:gd name="connsiteY19" fmla="*/ 41380 h 196579"/>
                    <a:gd name="connsiteX20" fmla="*/ 175936 w 193138"/>
                    <a:gd name="connsiteY20" fmla="*/ 59855 h 196579"/>
                    <a:gd name="connsiteX21" fmla="*/ 184655 w 193138"/>
                    <a:gd name="connsiteY21" fmla="*/ 88133 h 196579"/>
                    <a:gd name="connsiteX22" fmla="*/ 187625 w 193138"/>
                    <a:gd name="connsiteY22" fmla="*/ 106608 h 196579"/>
                    <a:gd name="connsiteX23" fmla="*/ 187766 w 193138"/>
                    <a:gd name="connsiteY23" fmla="*/ 130032 h 1965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</a:cxnLst>
                  <a:rect l="l" t="t" r="r" b="b"/>
                  <a:pathLst>
                    <a:path w="193138" h="196579">
                      <a:moveTo>
                        <a:pt x="187766" y="130032"/>
                      </a:moveTo>
                      <a:cubicBezTo>
                        <a:pt x="177822" y="137101"/>
                        <a:pt x="171695" y="138232"/>
                        <a:pt x="171930" y="148884"/>
                      </a:cubicBezTo>
                      <a:cubicBezTo>
                        <a:pt x="172166" y="159535"/>
                        <a:pt x="167547" y="162646"/>
                        <a:pt x="162881" y="164389"/>
                      </a:cubicBezTo>
                      <a:cubicBezTo>
                        <a:pt x="158215" y="166133"/>
                        <a:pt x="163447" y="174051"/>
                        <a:pt x="161986" y="181686"/>
                      </a:cubicBezTo>
                      <a:cubicBezTo>
                        <a:pt x="160525" y="189321"/>
                        <a:pt x="140919" y="196579"/>
                        <a:pt x="140919" y="196579"/>
                      </a:cubicBezTo>
                      <a:lnTo>
                        <a:pt x="10698" y="135310"/>
                      </a:lnTo>
                      <a:cubicBezTo>
                        <a:pt x="-142" y="122114"/>
                        <a:pt x="4571" y="114809"/>
                        <a:pt x="8059" y="107739"/>
                      </a:cubicBezTo>
                      <a:cubicBezTo>
                        <a:pt x="8747" y="106392"/>
                        <a:pt x="8747" y="104797"/>
                        <a:pt x="8059" y="103450"/>
                      </a:cubicBezTo>
                      <a:cubicBezTo>
                        <a:pt x="6220" y="98737"/>
                        <a:pt x="-1697" y="94260"/>
                        <a:pt x="329" y="88746"/>
                      </a:cubicBezTo>
                      <a:cubicBezTo>
                        <a:pt x="2921" y="81723"/>
                        <a:pt x="9755" y="80545"/>
                        <a:pt x="18144" y="80262"/>
                      </a:cubicBezTo>
                      <a:cubicBezTo>
                        <a:pt x="26534" y="79979"/>
                        <a:pt x="24696" y="56697"/>
                        <a:pt x="20831" y="50382"/>
                      </a:cubicBezTo>
                      <a:cubicBezTo>
                        <a:pt x="16966" y="44066"/>
                        <a:pt x="19935" y="28749"/>
                        <a:pt x="33085" y="29644"/>
                      </a:cubicBezTo>
                      <a:cubicBezTo>
                        <a:pt x="46234" y="30540"/>
                        <a:pt x="51230" y="27900"/>
                        <a:pt x="52408" y="21726"/>
                      </a:cubicBezTo>
                      <a:cubicBezTo>
                        <a:pt x="55598" y="13082"/>
                        <a:pt x="65191" y="8660"/>
                        <a:pt x="73836" y="11849"/>
                      </a:cubicBezTo>
                      <a:cubicBezTo>
                        <a:pt x="74208" y="11987"/>
                        <a:pt x="74575" y="12137"/>
                        <a:pt x="74936" y="12300"/>
                      </a:cubicBezTo>
                      <a:cubicBezTo>
                        <a:pt x="85164" y="17626"/>
                        <a:pt x="93788" y="11735"/>
                        <a:pt x="100104" y="5891"/>
                      </a:cubicBezTo>
                      <a:cubicBezTo>
                        <a:pt x="100465" y="5524"/>
                        <a:pt x="100859" y="5193"/>
                        <a:pt x="101282" y="4901"/>
                      </a:cubicBezTo>
                      <a:cubicBezTo>
                        <a:pt x="108022" y="-331"/>
                        <a:pt x="122161" y="-3206"/>
                        <a:pt x="127911" y="5891"/>
                      </a:cubicBezTo>
                      <a:cubicBezTo>
                        <a:pt x="133661" y="14987"/>
                        <a:pt x="141390" y="19370"/>
                        <a:pt x="153691" y="20030"/>
                      </a:cubicBezTo>
                      <a:cubicBezTo>
                        <a:pt x="165992" y="20690"/>
                        <a:pt x="169480" y="31152"/>
                        <a:pt x="166840" y="41380"/>
                      </a:cubicBezTo>
                      <a:cubicBezTo>
                        <a:pt x="164201" y="51607"/>
                        <a:pt x="168018" y="55142"/>
                        <a:pt x="175936" y="59855"/>
                      </a:cubicBezTo>
                      <a:cubicBezTo>
                        <a:pt x="184431" y="66557"/>
                        <a:pt x="187901" y="77811"/>
                        <a:pt x="184655" y="88133"/>
                      </a:cubicBezTo>
                      <a:cubicBezTo>
                        <a:pt x="181382" y="94259"/>
                        <a:pt x="182597" y="101816"/>
                        <a:pt x="187625" y="106608"/>
                      </a:cubicBezTo>
                      <a:cubicBezTo>
                        <a:pt x="191536" y="111038"/>
                        <a:pt x="197710" y="123009"/>
                        <a:pt x="187766" y="130032"/>
                      </a:cubicBezTo>
                      <a:close/>
                    </a:path>
                  </a:pathLst>
                </a:custGeom>
                <a:solidFill>
                  <a:srgbClr val="473526"/>
                </a:solidFill>
                <a:ln w="470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41" name="任意多边形: 形状 140">
                  <a:extLst>
                    <a:ext uri="{FF2B5EF4-FFF2-40B4-BE49-F238E27FC236}">
                      <a16:creationId xmlns:a16="http://schemas.microsoft.com/office/drawing/2014/main" id="{E4F03C7A-E68E-26BE-25F3-237088F67D4B}"/>
                    </a:ext>
                  </a:extLst>
                </p:cNvPr>
                <p:cNvSpPr/>
                <p:nvPr/>
              </p:nvSpPr>
              <p:spPr>
                <a:xfrm>
                  <a:off x="3567585" y="1498290"/>
                  <a:ext cx="278405" cy="280553"/>
                </a:xfrm>
                <a:custGeom>
                  <a:avLst/>
                  <a:gdLst>
                    <a:gd name="connsiteX0" fmla="*/ 242082 w 278405"/>
                    <a:gd name="connsiteY0" fmla="*/ 180578 h 280553"/>
                    <a:gd name="connsiteX1" fmla="*/ 209468 w 278405"/>
                    <a:gd name="connsiteY1" fmla="*/ 186469 h 280553"/>
                    <a:gd name="connsiteX2" fmla="*/ 55541 w 278405"/>
                    <a:gd name="connsiteY2" fmla="*/ 224833 h 280553"/>
                    <a:gd name="connsiteX3" fmla="*/ 34332 w 278405"/>
                    <a:gd name="connsiteY3" fmla="*/ 242554 h 280553"/>
                    <a:gd name="connsiteX4" fmla="*/ 29195 w 278405"/>
                    <a:gd name="connsiteY4" fmla="*/ 280258 h 280553"/>
                    <a:gd name="connsiteX5" fmla="*/ 16658 w 278405"/>
                    <a:gd name="connsiteY5" fmla="*/ 280258 h 280553"/>
                    <a:gd name="connsiteX6" fmla="*/ 257 w 278405"/>
                    <a:gd name="connsiteY6" fmla="*/ 269041 h 280553"/>
                    <a:gd name="connsiteX7" fmla="*/ 18261 w 278405"/>
                    <a:gd name="connsiteY7" fmla="*/ 261595 h 280553"/>
                    <a:gd name="connsiteX8" fmla="*/ 13123 w 278405"/>
                    <a:gd name="connsiteY8" fmla="*/ 245524 h 280553"/>
                    <a:gd name="connsiteX9" fmla="*/ 7421 w 278405"/>
                    <a:gd name="connsiteY9" fmla="*/ 213569 h 280553"/>
                    <a:gd name="connsiteX10" fmla="*/ 22597 w 278405"/>
                    <a:gd name="connsiteY10" fmla="*/ 181615 h 280553"/>
                    <a:gd name="connsiteX11" fmla="*/ 8458 w 278405"/>
                    <a:gd name="connsiteY11" fmla="*/ 154939 h 280553"/>
                    <a:gd name="connsiteX12" fmla="*/ 25943 w 278405"/>
                    <a:gd name="connsiteY12" fmla="*/ 117235 h 280553"/>
                    <a:gd name="connsiteX13" fmla="*/ 26508 w 278405"/>
                    <a:gd name="connsiteY13" fmla="*/ 68503 h 280553"/>
                    <a:gd name="connsiteX14" fmla="*/ 67182 w 278405"/>
                    <a:gd name="connsiteY14" fmla="*/ 35511 h 280553"/>
                    <a:gd name="connsiteX15" fmla="*/ 90134 w 278405"/>
                    <a:gd name="connsiteY15" fmla="*/ 6243 h 280553"/>
                    <a:gd name="connsiteX16" fmla="*/ 127414 w 278405"/>
                    <a:gd name="connsiteY16" fmla="*/ 2803 h 280553"/>
                    <a:gd name="connsiteX17" fmla="*/ 164694 w 278405"/>
                    <a:gd name="connsiteY17" fmla="*/ 11711 h 280553"/>
                    <a:gd name="connsiteX18" fmla="*/ 206499 w 278405"/>
                    <a:gd name="connsiteY18" fmla="*/ 13407 h 280553"/>
                    <a:gd name="connsiteX19" fmla="*/ 226859 w 278405"/>
                    <a:gd name="connsiteY19" fmla="*/ 35511 h 280553"/>
                    <a:gd name="connsiteX20" fmla="*/ 256409 w 278405"/>
                    <a:gd name="connsiteY20" fmla="*/ 59076 h 280553"/>
                    <a:gd name="connsiteX21" fmla="*/ 274979 w 278405"/>
                    <a:gd name="connsiteY21" fmla="*/ 84904 h 280553"/>
                    <a:gd name="connsiteX22" fmla="*/ 268993 w 278405"/>
                    <a:gd name="connsiteY22" fmla="*/ 113182 h 280553"/>
                    <a:gd name="connsiteX23" fmla="*/ 276628 w 278405"/>
                    <a:gd name="connsiteY23" fmla="*/ 132411 h 280553"/>
                    <a:gd name="connsiteX24" fmla="*/ 242082 w 278405"/>
                    <a:gd name="connsiteY24" fmla="*/ 180578 h 2805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278405" h="280553">
                      <a:moveTo>
                        <a:pt x="242082" y="180578"/>
                      </a:moveTo>
                      <a:cubicBezTo>
                        <a:pt x="231798" y="184989"/>
                        <a:pt x="220645" y="187003"/>
                        <a:pt x="209468" y="186469"/>
                      </a:cubicBezTo>
                      <a:cubicBezTo>
                        <a:pt x="164741" y="184396"/>
                        <a:pt x="55541" y="224833"/>
                        <a:pt x="55541" y="224833"/>
                      </a:cubicBezTo>
                      <a:cubicBezTo>
                        <a:pt x="37207" y="227096"/>
                        <a:pt x="26037" y="233411"/>
                        <a:pt x="34332" y="242554"/>
                      </a:cubicBezTo>
                      <a:cubicBezTo>
                        <a:pt x="42627" y="251698"/>
                        <a:pt x="50403" y="278091"/>
                        <a:pt x="29195" y="280258"/>
                      </a:cubicBezTo>
                      <a:cubicBezTo>
                        <a:pt x="25025" y="280652"/>
                        <a:pt x="20828" y="280652"/>
                        <a:pt x="16658" y="280258"/>
                      </a:cubicBezTo>
                      <a:cubicBezTo>
                        <a:pt x="4216" y="279174"/>
                        <a:pt x="-1298" y="273943"/>
                        <a:pt x="257" y="269041"/>
                      </a:cubicBezTo>
                      <a:cubicBezTo>
                        <a:pt x="2236" y="262773"/>
                        <a:pt x="15715" y="264328"/>
                        <a:pt x="18261" y="261595"/>
                      </a:cubicBezTo>
                      <a:cubicBezTo>
                        <a:pt x="20806" y="258861"/>
                        <a:pt x="21418" y="253300"/>
                        <a:pt x="13123" y="245524"/>
                      </a:cubicBezTo>
                      <a:cubicBezTo>
                        <a:pt x="4828" y="237747"/>
                        <a:pt x="-1016" y="225776"/>
                        <a:pt x="7421" y="213569"/>
                      </a:cubicBezTo>
                      <a:cubicBezTo>
                        <a:pt x="15857" y="201363"/>
                        <a:pt x="32918" y="190240"/>
                        <a:pt x="22597" y="181615"/>
                      </a:cubicBezTo>
                      <a:cubicBezTo>
                        <a:pt x="12275" y="172990"/>
                        <a:pt x="3745" y="165261"/>
                        <a:pt x="8458" y="154939"/>
                      </a:cubicBezTo>
                      <a:cubicBezTo>
                        <a:pt x="13171" y="144618"/>
                        <a:pt x="37113" y="130007"/>
                        <a:pt x="25943" y="117235"/>
                      </a:cubicBezTo>
                      <a:cubicBezTo>
                        <a:pt x="14773" y="104463"/>
                        <a:pt x="4734" y="88297"/>
                        <a:pt x="26508" y="68503"/>
                      </a:cubicBezTo>
                      <a:cubicBezTo>
                        <a:pt x="48282" y="48708"/>
                        <a:pt x="70339" y="52478"/>
                        <a:pt x="67182" y="35511"/>
                      </a:cubicBezTo>
                      <a:cubicBezTo>
                        <a:pt x="64024" y="18544"/>
                        <a:pt x="66663" y="2237"/>
                        <a:pt x="90134" y="6243"/>
                      </a:cubicBezTo>
                      <a:cubicBezTo>
                        <a:pt x="113605" y="10250"/>
                        <a:pt x="117093" y="8553"/>
                        <a:pt x="127414" y="2803"/>
                      </a:cubicBezTo>
                      <a:cubicBezTo>
                        <a:pt x="137736" y="-2947"/>
                        <a:pt x="151451" y="211"/>
                        <a:pt x="164694" y="11711"/>
                      </a:cubicBezTo>
                      <a:cubicBezTo>
                        <a:pt x="177938" y="23210"/>
                        <a:pt x="190474" y="10250"/>
                        <a:pt x="206499" y="13407"/>
                      </a:cubicBezTo>
                      <a:cubicBezTo>
                        <a:pt x="222523" y="16565"/>
                        <a:pt x="206499" y="32024"/>
                        <a:pt x="226859" y="35511"/>
                      </a:cubicBezTo>
                      <a:cubicBezTo>
                        <a:pt x="247219" y="38999"/>
                        <a:pt x="254100" y="39800"/>
                        <a:pt x="256409" y="59076"/>
                      </a:cubicBezTo>
                      <a:cubicBezTo>
                        <a:pt x="258719" y="78353"/>
                        <a:pt x="272198" y="78777"/>
                        <a:pt x="274979" y="84904"/>
                      </a:cubicBezTo>
                      <a:cubicBezTo>
                        <a:pt x="280776" y="97205"/>
                        <a:pt x="271585" y="105830"/>
                        <a:pt x="268993" y="113182"/>
                      </a:cubicBezTo>
                      <a:cubicBezTo>
                        <a:pt x="266401" y="120534"/>
                        <a:pt x="272104" y="124870"/>
                        <a:pt x="276628" y="132411"/>
                      </a:cubicBezTo>
                      <a:cubicBezTo>
                        <a:pt x="283839" y="145183"/>
                        <a:pt x="268475" y="169361"/>
                        <a:pt x="242082" y="180578"/>
                      </a:cubicBezTo>
                      <a:close/>
                    </a:path>
                  </a:pathLst>
                </a:custGeom>
                <a:solidFill>
                  <a:srgbClr val="604730"/>
                </a:solidFill>
                <a:ln w="470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42" name="任意多边形: 形状 141">
                  <a:extLst>
                    <a:ext uri="{FF2B5EF4-FFF2-40B4-BE49-F238E27FC236}">
                      <a16:creationId xmlns:a16="http://schemas.microsoft.com/office/drawing/2014/main" id="{13ED86A2-7DCA-86F8-9A27-86DCDB7AF607}"/>
                    </a:ext>
                  </a:extLst>
                </p:cNvPr>
                <p:cNvSpPr/>
                <p:nvPr/>
              </p:nvSpPr>
              <p:spPr>
                <a:xfrm>
                  <a:off x="3584102" y="1517882"/>
                  <a:ext cx="232896" cy="260960"/>
                </a:xfrm>
                <a:custGeom>
                  <a:avLst/>
                  <a:gdLst>
                    <a:gd name="connsiteX0" fmla="*/ 232540 w 232896"/>
                    <a:gd name="connsiteY0" fmla="*/ 126533 h 260960"/>
                    <a:gd name="connsiteX1" fmla="*/ 225424 w 232896"/>
                    <a:gd name="connsiteY1" fmla="*/ 160985 h 260960"/>
                    <a:gd name="connsiteX2" fmla="*/ 192809 w 232896"/>
                    <a:gd name="connsiteY2" fmla="*/ 166877 h 260960"/>
                    <a:gd name="connsiteX3" fmla="*/ 38882 w 232896"/>
                    <a:gd name="connsiteY3" fmla="*/ 205241 h 260960"/>
                    <a:gd name="connsiteX4" fmla="*/ 17674 w 232896"/>
                    <a:gd name="connsiteY4" fmla="*/ 222961 h 260960"/>
                    <a:gd name="connsiteX5" fmla="*/ 12537 w 232896"/>
                    <a:gd name="connsiteY5" fmla="*/ 260666 h 260960"/>
                    <a:gd name="connsiteX6" fmla="*/ 0 w 232896"/>
                    <a:gd name="connsiteY6" fmla="*/ 260666 h 260960"/>
                    <a:gd name="connsiteX7" fmla="*/ 11924 w 232896"/>
                    <a:gd name="connsiteY7" fmla="*/ 231775 h 260960"/>
                    <a:gd name="connsiteX8" fmla="*/ 16024 w 232896"/>
                    <a:gd name="connsiteY8" fmla="*/ 187143 h 260960"/>
                    <a:gd name="connsiteX9" fmla="*/ 16024 w 232896"/>
                    <a:gd name="connsiteY9" fmla="*/ 132707 h 260960"/>
                    <a:gd name="connsiteX10" fmla="*/ 30587 w 232896"/>
                    <a:gd name="connsiteY10" fmla="*/ 90620 h 260960"/>
                    <a:gd name="connsiteX11" fmla="*/ 45763 w 232896"/>
                    <a:gd name="connsiteY11" fmla="*/ 45422 h 260960"/>
                    <a:gd name="connsiteX12" fmla="*/ 87426 w 232896"/>
                    <a:gd name="connsiteY12" fmla="*/ 16013 h 260960"/>
                    <a:gd name="connsiteX13" fmla="*/ 129608 w 232896"/>
                    <a:gd name="connsiteY13" fmla="*/ 9603 h 260960"/>
                    <a:gd name="connsiteX14" fmla="*/ 164060 w 232896"/>
                    <a:gd name="connsiteY14" fmla="*/ 31990 h 260960"/>
                    <a:gd name="connsiteX15" fmla="*/ 194836 w 232896"/>
                    <a:gd name="connsiteY15" fmla="*/ 53764 h 260960"/>
                    <a:gd name="connsiteX16" fmla="*/ 205158 w 232896"/>
                    <a:gd name="connsiteY16" fmla="*/ 95427 h 260960"/>
                    <a:gd name="connsiteX17" fmla="*/ 232540 w 232896"/>
                    <a:gd name="connsiteY17" fmla="*/ 126533 h 260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232896" h="260960">
                      <a:moveTo>
                        <a:pt x="232540" y="126533"/>
                      </a:moveTo>
                      <a:cubicBezTo>
                        <a:pt x="231045" y="138181"/>
                        <a:pt x="228666" y="149698"/>
                        <a:pt x="225424" y="160985"/>
                      </a:cubicBezTo>
                      <a:cubicBezTo>
                        <a:pt x="215140" y="165396"/>
                        <a:pt x="203987" y="167411"/>
                        <a:pt x="192809" y="166877"/>
                      </a:cubicBezTo>
                      <a:cubicBezTo>
                        <a:pt x="148083" y="164803"/>
                        <a:pt x="38882" y="205241"/>
                        <a:pt x="38882" y="205241"/>
                      </a:cubicBezTo>
                      <a:cubicBezTo>
                        <a:pt x="20549" y="207503"/>
                        <a:pt x="9379" y="213818"/>
                        <a:pt x="17674" y="222961"/>
                      </a:cubicBezTo>
                      <a:cubicBezTo>
                        <a:pt x="25969" y="232105"/>
                        <a:pt x="33745" y="258498"/>
                        <a:pt x="12537" y="260666"/>
                      </a:cubicBezTo>
                      <a:cubicBezTo>
                        <a:pt x="8367" y="261059"/>
                        <a:pt x="4170" y="261059"/>
                        <a:pt x="0" y="260666"/>
                      </a:cubicBezTo>
                      <a:cubicBezTo>
                        <a:pt x="15883" y="258073"/>
                        <a:pt x="20125" y="246762"/>
                        <a:pt x="11924" y="231775"/>
                      </a:cubicBezTo>
                      <a:cubicBezTo>
                        <a:pt x="660" y="211179"/>
                        <a:pt x="4713" y="198784"/>
                        <a:pt x="16024" y="187143"/>
                      </a:cubicBezTo>
                      <a:cubicBezTo>
                        <a:pt x="27335" y="175501"/>
                        <a:pt x="8813" y="147412"/>
                        <a:pt x="16024" y="132707"/>
                      </a:cubicBezTo>
                      <a:cubicBezTo>
                        <a:pt x="23235" y="118003"/>
                        <a:pt x="35489" y="112818"/>
                        <a:pt x="30587" y="90620"/>
                      </a:cubicBezTo>
                      <a:cubicBezTo>
                        <a:pt x="25686" y="68422"/>
                        <a:pt x="28090" y="57629"/>
                        <a:pt x="45763" y="45422"/>
                      </a:cubicBezTo>
                      <a:cubicBezTo>
                        <a:pt x="63437" y="33215"/>
                        <a:pt x="78048" y="30717"/>
                        <a:pt x="87426" y="16013"/>
                      </a:cubicBezTo>
                      <a:cubicBezTo>
                        <a:pt x="96805" y="1308"/>
                        <a:pt x="121266" y="-8024"/>
                        <a:pt x="129608" y="9603"/>
                      </a:cubicBezTo>
                      <a:cubicBezTo>
                        <a:pt x="137950" y="27230"/>
                        <a:pt x="140636" y="39154"/>
                        <a:pt x="164060" y="31990"/>
                      </a:cubicBezTo>
                      <a:cubicBezTo>
                        <a:pt x="187484" y="24826"/>
                        <a:pt x="203178" y="33639"/>
                        <a:pt x="194836" y="53764"/>
                      </a:cubicBezTo>
                      <a:cubicBezTo>
                        <a:pt x="186494" y="73889"/>
                        <a:pt x="190453" y="92976"/>
                        <a:pt x="205158" y="95427"/>
                      </a:cubicBezTo>
                      <a:cubicBezTo>
                        <a:pt x="219862" y="97878"/>
                        <a:pt x="235462" y="98632"/>
                        <a:pt x="232540" y="126533"/>
                      </a:cubicBezTo>
                      <a:close/>
                    </a:path>
                  </a:pathLst>
                </a:custGeom>
                <a:solidFill>
                  <a:srgbClr val="473526"/>
                </a:solidFill>
                <a:ln w="470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43" name="任意多边形: 形状 142">
                  <a:extLst>
                    <a:ext uri="{FF2B5EF4-FFF2-40B4-BE49-F238E27FC236}">
                      <a16:creationId xmlns:a16="http://schemas.microsoft.com/office/drawing/2014/main" id="{F847237E-23F1-792A-C373-643B96774E25}"/>
                    </a:ext>
                  </a:extLst>
                </p:cNvPr>
                <p:cNvSpPr/>
                <p:nvPr/>
              </p:nvSpPr>
              <p:spPr>
                <a:xfrm>
                  <a:off x="3611398" y="1550048"/>
                  <a:ext cx="229586" cy="228474"/>
                </a:xfrm>
                <a:custGeom>
                  <a:avLst/>
                  <a:gdLst>
                    <a:gd name="connsiteX0" fmla="*/ 188560 w 229586"/>
                    <a:gd name="connsiteY0" fmla="*/ 161716 h 228474"/>
                    <a:gd name="connsiteX1" fmla="*/ 20541 w 229586"/>
                    <a:gd name="connsiteY1" fmla="*/ 211391 h 228474"/>
                    <a:gd name="connsiteX2" fmla="*/ 1406 w 229586"/>
                    <a:gd name="connsiteY2" fmla="*/ 127028 h 228474"/>
                    <a:gd name="connsiteX3" fmla="*/ 8004 w 229586"/>
                    <a:gd name="connsiteY3" fmla="*/ 90691 h 228474"/>
                    <a:gd name="connsiteX4" fmla="*/ 28129 w 229586"/>
                    <a:gd name="connsiteY4" fmla="*/ 34559 h 228474"/>
                    <a:gd name="connsiteX5" fmla="*/ 94818 w 229586"/>
                    <a:gd name="connsiteY5" fmla="*/ 437 h 228474"/>
                    <a:gd name="connsiteX6" fmla="*/ 96326 w 229586"/>
                    <a:gd name="connsiteY6" fmla="*/ 14576 h 228474"/>
                    <a:gd name="connsiteX7" fmla="*/ 108957 w 229586"/>
                    <a:gd name="connsiteY7" fmla="*/ 32249 h 228474"/>
                    <a:gd name="connsiteX8" fmla="*/ 133795 w 229586"/>
                    <a:gd name="connsiteY8" fmla="*/ 53317 h 228474"/>
                    <a:gd name="connsiteX9" fmla="*/ 148547 w 229586"/>
                    <a:gd name="connsiteY9" fmla="*/ 83621 h 228474"/>
                    <a:gd name="connsiteX10" fmla="*/ 159481 w 229586"/>
                    <a:gd name="connsiteY10" fmla="*/ 108459 h 228474"/>
                    <a:gd name="connsiteX11" fmla="*/ 178898 w 229586"/>
                    <a:gd name="connsiteY11" fmla="*/ 113502 h 228474"/>
                    <a:gd name="connsiteX12" fmla="*/ 222258 w 229586"/>
                    <a:gd name="connsiteY12" fmla="*/ 102615 h 228474"/>
                    <a:gd name="connsiteX13" fmla="*/ 188560 w 229586"/>
                    <a:gd name="connsiteY13" fmla="*/ 161716 h 2284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229586" h="228474">
                      <a:moveTo>
                        <a:pt x="188560" y="161716"/>
                      </a:moveTo>
                      <a:cubicBezTo>
                        <a:pt x="100568" y="225719"/>
                        <a:pt x="62628" y="246786"/>
                        <a:pt x="20541" y="211391"/>
                      </a:cubicBezTo>
                      <a:cubicBezTo>
                        <a:pt x="935" y="194943"/>
                        <a:pt x="-2459" y="161339"/>
                        <a:pt x="1406" y="127028"/>
                      </a:cubicBezTo>
                      <a:cubicBezTo>
                        <a:pt x="2846" y="114790"/>
                        <a:pt x="5050" y="102654"/>
                        <a:pt x="8004" y="90691"/>
                      </a:cubicBezTo>
                      <a:cubicBezTo>
                        <a:pt x="12406" y="71232"/>
                        <a:pt x="19164" y="52382"/>
                        <a:pt x="28129" y="34559"/>
                      </a:cubicBezTo>
                      <a:cubicBezTo>
                        <a:pt x="46981" y="437"/>
                        <a:pt x="90435" y="-1260"/>
                        <a:pt x="94818" y="437"/>
                      </a:cubicBezTo>
                      <a:cubicBezTo>
                        <a:pt x="99201" y="2133"/>
                        <a:pt x="100568" y="4678"/>
                        <a:pt x="96326" y="14576"/>
                      </a:cubicBezTo>
                      <a:cubicBezTo>
                        <a:pt x="92084" y="24473"/>
                        <a:pt x="96750" y="31872"/>
                        <a:pt x="108957" y="32249"/>
                      </a:cubicBezTo>
                      <a:cubicBezTo>
                        <a:pt x="121164" y="32626"/>
                        <a:pt x="135114" y="41110"/>
                        <a:pt x="133795" y="53317"/>
                      </a:cubicBezTo>
                      <a:cubicBezTo>
                        <a:pt x="132162" y="65467"/>
                        <a:pt x="137976" y="77411"/>
                        <a:pt x="148547" y="83621"/>
                      </a:cubicBezTo>
                      <a:cubicBezTo>
                        <a:pt x="159905" y="90785"/>
                        <a:pt x="157973" y="101766"/>
                        <a:pt x="159481" y="108459"/>
                      </a:cubicBezTo>
                      <a:cubicBezTo>
                        <a:pt x="160989" y="115151"/>
                        <a:pt x="175081" y="122598"/>
                        <a:pt x="178898" y="113502"/>
                      </a:cubicBezTo>
                      <a:cubicBezTo>
                        <a:pt x="182716" y="104406"/>
                        <a:pt x="204537" y="84470"/>
                        <a:pt x="222258" y="102615"/>
                      </a:cubicBezTo>
                      <a:cubicBezTo>
                        <a:pt x="239979" y="120760"/>
                        <a:pt x="224332" y="162989"/>
                        <a:pt x="188560" y="161716"/>
                      </a:cubicBezTo>
                      <a:close/>
                    </a:path>
                  </a:pathLst>
                </a:custGeom>
                <a:solidFill>
                  <a:srgbClr val="B25E47"/>
                </a:solidFill>
                <a:ln w="470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44" name="任意多边形: 形状 143">
                  <a:extLst>
                    <a:ext uri="{FF2B5EF4-FFF2-40B4-BE49-F238E27FC236}">
                      <a16:creationId xmlns:a16="http://schemas.microsoft.com/office/drawing/2014/main" id="{14794CD0-E34E-192D-0EF2-D2B6DDA60710}"/>
                    </a:ext>
                  </a:extLst>
                </p:cNvPr>
                <p:cNvSpPr/>
                <p:nvPr/>
              </p:nvSpPr>
              <p:spPr>
                <a:xfrm>
                  <a:off x="3693391" y="1632864"/>
                  <a:ext cx="55005" cy="40803"/>
                </a:xfrm>
                <a:custGeom>
                  <a:avLst/>
                  <a:gdLst>
                    <a:gd name="connsiteX0" fmla="*/ 1090 w 55005"/>
                    <a:gd name="connsiteY0" fmla="*/ 33137 h 40803"/>
                    <a:gd name="connsiteX1" fmla="*/ 35118 w 55005"/>
                    <a:gd name="connsiteY1" fmla="*/ 36342 h 40803"/>
                    <a:gd name="connsiteX2" fmla="*/ 53970 w 55005"/>
                    <a:gd name="connsiteY2" fmla="*/ 7687 h 40803"/>
                    <a:gd name="connsiteX3" fmla="*/ 19942 w 55005"/>
                    <a:gd name="connsiteY3" fmla="*/ 4482 h 40803"/>
                    <a:gd name="connsiteX4" fmla="*/ 1090 w 55005"/>
                    <a:gd name="connsiteY4" fmla="*/ 33137 h 408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5005" h="40803">
                      <a:moveTo>
                        <a:pt x="1090" y="33137"/>
                      </a:moveTo>
                      <a:cubicBezTo>
                        <a:pt x="5331" y="41950"/>
                        <a:pt x="20602" y="43364"/>
                        <a:pt x="35118" y="36342"/>
                      </a:cubicBezTo>
                      <a:cubicBezTo>
                        <a:pt x="49634" y="29319"/>
                        <a:pt x="58070" y="16500"/>
                        <a:pt x="53970" y="7687"/>
                      </a:cubicBezTo>
                      <a:cubicBezTo>
                        <a:pt x="49869" y="-1127"/>
                        <a:pt x="34505" y="-2588"/>
                        <a:pt x="19942" y="4482"/>
                      </a:cubicBezTo>
                      <a:cubicBezTo>
                        <a:pt x="5378" y="11551"/>
                        <a:pt x="-3152" y="24323"/>
                        <a:pt x="1090" y="33137"/>
                      </a:cubicBezTo>
                      <a:close/>
                    </a:path>
                  </a:pathLst>
                </a:custGeom>
                <a:solidFill>
                  <a:srgbClr val="A0503D"/>
                </a:solidFill>
                <a:ln w="470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45" name="任意多边形: 形状 144">
                  <a:extLst>
                    <a:ext uri="{FF2B5EF4-FFF2-40B4-BE49-F238E27FC236}">
                      <a16:creationId xmlns:a16="http://schemas.microsoft.com/office/drawing/2014/main" id="{4CA0DDAC-20C4-0166-3348-A6A1B3C72D02}"/>
                    </a:ext>
                  </a:extLst>
                </p:cNvPr>
                <p:cNvSpPr/>
                <p:nvPr/>
              </p:nvSpPr>
              <p:spPr>
                <a:xfrm>
                  <a:off x="3612804" y="1640739"/>
                  <a:ext cx="24497" cy="38171"/>
                </a:xfrm>
                <a:custGeom>
                  <a:avLst/>
                  <a:gdLst>
                    <a:gd name="connsiteX0" fmla="*/ 22340 w 24497"/>
                    <a:gd name="connsiteY0" fmla="*/ 32944 h 38171"/>
                    <a:gd name="connsiteX1" fmla="*/ 0 w 24497"/>
                    <a:gd name="connsiteY1" fmla="*/ 36337 h 38171"/>
                    <a:gd name="connsiteX2" fmla="*/ 6598 w 24497"/>
                    <a:gd name="connsiteY2" fmla="*/ 0 h 38171"/>
                    <a:gd name="connsiteX3" fmla="*/ 8908 w 24497"/>
                    <a:gd name="connsiteY3" fmla="*/ 1508 h 38171"/>
                    <a:gd name="connsiteX4" fmla="*/ 22340 w 24497"/>
                    <a:gd name="connsiteY4" fmla="*/ 32944 h 381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4497" h="38171">
                      <a:moveTo>
                        <a:pt x="22340" y="32944"/>
                      </a:moveTo>
                      <a:cubicBezTo>
                        <a:pt x="18334" y="38553"/>
                        <a:pt x="9473" y="39589"/>
                        <a:pt x="0" y="36337"/>
                      </a:cubicBezTo>
                      <a:cubicBezTo>
                        <a:pt x="1440" y="24099"/>
                        <a:pt x="3644" y="11963"/>
                        <a:pt x="6598" y="0"/>
                      </a:cubicBezTo>
                      <a:cubicBezTo>
                        <a:pt x="7396" y="458"/>
                        <a:pt x="8167" y="962"/>
                        <a:pt x="8908" y="1508"/>
                      </a:cubicBezTo>
                      <a:cubicBezTo>
                        <a:pt x="22057" y="10934"/>
                        <a:pt x="28043" y="25026"/>
                        <a:pt x="22340" y="32944"/>
                      </a:cubicBezTo>
                      <a:close/>
                    </a:path>
                  </a:pathLst>
                </a:custGeom>
                <a:solidFill>
                  <a:srgbClr val="A0503D"/>
                </a:solidFill>
                <a:ln w="470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46" name="任意多边形: 形状 145">
                  <a:extLst>
                    <a:ext uri="{FF2B5EF4-FFF2-40B4-BE49-F238E27FC236}">
                      <a16:creationId xmlns:a16="http://schemas.microsoft.com/office/drawing/2014/main" id="{4B82825A-A6B8-F057-09DF-214A6C5752A8}"/>
                    </a:ext>
                  </a:extLst>
                </p:cNvPr>
                <p:cNvSpPr/>
                <p:nvPr/>
              </p:nvSpPr>
              <p:spPr>
                <a:xfrm>
                  <a:off x="3633447" y="1625139"/>
                  <a:ext cx="12065" cy="12065"/>
                </a:xfrm>
                <a:custGeom>
                  <a:avLst/>
                  <a:gdLst>
                    <a:gd name="connsiteX0" fmla="*/ 0 w 12065"/>
                    <a:gd name="connsiteY0" fmla="*/ 5986 h 12065"/>
                    <a:gd name="connsiteX1" fmla="*/ 5986 w 12065"/>
                    <a:gd name="connsiteY1" fmla="*/ 12065 h 12065"/>
                    <a:gd name="connsiteX2" fmla="*/ 12065 w 12065"/>
                    <a:gd name="connsiteY2" fmla="*/ 6080 h 12065"/>
                    <a:gd name="connsiteX3" fmla="*/ 6080 w 12065"/>
                    <a:gd name="connsiteY3" fmla="*/ 0 h 12065"/>
                    <a:gd name="connsiteX4" fmla="*/ 6033 w 12065"/>
                    <a:gd name="connsiteY4" fmla="*/ 0 h 12065"/>
                    <a:gd name="connsiteX5" fmla="*/ 0 w 12065"/>
                    <a:gd name="connsiteY5" fmla="*/ 5986 h 120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2065" h="12065">
                      <a:moveTo>
                        <a:pt x="0" y="5986"/>
                      </a:moveTo>
                      <a:cubicBezTo>
                        <a:pt x="-26" y="9317"/>
                        <a:pt x="2654" y="12039"/>
                        <a:pt x="5986" y="12065"/>
                      </a:cubicBezTo>
                      <a:cubicBezTo>
                        <a:pt x="9317" y="12091"/>
                        <a:pt x="12039" y="9411"/>
                        <a:pt x="12065" y="6080"/>
                      </a:cubicBezTo>
                      <a:cubicBezTo>
                        <a:pt x="12091" y="2748"/>
                        <a:pt x="9411" y="26"/>
                        <a:pt x="6080" y="0"/>
                      </a:cubicBezTo>
                      <a:cubicBezTo>
                        <a:pt x="6064" y="0"/>
                        <a:pt x="6048" y="0"/>
                        <a:pt x="6033" y="0"/>
                      </a:cubicBezTo>
                      <a:cubicBezTo>
                        <a:pt x="2719" y="0"/>
                        <a:pt x="26" y="2672"/>
                        <a:pt x="0" y="5986"/>
                      </a:cubicBezTo>
                      <a:close/>
                    </a:path>
                  </a:pathLst>
                </a:custGeom>
                <a:solidFill>
                  <a:srgbClr val="683F1D"/>
                </a:solidFill>
                <a:ln w="470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47" name="任意多边形: 形状 146">
                  <a:extLst>
                    <a:ext uri="{FF2B5EF4-FFF2-40B4-BE49-F238E27FC236}">
                      <a16:creationId xmlns:a16="http://schemas.microsoft.com/office/drawing/2014/main" id="{0F0F3C82-339E-09B6-45FE-92D1C3F82B53}"/>
                    </a:ext>
                  </a:extLst>
                </p:cNvPr>
                <p:cNvSpPr/>
                <p:nvPr/>
              </p:nvSpPr>
              <p:spPr>
                <a:xfrm>
                  <a:off x="3670209" y="1628297"/>
                  <a:ext cx="12065" cy="12065"/>
                </a:xfrm>
                <a:custGeom>
                  <a:avLst/>
                  <a:gdLst>
                    <a:gd name="connsiteX0" fmla="*/ 0 w 12065"/>
                    <a:gd name="connsiteY0" fmla="*/ 6033 h 12065"/>
                    <a:gd name="connsiteX1" fmla="*/ 6033 w 12065"/>
                    <a:gd name="connsiteY1" fmla="*/ 12065 h 12065"/>
                    <a:gd name="connsiteX2" fmla="*/ 12065 w 12065"/>
                    <a:gd name="connsiteY2" fmla="*/ 6033 h 12065"/>
                    <a:gd name="connsiteX3" fmla="*/ 6033 w 12065"/>
                    <a:gd name="connsiteY3" fmla="*/ 0 h 12065"/>
                    <a:gd name="connsiteX4" fmla="*/ 0 w 12065"/>
                    <a:gd name="connsiteY4" fmla="*/ 6033 h 120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065" h="12065">
                      <a:moveTo>
                        <a:pt x="0" y="6033"/>
                      </a:moveTo>
                      <a:cubicBezTo>
                        <a:pt x="0" y="9364"/>
                        <a:pt x="2701" y="12065"/>
                        <a:pt x="6033" y="12065"/>
                      </a:cubicBezTo>
                      <a:cubicBezTo>
                        <a:pt x="9364" y="12065"/>
                        <a:pt x="12065" y="9364"/>
                        <a:pt x="12065" y="6033"/>
                      </a:cubicBezTo>
                      <a:cubicBezTo>
                        <a:pt x="12065" y="2701"/>
                        <a:pt x="9364" y="0"/>
                        <a:pt x="6033" y="0"/>
                      </a:cubicBezTo>
                      <a:cubicBezTo>
                        <a:pt x="2701" y="0"/>
                        <a:pt x="0" y="2701"/>
                        <a:pt x="0" y="6033"/>
                      </a:cubicBezTo>
                      <a:close/>
                    </a:path>
                  </a:pathLst>
                </a:custGeom>
                <a:solidFill>
                  <a:srgbClr val="683F1D"/>
                </a:solidFill>
                <a:ln w="470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48" name="任意多边形: 形状 147">
                  <a:extLst>
                    <a:ext uri="{FF2B5EF4-FFF2-40B4-BE49-F238E27FC236}">
                      <a16:creationId xmlns:a16="http://schemas.microsoft.com/office/drawing/2014/main" id="{3358B080-0BBB-AECF-9339-55903A54BED5}"/>
                    </a:ext>
                  </a:extLst>
                </p:cNvPr>
                <p:cNvSpPr/>
                <p:nvPr/>
              </p:nvSpPr>
              <p:spPr>
                <a:xfrm>
                  <a:off x="3796706" y="1662543"/>
                  <a:ext cx="31954" cy="22262"/>
                </a:xfrm>
                <a:custGeom>
                  <a:avLst/>
                  <a:gdLst>
                    <a:gd name="connsiteX0" fmla="*/ 0 w 31954"/>
                    <a:gd name="connsiteY0" fmla="*/ 22263 h 22262"/>
                    <a:gd name="connsiteX1" fmla="*/ 31954 w 31954"/>
                    <a:gd name="connsiteY1" fmla="*/ 4636 h 222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31954" h="22262">
                      <a:moveTo>
                        <a:pt x="0" y="22263"/>
                      </a:moveTo>
                      <a:cubicBezTo>
                        <a:pt x="1178" y="9302"/>
                        <a:pt x="15977" y="-8560"/>
                        <a:pt x="31954" y="4636"/>
                      </a:cubicBezTo>
                    </a:path>
                  </a:pathLst>
                </a:custGeom>
                <a:noFill/>
                <a:ln w="3198" cap="rnd">
                  <a:solidFill>
                    <a:srgbClr val="934735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49" name="任意多边形: 形状 148">
                  <a:extLst>
                    <a:ext uri="{FF2B5EF4-FFF2-40B4-BE49-F238E27FC236}">
                      <a16:creationId xmlns:a16="http://schemas.microsoft.com/office/drawing/2014/main" id="{D5BA358B-CF0B-D7BA-78E2-0E2DB36359F2}"/>
                    </a:ext>
                  </a:extLst>
                </p:cNvPr>
                <p:cNvSpPr/>
                <p:nvPr/>
              </p:nvSpPr>
              <p:spPr>
                <a:xfrm>
                  <a:off x="3797272" y="1674817"/>
                  <a:ext cx="19488" cy="18990"/>
                </a:xfrm>
                <a:custGeom>
                  <a:avLst/>
                  <a:gdLst>
                    <a:gd name="connsiteX0" fmla="*/ 0 w 19488"/>
                    <a:gd name="connsiteY0" fmla="*/ 6784 h 18990"/>
                    <a:gd name="connsiteX1" fmla="*/ 7399 w 19488"/>
                    <a:gd name="connsiteY1" fmla="*/ 18991 h 189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488" h="18990">
                      <a:moveTo>
                        <a:pt x="0" y="6784"/>
                      </a:moveTo>
                      <a:cubicBezTo>
                        <a:pt x="11075" y="-12068"/>
                        <a:pt x="33368" y="13806"/>
                        <a:pt x="7399" y="18991"/>
                      </a:cubicBezTo>
                    </a:path>
                  </a:pathLst>
                </a:custGeom>
                <a:noFill/>
                <a:ln w="3198" cap="rnd">
                  <a:solidFill>
                    <a:srgbClr val="934735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50" name="任意多边形: 形状 149">
                  <a:extLst>
                    <a:ext uri="{FF2B5EF4-FFF2-40B4-BE49-F238E27FC236}">
                      <a16:creationId xmlns:a16="http://schemas.microsoft.com/office/drawing/2014/main" id="{B1903004-124B-C3BE-AD23-D24D9D9BAAC0}"/>
                    </a:ext>
                  </a:extLst>
                </p:cNvPr>
                <p:cNvSpPr/>
                <p:nvPr/>
              </p:nvSpPr>
              <p:spPr>
                <a:xfrm>
                  <a:off x="3641950" y="1619107"/>
                  <a:ext cx="17829" cy="50617"/>
                </a:xfrm>
                <a:custGeom>
                  <a:avLst/>
                  <a:gdLst>
                    <a:gd name="connsiteX0" fmla="*/ 8700 w 17829"/>
                    <a:gd name="connsiteY0" fmla="*/ 50618 h 50617"/>
                    <a:gd name="connsiteX1" fmla="*/ 75 w 17829"/>
                    <a:gd name="connsiteY1" fmla="*/ 40108 h 50617"/>
                    <a:gd name="connsiteX2" fmla="*/ 17325 w 17829"/>
                    <a:gd name="connsiteY2" fmla="*/ 0 h 506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7829" h="50617">
                      <a:moveTo>
                        <a:pt x="8700" y="50618"/>
                      </a:moveTo>
                      <a:cubicBezTo>
                        <a:pt x="2102" y="47554"/>
                        <a:pt x="-490" y="41569"/>
                        <a:pt x="75" y="40108"/>
                      </a:cubicBezTo>
                      <a:cubicBezTo>
                        <a:pt x="641" y="38647"/>
                        <a:pt x="21284" y="23424"/>
                        <a:pt x="17325" y="0"/>
                      </a:cubicBezTo>
                    </a:path>
                  </a:pathLst>
                </a:custGeom>
                <a:noFill/>
                <a:ln w="3198" cap="rnd">
                  <a:solidFill>
                    <a:srgbClr val="934735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51" name="任意多边形: 形状 150">
                  <a:extLst>
                    <a:ext uri="{FF2B5EF4-FFF2-40B4-BE49-F238E27FC236}">
                      <a16:creationId xmlns:a16="http://schemas.microsoft.com/office/drawing/2014/main" id="{3CA47C0A-86E2-FFB3-F276-14926E090F57}"/>
                    </a:ext>
                  </a:extLst>
                </p:cNvPr>
                <p:cNvSpPr/>
                <p:nvPr/>
              </p:nvSpPr>
              <p:spPr>
                <a:xfrm>
                  <a:off x="3676155" y="1583970"/>
                  <a:ext cx="32734" cy="24746"/>
                </a:xfrm>
                <a:custGeom>
                  <a:avLst/>
                  <a:gdLst>
                    <a:gd name="connsiteX0" fmla="*/ 86 w 32734"/>
                    <a:gd name="connsiteY0" fmla="*/ 5869 h 24746"/>
                    <a:gd name="connsiteX1" fmla="*/ 32417 w 32734"/>
                    <a:gd name="connsiteY1" fmla="*/ 22318 h 24746"/>
                    <a:gd name="connsiteX2" fmla="*/ 86 w 32734"/>
                    <a:gd name="connsiteY2" fmla="*/ 5869 h 247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32734" h="24746">
                      <a:moveTo>
                        <a:pt x="86" y="5869"/>
                      </a:moveTo>
                      <a:cubicBezTo>
                        <a:pt x="-1799" y="18076"/>
                        <a:pt x="27846" y="30000"/>
                        <a:pt x="32417" y="22318"/>
                      </a:cubicBezTo>
                      <a:cubicBezTo>
                        <a:pt x="36329" y="15719"/>
                        <a:pt x="2820" y="-11899"/>
                        <a:pt x="86" y="5869"/>
                      </a:cubicBezTo>
                      <a:close/>
                    </a:path>
                  </a:pathLst>
                </a:custGeom>
                <a:solidFill>
                  <a:srgbClr val="604730"/>
                </a:solidFill>
                <a:ln w="470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52" name="任意多边形: 形状 151">
                  <a:extLst>
                    <a:ext uri="{FF2B5EF4-FFF2-40B4-BE49-F238E27FC236}">
                      <a16:creationId xmlns:a16="http://schemas.microsoft.com/office/drawing/2014/main" id="{19DD6310-0A0F-FC39-7755-1F3F5F8EFA4D}"/>
                    </a:ext>
                  </a:extLst>
                </p:cNvPr>
                <p:cNvSpPr/>
                <p:nvPr/>
              </p:nvSpPr>
              <p:spPr>
                <a:xfrm>
                  <a:off x="3626457" y="1583179"/>
                  <a:ext cx="31690" cy="16539"/>
                </a:xfrm>
                <a:custGeom>
                  <a:avLst/>
                  <a:gdLst>
                    <a:gd name="connsiteX0" fmla="*/ 15 w 31690"/>
                    <a:gd name="connsiteY0" fmla="*/ 14719 h 16539"/>
                    <a:gd name="connsiteX1" fmla="*/ 31686 w 31690"/>
                    <a:gd name="connsiteY1" fmla="*/ 5293 h 16539"/>
                    <a:gd name="connsiteX2" fmla="*/ 15 w 31690"/>
                    <a:gd name="connsiteY2" fmla="*/ 14719 h 165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31690" h="16539">
                      <a:moveTo>
                        <a:pt x="15" y="14719"/>
                      </a:moveTo>
                      <a:cubicBezTo>
                        <a:pt x="298" y="18206"/>
                        <a:pt x="32110" y="17500"/>
                        <a:pt x="31686" y="5293"/>
                      </a:cubicBezTo>
                      <a:cubicBezTo>
                        <a:pt x="31262" y="-6914"/>
                        <a:pt x="-786" y="4444"/>
                        <a:pt x="15" y="14719"/>
                      </a:cubicBezTo>
                      <a:close/>
                    </a:path>
                  </a:pathLst>
                </a:custGeom>
                <a:solidFill>
                  <a:srgbClr val="604730"/>
                </a:solidFill>
                <a:ln w="470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53" name="任意多边形: 形状 152">
                  <a:extLst>
                    <a:ext uri="{FF2B5EF4-FFF2-40B4-BE49-F238E27FC236}">
                      <a16:creationId xmlns:a16="http://schemas.microsoft.com/office/drawing/2014/main" id="{99DC08F3-7075-2859-E524-8E106DD7147E}"/>
                    </a:ext>
                  </a:extLst>
                </p:cNvPr>
                <p:cNvSpPr/>
                <p:nvPr/>
              </p:nvSpPr>
              <p:spPr>
                <a:xfrm>
                  <a:off x="3653761" y="1670667"/>
                  <a:ext cx="32563" cy="24794"/>
                </a:xfrm>
                <a:custGeom>
                  <a:avLst/>
                  <a:gdLst>
                    <a:gd name="connsiteX0" fmla="*/ 0 w 32563"/>
                    <a:gd name="connsiteY0" fmla="*/ 11406 h 24794"/>
                    <a:gd name="connsiteX1" fmla="*/ 32190 w 32563"/>
                    <a:gd name="connsiteY1" fmla="*/ 0 h 24794"/>
                    <a:gd name="connsiteX2" fmla="*/ 22481 w 32563"/>
                    <a:gd name="connsiteY2" fmla="*/ 24084 h 24794"/>
                    <a:gd name="connsiteX3" fmla="*/ 82 w 32563"/>
                    <a:gd name="connsiteY3" fmla="*/ 11700 h 24794"/>
                    <a:gd name="connsiteX4" fmla="*/ 0 w 32563"/>
                    <a:gd name="connsiteY4" fmla="*/ 11406 h 247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2563" h="24794">
                      <a:moveTo>
                        <a:pt x="0" y="11406"/>
                      </a:moveTo>
                      <a:cubicBezTo>
                        <a:pt x="11028" y="8505"/>
                        <a:pt x="21796" y="4690"/>
                        <a:pt x="32190" y="0"/>
                      </a:cubicBezTo>
                      <a:cubicBezTo>
                        <a:pt x="32190" y="0"/>
                        <a:pt x="35489" y="20360"/>
                        <a:pt x="22481" y="24084"/>
                      </a:cubicBezTo>
                      <a:cubicBezTo>
                        <a:pt x="12876" y="26849"/>
                        <a:pt x="2848" y="21305"/>
                        <a:pt x="82" y="11700"/>
                      </a:cubicBezTo>
                      <a:cubicBezTo>
                        <a:pt x="54" y="11602"/>
                        <a:pt x="26" y="11504"/>
                        <a:pt x="0" y="11406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3198" cap="rnd">
                  <a:solidFill>
                    <a:srgbClr val="934735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54" name="任意多边形: 形状 153">
                  <a:extLst>
                    <a:ext uri="{FF2B5EF4-FFF2-40B4-BE49-F238E27FC236}">
                      <a16:creationId xmlns:a16="http://schemas.microsoft.com/office/drawing/2014/main" id="{A8F6DF4A-2FBB-0286-3A4B-0AF7FA2B8B9E}"/>
                    </a:ext>
                  </a:extLst>
                </p:cNvPr>
                <p:cNvSpPr/>
                <p:nvPr/>
              </p:nvSpPr>
              <p:spPr>
                <a:xfrm>
                  <a:off x="3671765" y="1386660"/>
                  <a:ext cx="152558" cy="110107"/>
                </a:xfrm>
                <a:custGeom>
                  <a:avLst/>
                  <a:gdLst>
                    <a:gd name="connsiteX0" fmla="*/ 149591 w 152558"/>
                    <a:gd name="connsiteY0" fmla="*/ 75361 h 110107"/>
                    <a:gd name="connsiteX1" fmla="*/ 125601 w 152558"/>
                    <a:gd name="connsiteY1" fmla="*/ 96523 h 110107"/>
                    <a:gd name="connsiteX2" fmla="*/ 67678 w 152558"/>
                    <a:gd name="connsiteY2" fmla="*/ 91056 h 110107"/>
                    <a:gd name="connsiteX3" fmla="*/ 8059 w 152558"/>
                    <a:gd name="connsiteY3" fmla="*/ 98549 h 110107"/>
                    <a:gd name="connsiteX4" fmla="*/ 329 w 152558"/>
                    <a:gd name="connsiteY4" fmla="*/ 83845 h 110107"/>
                    <a:gd name="connsiteX5" fmla="*/ 18144 w 152558"/>
                    <a:gd name="connsiteY5" fmla="*/ 75361 h 110107"/>
                    <a:gd name="connsiteX6" fmla="*/ 20831 w 152558"/>
                    <a:gd name="connsiteY6" fmla="*/ 45481 h 110107"/>
                    <a:gd name="connsiteX7" fmla="*/ 33085 w 152558"/>
                    <a:gd name="connsiteY7" fmla="*/ 24743 h 110107"/>
                    <a:gd name="connsiteX8" fmla="*/ 52408 w 152558"/>
                    <a:gd name="connsiteY8" fmla="*/ 16826 h 110107"/>
                    <a:gd name="connsiteX9" fmla="*/ 73836 w 152558"/>
                    <a:gd name="connsiteY9" fmla="*/ 6948 h 110107"/>
                    <a:gd name="connsiteX10" fmla="*/ 74937 w 152558"/>
                    <a:gd name="connsiteY10" fmla="*/ 7399 h 110107"/>
                    <a:gd name="connsiteX11" fmla="*/ 100104 w 152558"/>
                    <a:gd name="connsiteY11" fmla="*/ 990 h 110107"/>
                    <a:gd name="connsiteX12" fmla="*/ 101282 w 152558"/>
                    <a:gd name="connsiteY12" fmla="*/ 0 h 110107"/>
                    <a:gd name="connsiteX13" fmla="*/ 129560 w 152558"/>
                    <a:gd name="connsiteY13" fmla="*/ 35583 h 110107"/>
                    <a:gd name="connsiteX14" fmla="*/ 149591 w 152558"/>
                    <a:gd name="connsiteY14" fmla="*/ 75361 h 1101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152558" h="110107">
                      <a:moveTo>
                        <a:pt x="149591" y="75361"/>
                      </a:moveTo>
                      <a:cubicBezTo>
                        <a:pt x="144878" y="90537"/>
                        <a:pt x="127015" y="74843"/>
                        <a:pt x="125601" y="96523"/>
                      </a:cubicBezTo>
                      <a:cubicBezTo>
                        <a:pt x="124187" y="118203"/>
                        <a:pt x="80922" y="112123"/>
                        <a:pt x="67678" y="91056"/>
                      </a:cubicBezTo>
                      <a:cubicBezTo>
                        <a:pt x="56838" y="73712"/>
                        <a:pt x="26109" y="80216"/>
                        <a:pt x="8059" y="98549"/>
                      </a:cubicBezTo>
                      <a:cubicBezTo>
                        <a:pt x="6220" y="93836"/>
                        <a:pt x="-1697" y="89359"/>
                        <a:pt x="329" y="83845"/>
                      </a:cubicBezTo>
                      <a:cubicBezTo>
                        <a:pt x="2921" y="76822"/>
                        <a:pt x="9755" y="75644"/>
                        <a:pt x="18144" y="75361"/>
                      </a:cubicBezTo>
                      <a:cubicBezTo>
                        <a:pt x="26534" y="75078"/>
                        <a:pt x="24696" y="51796"/>
                        <a:pt x="20831" y="45481"/>
                      </a:cubicBezTo>
                      <a:cubicBezTo>
                        <a:pt x="16966" y="39165"/>
                        <a:pt x="19935" y="23848"/>
                        <a:pt x="33085" y="24743"/>
                      </a:cubicBezTo>
                      <a:cubicBezTo>
                        <a:pt x="46234" y="25639"/>
                        <a:pt x="51230" y="23000"/>
                        <a:pt x="52408" y="16826"/>
                      </a:cubicBezTo>
                      <a:cubicBezTo>
                        <a:pt x="55598" y="8181"/>
                        <a:pt x="65191" y="3759"/>
                        <a:pt x="73836" y="6948"/>
                      </a:cubicBezTo>
                      <a:cubicBezTo>
                        <a:pt x="74208" y="7086"/>
                        <a:pt x="74575" y="7236"/>
                        <a:pt x="74937" y="7399"/>
                      </a:cubicBezTo>
                      <a:cubicBezTo>
                        <a:pt x="85164" y="12725"/>
                        <a:pt x="93788" y="6834"/>
                        <a:pt x="100104" y="990"/>
                      </a:cubicBezTo>
                      <a:cubicBezTo>
                        <a:pt x="100465" y="623"/>
                        <a:pt x="100859" y="292"/>
                        <a:pt x="101282" y="0"/>
                      </a:cubicBezTo>
                      <a:cubicBezTo>
                        <a:pt x="106325" y="14139"/>
                        <a:pt x="110001" y="33840"/>
                        <a:pt x="129560" y="35583"/>
                      </a:cubicBezTo>
                      <a:cubicBezTo>
                        <a:pt x="156849" y="38081"/>
                        <a:pt x="154304" y="60138"/>
                        <a:pt x="149591" y="75361"/>
                      </a:cubicBezTo>
                      <a:close/>
                    </a:path>
                  </a:pathLst>
                </a:custGeom>
                <a:solidFill>
                  <a:srgbClr val="604730"/>
                </a:solidFill>
                <a:ln w="470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14" name="图形 1">
                <a:extLst>
                  <a:ext uri="{FF2B5EF4-FFF2-40B4-BE49-F238E27FC236}">
                    <a16:creationId xmlns:a16="http://schemas.microsoft.com/office/drawing/2014/main" id="{7C516CD8-0FA1-676F-8724-7C10B0C3EA30}"/>
                  </a:ext>
                </a:extLst>
              </p:cNvPr>
              <p:cNvGrpSpPr/>
              <p:nvPr/>
            </p:nvGrpSpPr>
            <p:grpSpPr>
              <a:xfrm>
                <a:off x="3257914" y="1657804"/>
                <a:ext cx="177238" cy="689246"/>
                <a:chOff x="3257914" y="1657804"/>
                <a:chExt cx="177238" cy="689246"/>
              </a:xfrm>
            </p:grpSpPr>
            <p:sp>
              <p:nvSpPr>
                <p:cNvPr id="128" name="任意多边形: 形状 127">
                  <a:extLst>
                    <a:ext uri="{FF2B5EF4-FFF2-40B4-BE49-F238E27FC236}">
                      <a16:creationId xmlns:a16="http://schemas.microsoft.com/office/drawing/2014/main" id="{A5D20329-1C64-0411-1FE7-5F12182EE2F6}"/>
                    </a:ext>
                  </a:extLst>
                </p:cNvPr>
                <p:cNvSpPr/>
                <p:nvPr/>
              </p:nvSpPr>
              <p:spPr>
                <a:xfrm>
                  <a:off x="3257914" y="1846934"/>
                  <a:ext cx="81252" cy="62777"/>
                </a:xfrm>
                <a:custGeom>
                  <a:avLst/>
                  <a:gdLst>
                    <a:gd name="connsiteX0" fmla="*/ 0 w 81252"/>
                    <a:gd name="connsiteY0" fmla="*/ 32001 h 62777"/>
                    <a:gd name="connsiteX1" fmla="*/ 71544 w 81252"/>
                    <a:gd name="connsiteY1" fmla="*/ 0 h 62777"/>
                    <a:gd name="connsiteX2" fmla="*/ 81252 w 81252"/>
                    <a:gd name="connsiteY2" fmla="*/ 62777 h 62777"/>
                    <a:gd name="connsiteX3" fmla="*/ 0 w 81252"/>
                    <a:gd name="connsiteY3" fmla="*/ 32001 h 627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1252" h="62777">
                      <a:moveTo>
                        <a:pt x="0" y="32001"/>
                      </a:moveTo>
                      <a:cubicBezTo>
                        <a:pt x="2451" y="16448"/>
                        <a:pt x="46140" y="4854"/>
                        <a:pt x="71544" y="0"/>
                      </a:cubicBezTo>
                      <a:lnTo>
                        <a:pt x="81252" y="62777"/>
                      </a:lnTo>
                      <a:cubicBezTo>
                        <a:pt x="81252" y="62777"/>
                        <a:pt x="11405" y="52786"/>
                        <a:pt x="0" y="32001"/>
                      </a:cubicBezTo>
                      <a:close/>
                    </a:path>
                  </a:pathLst>
                </a:custGeom>
                <a:solidFill>
                  <a:srgbClr val="FCC71F"/>
                </a:solidFill>
                <a:ln w="470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29" name="任意多边形: 形状 128">
                  <a:extLst>
                    <a:ext uri="{FF2B5EF4-FFF2-40B4-BE49-F238E27FC236}">
                      <a16:creationId xmlns:a16="http://schemas.microsoft.com/office/drawing/2014/main" id="{04417A50-228F-FCD2-C373-597F86E39868}"/>
                    </a:ext>
                  </a:extLst>
                </p:cNvPr>
                <p:cNvSpPr/>
                <p:nvPr/>
              </p:nvSpPr>
              <p:spPr>
                <a:xfrm>
                  <a:off x="3291686" y="1657804"/>
                  <a:ext cx="141814" cy="270517"/>
                </a:xfrm>
                <a:custGeom>
                  <a:avLst/>
                  <a:gdLst>
                    <a:gd name="connsiteX0" fmla="*/ 6854 w 141814"/>
                    <a:gd name="connsiteY0" fmla="*/ 254499 h 270517"/>
                    <a:gd name="connsiteX1" fmla="*/ 397 w 141814"/>
                    <a:gd name="connsiteY1" fmla="*/ 107500 h 270517"/>
                    <a:gd name="connsiteX2" fmla="*/ 25565 w 141814"/>
                    <a:gd name="connsiteY2" fmla="*/ 52263 h 270517"/>
                    <a:gd name="connsiteX3" fmla="*/ 54644 w 141814"/>
                    <a:gd name="connsiteY3" fmla="*/ 28698 h 270517"/>
                    <a:gd name="connsiteX4" fmla="*/ 75287 w 141814"/>
                    <a:gd name="connsiteY4" fmla="*/ 11213 h 270517"/>
                    <a:gd name="connsiteX5" fmla="*/ 85844 w 141814"/>
                    <a:gd name="connsiteY5" fmla="*/ 5 h 270517"/>
                    <a:gd name="connsiteX6" fmla="*/ 88814 w 141814"/>
                    <a:gd name="connsiteY6" fmla="*/ 326 h 270517"/>
                    <a:gd name="connsiteX7" fmla="*/ 109881 w 141814"/>
                    <a:gd name="connsiteY7" fmla="*/ 12863 h 270517"/>
                    <a:gd name="connsiteX8" fmla="*/ 141741 w 141814"/>
                    <a:gd name="connsiteY8" fmla="*/ 48305 h 270517"/>
                    <a:gd name="connsiteX9" fmla="*/ 130618 w 141814"/>
                    <a:gd name="connsiteY9" fmla="*/ 104201 h 270517"/>
                    <a:gd name="connsiteX10" fmla="*/ 110823 w 141814"/>
                    <a:gd name="connsiteY10" fmla="*/ 152509 h 270517"/>
                    <a:gd name="connsiteX11" fmla="*/ 111530 w 141814"/>
                    <a:gd name="connsiteY11" fmla="*/ 190685 h 270517"/>
                    <a:gd name="connsiteX12" fmla="*/ 6854 w 141814"/>
                    <a:gd name="connsiteY12" fmla="*/ 254499 h 2705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41814" h="270517">
                      <a:moveTo>
                        <a:pt x="6854" y="254499"/>
                      </a:moveTo>
                      <a:cubicBezTo>
                        <a:pt x="1811" y="186537"/>
                        <a:pt x="1811" y="129368"/>
                        <a:pt x="397" y="107500"/>
                      </a:cubicBezTo>
                      <a:cubicBezTo>
                        <a:pt x="-1017" y="85632"/>
                        <a:pt x="68" y="62773"/>
                        <a:pt x="25565" y="52263"/>
                      </a:cubicBezTo>
                      <a:cubicBezTo>
                        <a:pt x="25565" y="52263"/>
                        <a:pt x="25565" y="32233"/>
                        <a:pt x="54644" y="28698"/>
                      </a:cubicBezTo>
                      <a:cubicBezTo>
                        <a:pt x="54644" y="28698"/>
                        <a:pt x="50968" y="10742"/>
                        <a:pt x="75287" y="11213"/>
                      </a:cubicBezTo>
                      <a:cubicBezTo>
                        <a:pt x="75107" y="5203"/>
                        <a:pt x="79833" y="185"/>
                        <a:pt x="85844" y="5"/>
                      </a:cubicBezTo>
                      <a:cubicBezTo>
                        <a:pt x="86844" y="-25"/>
                        <a:pt x="87843" y="83"/>
                        <a:pt x="88814" y="326"/>
                      </a:cubicBezTo>
                      <a:cubicBezTo>
                        <a:pt x="104744" y="3107"/>
                        <a:pt x="109881" y="12863"/>
                        <a:pt x="109881" y="12863"/>
                      </a:cubicBezTo>
                      <a:cubicBezTo>
                        <a:pt x="130995" y="8150"/>
                        <a:pt x="142872" y="30254"/>
                        <a:pt x="141741" y="48305"/>
                      </a:cubicBezTo>
                      <a:cubicBezTo>
                        <a:pt x="140610" y="66355"/>
                        <a:pt x="139337" y="86009"/>
                        <a:pt x="130618" y="104201"/>
                      </a:cubicBezTo>
                      <a:cubicBezTo>
                        <a:pt x="121899" y="122393"/>
                        <a:pt x="110823" y="152509"/>
                        <a:pt x="110823" y="152509"/>
                      </a:cubicBezTo>
                      <a:lnTo>
                        <a:pt x="111530" y="190685"/>
                      </a:lnTo>
                      <a:cubicBezTo>
                        <a:pt x="111530" y="190685"/>
                        <a:pt x="95318" y="313459"/>
                        <a:pt x="6854" y="254499"/>
                      </a:cubicBezTo>
                      <a:close/>
                    </a:path>
                  </a:pathLst>
                </a:custGeom>
                <a:solidFill>
                  <a:srgbClr val="B25E47"/>
                </a:solidFill>
                <a:ln w="470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0" name="任意多边形: 形状 129">
                  <a:extLst>
                    <a:ext uri="{FF2B5EF4-FFF2-40B4-BE49-F238E27FC236}">
                      <a16:creationId xmlns:a16="http://schemas.microsoft.com/office/drawing/2014/main" id="{88582D59-62CF-F3FC-FE75-5B6F92A9480C}"/>
                    </a:ext>
                  </a:extLst>
                </p:cNvPr>
                <p:cNvSpPr/>
                <p:nvPr/>
              </p:nvSpPr>
              <p:spPr>
                <a:xfrm>
                  <a:off x="3291670" y="1657804"/>
                  <a:ext cx="141831" cy="107500"/>
                </a:xfrm>
                <a:custGeom>
                  <a:avLst/>
                  <a:gdLst>
                    <a:gd name="connsiteX0" fmla="*/ 414 w 141831"/>
                    <a:gd name="connsiteY0" fmla="*/ 107500 h 107500"/>
                    <a:gd name="connsiteX1" fmla="*/ 25581 w 141831"/>
                    <a:gd name="connsiteY1" fmla="*/ 52263 h 107500"/>
                    <a:gd name="connsiteX2" fmla="*/ 54660 w 141831"/>
                    <a:gd name="connsiteY2" fmla="*/ 28698 h 107500"/>
                    <a:gd name="connsiteX3" fmla="*/ 75304 w 141831"/>
                    <a:gd name="connsiteY3" fmla="*/ 11213 h 107500"/>
                    <a:gd name="connsiteX4" fmla="*/ 85860 w 141831"/>
                    <a:gd name="connsiteY4" fmla="*/ 5 h 107500"/>
                    <a:gd name="connsiteX5" fmla="*/ 88830 w 141831"/>
                    <a:gd name="connsiteY5" fmla="*/ 326 h 107500"/>
                    <a:gd name="connsiteX6" fmla="*/ 109897 w 141831"/>
                    <a:gd name="connsiteY6" fmla="*/ 12863 h 107500"/>
                    <a:gd name="connsiteX7" fmla="*/ 141757 w 141831"/>
                    <a:gd name="connsiteY7" fmla="*/ 48305 h 1075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41831" h="107500">
                      <a:moveTo>
                        <a:pt x="414" y="107500"/>
                      </a:moveTo>
                      <a:cubicBezTo>
                        <a:pt x="-1047" y="85867"/>
                        <a:pt x="84" y="62773"/>
                        <a:pt x="25581" y="52263"/>
                      </a:cubicBezTo>
                      <a:cubicBezTo>
                        <a:pt x="25581" y="52263"/>
                        <a:pt x="25581" y="32233"/>
                        <a:pt x="54660" y="28698"/>
                      </a:cubicBezTo>
                      <a:cubicBezTo>
                        <a:pt x="54660" y="28698"/>
                        <a:pt x="50984" y="10742"/>
                        <a:pt x="75304" y="11213"/>
                      </a:cubicBezTo>
                      <a:cubicBezTo>
                        <a:pt x="75123" y="5203"/>
                        <a:pt x="79850" y="185"/>
                        <a:pt x="85860" y="5"/>
                      </a:cubicBezTo>
                      <a:cubicBezTo>
                        <a:pt x="86860" y="-25"/>
                        <a:pt x="87859" y="83"/>
                        <a:pt x="88830" y="326"/>
                      </a:cubicBezTo>
                      <a:cubicBezTo>
                        <a:pt x="104760" y="3107"/>
                        <a:pt x="109897" y="12863"/>
                        <a:pt x="109897" y="12863"/>
                      </a:cubicBezTo>
                      <a:cubicBezTo>
                        <a:pt x="131011" y="8150"/>
                        <a:pt x="142888" y="30254"/>
                        <a:pt x="141757" y="48305"/>
                      </a:cubicBezTo>
                    </a:path>
                  </a:pathLst>
                </a:custGeom>
                <a:noFill/>
                <a:ln w="3198" cap="rnd">
                  <a:solidFill>
                    <a:srgbClr val="934735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1" name="任意多边形: 形状 130">
                  <a:extLst>
                    <a:ext uri="{FF2B5EF4-FFF2-40B4-BE49-F238E27FC236}">
                      <a16:creationId xmlns:a16="http://schemas.microsoft.com/office/drawing/2014/main" id="{BC59018B-E91F-D079-16C7-9672815BB931}"/>
                    </a:ext>
                  </a:extLst>
                </p:cNvPr>
                <p:cNvSpPr/>
                <p:nvPr/>
              </p:nvSpPr>
              <p:spPr>
                <a:xfrm>
                  <a:off x="3368929" y="1670667"/>
                  <a:ext cx="36031" cy="44369"/>
                </a:xfrm>
                <a:custGeom>
                  <a:avLst/>
                  <a:gdLst>
                    <a:gd name="connsiteX0" fmla="*/ 32638 w 36031"/>
                    <a:gd name="connsiteY0" fmla="*/ 0 h 44369"/>
                    <a:gd name="connsiteX1" fmla="*/ 1485 w 36031"/>
                    <a:gd name="connsiteY1" fmla="*/ 40626 h 44369"/>
                    <a:gd name="connsiteX2" fmla="*/ 36031 w 36031"/>
                    <a:gd name="connsiteY2" fmla="*/ 34971 h 443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36031" h="44369">
                      <a:moveTo>
                        <a:pt x="32638" y="0"/>
                      </a:moveTo>
                      <a:cubicBezTo>
                        <a:pt x="10911" y="10699"/>
                        <a:pt x="-5066" y="30776"/>
                        <a:pt x="1485" y="40626"/>
                      </a:cubicBezTo>
                      <a:cubicBezTo>
                        <a:pt x="8036" y="50476"/>
                        <a:pt x="32685" y="38128"/>
                        <a:pt x="36031" y="34971"/>
                      </a:cubicBezTo>
                    </a:path>
                  </a:pathLst>
                </a:custGeom>
                <a:noFill/>
                <a:ln w="3198" cap="rnd">
                  <a:solidFill>
                    <a:srgbClr val="934735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2" name="任意多边形: 形状 131">
                  <a:extLst>
                    <a:ext uri="{FF2B5EF4-FFF2-40B4-BE49-F238E27FC236}">
                      <a16:creationId xmlns:a16="http://schemas.microsoft.com/office/drawing/2014/main" id="{C75B8A45-77AB-6A33-1523-396DF2CE6B83}"/>
                    </a:ext>
                  </a:extLst>
                </p:cNvPr>
                <p:cNvSpPr/>
                <p:nvPr/>
              </p:nvSpPr>
              <p:spPr>
                <a:xfrm>
                  <a:off x="3365135" y="1669065"/>
                  <a:ext cx="24366" cy="10180"/>
                </a:xfrm>
                <a:custGeom>
                  <a:avLst/>
                  <a:gdLst>
                    <a:gd name="connsiteX0" fmla="*/ 0 w 24366"/>
                    <a:gd name="connsiteY0" fmla="*/ 0 h 10180"/>
                    <a:gd name="connsiteX1" fmla="*/ 24366 w 24366"/>
                    <a:gd name="connsiteY1" fmla="*/ 10180 h 101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4366" h="10180">
                      <a:moveTo>
                        <a:pt x="0" y="0"/>
                      </a:moveTo>
                      <a:cubicBezTo>
                        <a:pt x="8201" y="1084"/>
                        <a:pt x="24366" y="10180"/>
                        <a:pt x="24366" y="10180"/>
                      </a:cubicBezTo>
                    </a:path>
                  </a:pathLst>
                </a:custGeom>
                <a:noFill/>
                <a:ln w="3198" cap="rnd">
                  <a:solidFill>
                    <a:srgbClr val="934735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3" name="任意多边形: 形状 132">
                  <a:extLst>
                    <a:ext uri="{FF2B5EF4-FFF2-40B4-BE49-F238E27FC236}">
                      <a16:creationId xmlns:a16="http://schemas.microsoft.com/office/drawing/2014/main" id="{2E52522B-A14F-5FCB-587B-FB396BBE676D}"/>
                    </a:ext>
                  </a:extLst>
                </p:cNvPr>
                <p:cNvSpPr/>
                <p:nvPr/>
              </p:nvSpPr>
              <p:spPr>
                <a:xfrm>
                  <a:off x="3346330" y="1686503"/>
                  <a:ext cx="27382" cy="7069"/>
                </a:xfrm>
                <a:custGeom>
                  <a:avLst/>
                  <a:gdLst>
                    <a:gd name="connsiteX0" fmla="*/ 0 w 27382"/>
                    <a:gd name="connsiteY0" fmla="*/ 0 h 7069"/>
                    <a:gd name="connsiteX1" fmla="*/ 27383 w 27382"/>
                    <a:gd name="connsiteY1" fmla="*/ 7070 h 70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7382" h="7069">
                      <a:moveTo>
                        <a:pt x="0" y="0"/>
                      </a:moveTo>
                      <a:cubicBezTo>
                        <a:pt x="9525" y="389"/>
                        <a:pt x="18859" y="2799"/>
                        <a:pt x="27383" y="7070"/>
                      </a:cubicBezTo>
                    </a:path>
                  </a:pathLst>
                </a:custGeom>
                <a:noFill/>
                <a:ln w="3198" cap="rnd">
                  <a:solidFill>
                    <a:srgbClr val="934735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4" name="任意多边形: 形状 133">
                  <a:extLst>
                    <a:ext uri="{FF2B5EF4-FFF2-40B4-BE49-F238E27FC236}">
                      <a16:creationId xmlns:a16="http://schemas.microsoft.com/office/drawing/2014/main" id="{A7112EB0-6AD7-F853-E51C-77B84502B82A}"/>
                    </a:ext>
                  </a:extLst>
                </p:cNvPr>
                <p:cNvSpPr/>
                <p:nvPr/>
              </p:nvSpPr>
              <p:spPr>
                <a:xfrm>
                  <a:off x="3369990" y="1715017"/>
                  <a:ext cx="11980" cy="24224"/>
                </a:xfrm>
                <a:custGeom>
                  <a:avLst/>
                  <a:gdLst>
                    <a:gd name="connsiteX0" fmla="*/ 0 w 11980"/>
                    <a:gd name="connsiteY0" fmla="*/ 24225 h 24224"/>
                    <a:gd name="connsiteX1" fmla="*/ 11641 w 11980"/>
                    <a:gd name="connsiteY1" fmla="*/ 0 h 2422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1980" h="24224">
                      <a:moveTo>
                        <a:pt x="0" y="24225"/>
                      </a:moveTo>
                      <a:cubicBezTo>
                        <a:pt x="7258" y="18711"/>
                        <a:pt x="13526" y="9002"/>
                        <a:pt x="11641" y="0"/>
                      </a:cubicBezTo>
                    </a:path>
                  </a:pathLst>
                </a:custGeom>
                <a:noFill/>
                <a:ln w="3198" cap="rnd">
                  <a:solidFill>
                    <a:srgbClr val="934735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5" name="任意多边形: 形状 134">
                  <a:extLst>
                    <a:ext uri="{FF2B5EF4-FFF2-40B4-BE49-F238E27FC236}">
                      <a16:creationId xmlns:a16="http://schemas.microsoft.com/office/drawing/2014/main" id="{C08A0350-2C1C-A87A-5DDD-715B72251C2F}"/>
                    </a:ext>
                  </a:extLst>
                </p:cNvPr>
                <p:cNvSpPr/>
                <p:nvPr/>
              </p:nvSpPr>
              <p:spPr>
                <a:xfrm>
                  <a:off x="3317062" y="1700892"/>
                  <a:ext cx="45260" cy="61338"/>
                </a:xfrm>
                <a:custGeom>
                  <a:avLst/>
                  <a:gdLst>
                    <a:gd name="connsiteX0" fmla="*/ 0 w 45260"/>
                    <a:gd name="connsiteY0" fmla="*/ 9364 h 61338"/>
                    <a:gd name="connsiteX1" fmla="*/ 40202 w 45260"/>
                    <a:gd name="connsiteY1" fmla="*/ 6018 h 61338"/>
                    <a:gd name="connsiteX2" fmla="*/ 40202 w 45260"/>
                    <a:gd name="connsiteY2" fmla="*/ 59228 h 61338"/>
                    <a:gd name="connsiteX3" fmla="*/ 16213 w 45260"/>
                    <a:gd name="connsiteY3" fmla="*/ 50556 h 61338"/>
                    <a:gd name="connsiteX4" fmla="*/ 12160 w 45260"/>
                    <a:gd name="connsiteY4" fmla="*/ 27980 h 613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5260" h="61338">
                      <a:moveTo>
                        <a:pt x="0" y="9364"/>
                      </a:moveTo>
                      <a:cubicBezTo>
                        <a:pt x="17344" y="2247"/>
                        <a:pt x="34971" y="-5812"/>
                        <a:pt x="40202" y="6018"/>
                      </a:cubicBezTo>
                      <a:cubicBezTo>
                        <a:pt x="45434" y="17847"/>
                        <a:pt x="48308" y="54279"/>
                        <a:pt x="40202" y="59228"/>
                      </a:cubicBezTo>
                      <a:cubicBezTo>
                        <a:pt x="32096" y="64176"/>
                        <a:pt x="18522" y="60076"/>
                        <a:pt x="16213" y="50556"/>
                      </a:cubicBezTo>
                      <a:cubicBezTo>
                        <a:pt x="13903" y="41036"/>
                        <a:pt x="12160" y="27980"/>
                        <a:pt x="12160" y="27980"/>
                      </a:cubicBezTo>
                    </a:path>
                  </a:pathLst>
                </a:custGeom>
                <a:noFill/>
                <a:ln w="3198" cap="rnd">
                  <a:solidFill>
                    <a:srgbClr val="934735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6" name="任意多边形: 形状 135">
                  <a:extLst>
                    <a:ext uri="{FF2B5EF4-FFF2-40B4-BE49-F238E27FC236}">
                      <a16:creationId xmlns:a16="http://schemas.microsoft.com/office/drawing/2014/main" id="{F8466704-A60E-45CD-9BAE-4F8C7DB0E0FA}"/>
                    </a:ext>
                  </a:extLst>
                </p:cNvPr>
                <p:cNvSpPr/>
                <p:nvPr/>
              </p:nvSpPr>
              <p:spPr>
                <a:xfrm>
                  <a:off x="3346330" y="1762194"/>
                  <a:ext cx="7426" cy="51513"/>
                </a:xfrm>
                <a:custGeom>
                  <a:avLst/>
                  <a:gdLst>
                    <a:gd name="connsiteX0" fmla="*/ 3111 w 7426"/>
                    <a:gd name="connsiteY0" fmla="*/ 0 h 51513"/>
                    <a:gd name="connsiteX1" fmla="*/ 0 w 7426"/>
                    <a:gd name="connsiteY1" fmla="*/ 51513 h 5151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7426" h="51513">
                      <a:moveTo>
                        <a:pt x="3111" y="0"/>
                      </a:moveTo>
                      <a:cubicBezTo>
                        <a:pt x="10416" y="9002"/>
                        <a:pt x="7824" y="40862"/>
                        <a:pt x="0" y="51513"/>
                      </a:cubicBezTo>
                    </a:path>
                  </a:pathLst>
                </a:custGeom>
                <a:noFill/>
                <a:ln w="3198" cap="rnd">
                  <a:solidFill>
                    <a:srgbClr val="934735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7" name="任意多边形: 形状 136">
                  <a:extLst>
                    <a:ext uri="{FF2B5EF4-FFF2-40B4-BE49-F238E27FC236}">
                      <a16:creationId xmlns:a16="http://schemas.microsoft.com/office/drawing/2014/main" id="{1B9832B8-539A-D370-DEC5-96BA05ECC9B0}"/>
                    </a:ext>
                  </a:extLst>
                </p:cNvPr>
                <p:cNvSpPr/>
                <p:nvPr/>
              </p:nvSpPr>
              <p:spPr>
                <a:xfrm>
                  <a:off x="3258103" y="1831522"/>
                  <a:ext cx="177050" cy="515528"/>
                </a:xfrm>
                <a:custGeom>
                  <a:avLst/>
                  <a:gdLst>
                    <a:gd name="connsiteX0" fmla="*/ 148507 w 177050"/>
                    <a:gd name="connsiteY0" fmla="*/ 480492 h 515528"/>
                    <a:gd name="connsiteX1" fmla="*/ 86955 w 177050"/>
                    <a:gd name="connsiteY1" fmla="*/ 512824 h 515528"/>
                    <a:gd name="connsiteX2" fmla="*/ 86955 w 177050"/>
                    <a:gd name="connsiteY2" fmla="*/ 512824 h 515528"/>
                    <a:gd name="connsiteX3" fmla="*/ 8012 w 177050"/>
                    <a:gd name="connsiteY3" fmla="*/ 398486 h 515528"/>
                    <a:gd name="connsiteX4" fmla="*/ 8012 w 177050"/>
                    <a:gd name="connsiteY4" fmla="*/ 398486 h 515528"/>
                    <a:gd name="connsiteX5" fmla="*/ 6080 w 177050"/>
                    <a:gd name="connsiteY5" fmla="*/ 289332 h 515528"/>
                    <a:gd name="connsiteX6" fmla="*/ 0 w 177050"/>
                    <a:gd name="connsiteY6" fmla="*/ 47319 h 515528"/>
                    <a:gd name="connsiteX7" fmla="*/ 38553 w 177050"/>
                    <a:gd name="connsiteY7" fmla="*/ 47884 h 515528"/>
                    <a:gd name="connsiteX8" fmla="*/ 74890 w 177050"/>
                    <a:gd name="connsiteY8" fmla="*/ 37421 h 515528"/>
                    <a:gd name="connsiteX9" fmla="*/ 144973 w 177050"/>
                    <a:gd name="connsiteY9" fmla="*/ 660 h 515528"/>
                    <a:gd name="connsiteX10" fmla="*/ 145915 w 177050"/>
                    <a:gd name="connsiteY10" fmla="*/ 0 h 515528"/>
                    <a:gd name="connsiteX11" fmla="*/ 156331 w 177050"/>
                    <a:gd name="connsiteY11" fmla="*/ 118108 h 515528"/>
                    <a:gd name="connsiteX12" fmla="*/ 173156 w 177050"/>
                    <a:gd name="connsiteY12" fmla="*/ 268925 h 515528"/>
                    <a:gd name="connsiteX13" fmla="*/ 148507 w 177050"/>
                    <a:gd name="connsiteY13" fmla="*/ 480492 h 5155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177050" h="515528">
                      <a:moveTo>
                        <a:pt x="148507" y="480492"/>
                      </a:moveTo>
                      <a:cubicBezTo>
                        <a:pt x="134368" y="507310"/>
                        <a:pt x="114102" y="521920"/>
                        <a:pt x="86955" y="512824"/>
                      </a:cubicBezTo>
                      <a:lnTo>
                        <a:pt x="86955" y="512824"/>
                      </a:lnTo>
                      <a:cubicBezTo>
                        <a:pt x="35819" y="495480"/>
                        <a:pt x="15459" y="446417"/>
                        <a:pt x="8012" y="398486"/>
                      </a:cubicBezTo>
                      <a:lnTo>
                        <a:pt x="8012" y="398486"/>
                      </a:lnTo>
                      <a:cubicBezTo>
                        <a:pt x="189" y="348481"/>
                        <a:pt x="6315" y="299513"/>
                        <a:pt x="6080" y="289332"/>
                      </a:cubicBezTo>
                      <a:cubicBezTo>
                        <a:pt x="5561" y="269019"/>
                        <a:pt x="0" y="47319"/>
                        <a:pt x="0" y="47319"/>
                      </a:cubicBezTo>
                      <a:cubicBezTo>
                        <a:pt x="8860" y="50854"/>
                        <a:pt x="22293" y="50948"/>
                        <a:pt x="38553" y="47884"/>
                      </a:cubicBezTo>
                      <a:cubicBezTo>
                        <a:pt x="50938" y="45426"/>
                        <a:pt x="63094" y="41926"/>
                        <a:pt x="74890" y="37421"/>
                      </a:cubicBezTo>
                      <a:cubicBezTo>
                        <a:pt x="99608" y="27949"/>
                        <a:pt x="123129" y="15611"/>
                        <a:pt x="144973" y="660"/>
                      </a:cubicBezTo>
                      <a:lnTo>
                        <a:pt x="145915" y="0"/>
                      </a:lnTo>
                      <a:cubicBezTo>
                        <a:pt x="145915" y="0"/>
                        <a:pt x="150345" y="54954"/>
                        <a:pt x="156331" y="118108"/>
                      </a:cubicBezTo>
                      <a:cubicBezTo>
                        <a:pt x="161374" y="172214"/>
                        <a:pt x="167595" y="232305"/>
                        <a:pt x="173156" y="268925"/>
                      </a:cubicBezTo>
                      <a:cubicBezTo>
                        <a:pt x="181923" y="328592"/>
                        <a:pt x="176785" y="428084"/>
                        <a:pt x="148507" y="480492"/>
                      </a:cubicBezTo>
                      <a:close/>
                    </a:path>
                  </a:pathLst>
                </a:custGeom>
                <a:solidFill>
                  <a:srgbClr val="FED81D"/>
                </a:solidFill>
                <a:ln w="470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8" name="任意多边形: 形状 137">
                  <a:extLst>
                    <a:ext uri="{FF2B5EF4-FFF2-40B4-BE49-F238E27FC236}">
                      <a16:creationId xmlns:a16="http://schemas.microsoft.com/office/drawing/2014/main" id="{134088C1-F3F5-D66B-AD47-AB5BC25F12B8}"/>
                    </a:ext>
                  </a:extLst>
                </p:cNvPr>
                <p:cNvSpPr/>
                <p:nvPr/>
              </p:nvSpPr>
              <p:spPr>
                <a:xfrm>
                  <a:off x="3266115" y="2230008"/>
                  <a:ext cx="140495" cy="117042"/>
                </a:xfrm>
                <a:custGeom>
                  <a:avLst/>
                  <a:gdLst>
                    <a:gd name="connsiteX0" fmla="*/ 140495 w 140495"/>
                    <a:gd name="connsiteY0" fmla="*/ 82007 h 117042"/>
                    <a:gd name="connsiteX1" fmla="*/ 78943 w 140495"/>
                    <a:gd name="connsiteY1" fmla="*/ 114338 h 117042"/>
                    <a:gd name="connsiteX2" fmla="*/ 78943 w 140495"/>
                    <a:gd name="connsiteY2" fmla="*/ 114338 h 117042"/>
                    <a:gd name="connsiteX3" fmla="*/ 0 w 140495"/>
                    <a:gd name="connsiteY3" fmla="*/ 0 h 117042"/>
                    <a:gd name="connsiteX4" fmla="*/ 32048 w 140495"/>
                    <a:gd name="connsiteY4" fmla="*/ 43124 h 117042"/>
                    <a:gd name="connsiteX5" fmla="*/ 140495 w 140495"/>
                    <a:gd name="connsiteY5" fmla="*/ 82007 h 1170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40495" h="117042">
                      <a:moveTo>
                        <a:pt x="140495" y="82007"/>
                      </a:moveTo>
                      <a:cubicBezTo>
                        <a:pt x="126356" y="108824"/>
                        <a:pt x="106090" y="123434"/>
                        <a:pt x="78943" y="114338"/>
                      </a:cubicBezTo>
                      <a:lnTo>
                        <a:pt x="78943" y="114338"/>
                      </a:lnTo>
                      <a:cubicBezTo>
                        <a:pt x="27807" y="96994"/>
                        <a:pt x="7447" y="47931"/>
                        <a:pt x="0" y="0"/>
                      </a:cubicBezTo>
                      <a:cubicBezTo>
                        <a:pt x="9107" y="15481"/>
                        <a:pt x="19852" y="29939"/>
                        <a:pt x="32048" y="43124"/>
                      </a:cubicBezTo>
                      <a:cubicBezTo>
                        <a:pt x="69800" y="83703"/>
                        <a:pt x="109248" y="92422"/>
                        <a:pt x="140495" y="82007"/>
                      </a:cubicBezTo>
                      <a:close/>
                    </a:path>
                  </a:pathLst>
                </a:custGeom>
                <a:solidFill>
                  <a:srgbClr val="FCC71F"/>
                </a:solidFill>
                <a:ln w="470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9" name="任意多边形: 形状 138">
                  <a:extLst>
                    <a:ext uri="{FF2B5EF4-FFF2-40B4-BE49-F238E27FC236}">
                      <a16:creationId xmlns:a16="http://schemas.microsoft.com/office/drawing/2014/main" id="{7BA96004-A61E-1856-BFC6-EF1D9EEBCA63}"/>
                    </a:ext>
                  </a:extLst>
                </p:cNvPr>
                <p:cNvSpPr/>
                <p:nvPr/>
              </p:nvSpPr>
              <p:spPr>
                <a:xfrm>
                  <a:off x="3403876" y="1831664"/>
                  <a:ext cx="31179" cy="421344"/>
                </a:xfrm>
                <a:custGeom>
                  <a:avLst/>
                  <a:gdLst>
                    <a:gd name="connsiteX0" fmla="*/ 0 w 31179"/>
                    <a:gd name="connsiteY0" fmla="*/ 0 h 421344"/>
                    <a:gd name="connsiteX1" fmla="*/ 27241 w 31179"/>
                    <a:gd name="connsiteY1" fmla="*/ 269066 h 421344"/>
                    <a:gd name="connsiteX2" fmla="*/ 22528 w 31179"/>
                    <a:gd name="connsiteY2" fmla="*/ 421344 h 4213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31179" h="421344">
                      <a:moveTo>
                        <a:pt x="0" y="0"/>
                      </a:moveTo>
                      <a:cubicBezTo>
                        <a:pt x="0" y="0"/>
                        <a:pt x="15270" y="189369"/>
                        <a:pt x="27241" y="269066"/>
                      </a:cubicBezTo>
                      <a:cubicBezTo>
                        <a:pt x="33767" y="319754"/>
                        <a:pt x="32176" y="371157"/>
                        <a:pt x="22528" y="421344"/>
                      </a:cubicBezTo>
                    </a:path>
                  </a:pathLst>
                </a:custGeom>
                <a:noFill/>
                <a:ln w="3198" cap="rnd">
                  <a:solidFill>
                    <a:srgbClr val="F7AD2B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15" name="图形 1">
                <a:extLst>
                  <a:ext uri="{FF2B5EF4-FFF2-40B4-BE49-F238E27FC236}">
                    <a16:creationId xmlns:a16="http://schemas.microsoft.com/office/drawing/2014/main" id="{5FEE5B05-D3EA-259B-FED9-4306BC7FB523}"/>
                  </a:ext>
                </a:extLst>
              </p:cNvPr>
              <p:cNvGrpSpPr/>
              <p:nvPr/>
            </p:nvGrpSpPr>
            <p:grpSpPr>
              <a:xfrm>
                <a:off x="3607087" y="1972660"/>
                <a:ext cx="607722" cy="408109"/>
                <a:chOff x="3607087" y="1972660"/>
                <a:chExt cx="607722" cy="408109"/>
              </a:xfrm>
            </p:grpSpPr>
            <p:sp>
              <p:nvSpPr>
                <p:cNvPr id="116" name="任意多边形: 形状 115">
                  <a:extLst>
                    <a:ext uri="{FF2B5EF4-FFF2-40B4-BE49-F238E27FC236}">
                      <a16:creationId xmlns:a16="http://schemas.microsoft.com/office/drawing/2014/main" id="{3A3E22C6-3BBC-AC82-EDE8-962588B243CD}"/>
                    </a:ext>
                  </a:extLst>
                </p:cNvPr>
                <p:cNvSpPr/>
                <p:nvPr/>
              </p:nvSpPr>
              <p:spPr>
                <a:xfrm rot="1360200">
                  <a:off x="3662147" y="2008531"/>
                  <a:ext cx="253324" cy="336415"/>
                </a:xfrm>
                <a:custGeom>
                  <a:avLst/>
                  <a:gdLst>
                    <a:gd name="connsiteX0" fmla="*/ 225188 w 253324"/>
                    <a:gd name="connsiteY0" fmla="*/ 0 h 336415"/>
                    <a:gd name="connsiteX1" fmla="*/ 253325 w 253324"/>
                    <a:gd name="connsiteY1" fmla="*/ 0 h 336415"/>
                    <a:gd name="connsiteX2" fmla="*/ 253325 w 253324"/>
                    <a:gd name="connsiteY2" fmla="*/ 336415 h 336415"/>
                    <a:gd name="connsiteX3" fmla="*/ 225188 w 253324"/>
                    <a:gd name="connsiteY3" fmla="*/ 336415 h 336415"/>
                    <a:gd name="connsiteX4" fmla="*/ 28137 w 253324"/>
                    <a:gd name="connsiteY4" fmla="*/ 336415 h 336415"/>
                    <a:gd name="connsiteX5" fmla="*/ 0 w 253324"/>
                    <a:gd name="connsiteY5" fmla="*/ 336415 h 336415"/>
                    <a:gd name="connsiteX6" fmla="*/ 0 w 253324"/>
                    <a:gd name="connsiteY6" fmla="*/ 0 h 336415"/>
                    <a:gd name="connsiteX7" fmla="*/ 28137 w 253324"/>
                    <a:gd name="connsiteY7" fmla="*/ 0 h 3364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53324" h="336415">
                      <a:moveTo>
                        <a:pt x="225188" y="0"/>
                      </a:moveTo>
                      <a:cubicBezTo>
                        <a:pt x="240728" y="0"/>
                        <a:pt x="253325" y="0"/>
                        <a:pt x="253325" y="0"/>
                      </a:cubicBezTo>
                      <a:lnTo>
                        <a:pt x="253325" y="336415"/>
                      </a:lnTo>
                      <a:cubicBezTo>
                        <a:pt x="253325" y="336415"/>
                        <a:pt x="240728" y="336415"/>
                        <a:pt x="225188" y="336415"/>
                      </a:cubicBezTo>
                      <a:lnTo>
                        <a:pt x="28137" y="336415"/>
                      </a:lnTo>
                      <a:cubicBezTo>
                        <a:pt x="12597" y="336415"/>
                        <a:pt x="0" y="336415"/>
                        <a:pt x="0" y="336415"/>
                      </a:cubicBezTo>
                      <a:lnTo>
                        <a:pt x="0" y="0"/>
                      </a:lnTo>
                      <a:cubicBezTo>
                        <a:pt x="0" y="0"/>
                        <a:pt x="12597" y="0"/>
                        <a:pt x="28137" y="0"/>
                      </a:cubicBezTo>
                      <a:close/>
                    </a:path>
                  </a:pathLst>
                </a:custGeom>
                <a:solidFill>
                  <a:srgbClr val="EDEDED"/>
                </a:solidFill>
                <a:ln w="470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7" name="任意多边形: 形状 116">
                  <a:extLst>
                    <a:ext uri="{FF2B5EF4-FFF2-40B4-BE49-F238E27FC236}">
                      <a16:creationId xmlns:a16="http://schemas.microsoft.com/office/drawing/2014/main" id="{946EBA08-3787-016B-CAB2-CE7627F6ACAE}"/>
                    </a:ext>
                  </a:extLst>
                </p:cNvPr>
                <p:cNvSpPr/>
                <p:nvPr/>
              </p:nvSpPr>
              <p:spPr>
                <a:xfrm rot="1360200">
                  <a:off x="3662988" y="2004214"/>
                  <a:ext cx="231173" cy="336415"/>
                </a:xfrm>
                <a:custGeom>
                  <a:avLst/>
                  <a:gdLst>
                    <a:gd name="connsiteX0" fmla="*/ 203037 w 231173"/>
                    <a:gd name="connsiteY0" fmla="*/ 0 h 336415"/>
                    <a:gd name="connsiteX1" fmla="*/ 231174 w 231173"/>
                    <a:gd name="connsiteY1" fmla="*/ 0 h 336415"/>
                    <a:gd name="connsiteX2" fmla="*/ 231174 w 231173"/>
                    <a:gd name="connsiteY2" fmla="*/ 336415 h 336415"/>
                    <a:gd name="connsiteX3" fmla="*/ 203037 w 231173"/>
                    <a:gd name="connsiteY3" fmla="*/ 336415 h 336415"/>
                    <a:gd name="connsiteX4" fmla="*/ 28137 w 231173"/>
                    <a:gd name="connsiteY4" fmla="*/ 336415 h 336415"/>
                    <a:gd name="connsiteX5" fmla="*/ 0 w 231173"/>
                    <a:gd name="connsiteY5" fmla="*/ 336415 h 336415"/>
                    <a:gd name="connsiteX6" fmla="*/ 0 w 231173"/>
                    <a:gd name="connsiteY6" fmla="*/ 0 h 336415"/>
                    <a:gd name="connsiteX7" fmla="*/ 28137 w 231173"/>
                    <a:gd name="connsiteY7" fmla="*/ 0 h 3364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31173" h="336415">
                      <a:moveTo>
                        <a:pt x="203037" y="0"/>
                      </a:moveTo>
                      <a:cubicBezTo>
                        <a:pt x="218576" y="0"/>
                        <a:pt x="231174" y="0"/>
                        <a:pt x="231174" y="0"/>
                      </a:cubicBezTo>
                      <a:lnTo>
                        <a:pt x="231174" y="336415"/>
                      </a:lnTo>
                      <a:cubicBezTo>
                        <a:pt x="231174" y="336415"/>
                        <a:pt x="218576" y="336415"/>
                        <a:pt x="203037" y="336415"/>
                      </a:cubicBezTo>
                      <a:lnTo>
                        <a:pt x="28137" y="336415"/>
                      </a:lnTo>
                      <a:cubicBezTo>
                        <a:pt x="12597" y="336415"/>
                        <a:pt x="0" y="336415"/>
                        <a:pt x="0" y="336415"/>
                      </a:cubicBezTo>
                      <a:lnTo>
                        <a:pt x="0" y="0"/>
                      </a:lnTo>
                      <a:cubicBezTo>
                        <a:pt x="0" y="0"/>
                        <a:pt x="12597" y="0"/>
                        <a:pt x="28137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4233" cap="rnd">
                  <a:solidFill>
                    <a:srgbClr val="DDDDDD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8" name="任意多边形: 形状 117">
                  <a:extLst>
                    <a:ext uri="{FF2B5EF4-FFF2-40B4-BE49-F238E27FC236}">
                      <a16:creationId xmlns:a16="http://schemas.microsoft.com/office/drawing/2014/main" id="{19D8D28B-4238-4525-9EBD-CA96F069D461}"/>
                    </a:ext>
                  </a:extLst>
                </p:cNvPr>
                <p:cNvSpPr/>
                <p:nvPr/>
              </p:nvSpPr>
              <p:spPr>
                <a:xfrm>
                  <a:off x="3748916" y="2014293"/>
                  <a:ext cx="24507" cy="24507"/>
                </a:xfrm>
                <a:custGeom>
                  <a:avLst/>
                  <a:gdLst>
                    <a:gd name="connsiteX0" fmla="*/ 24508 w 24507"/>
                    <a:gd name="connsiteY0" fmla="*/ 12254 h 24507"/>
                    <a:gd name="connsiteX1" fmla="*/ 12254 w 24507"/>
                    <a:gd name="connsiteY1" fmla="*/ 24508 h 24507"/>
                    <a:gd name="connsiteX2" fmla="*/ 0 w 24507"/>
                    <a:gd name="connsiteY2" fmla="*/ 12254 h 24507"/>
                    <a:gd name="connsiteX3" fmla="*/ 12254 w 24507"/>
                    <a:gd name="connsiteY3" fmla="*/ 0 h 24507"/>
                    <a:gd name="connsiteX4" fmla="*/ 24508 w 24507"/>
                    <a:gd name="connsiteY4" fmla="*/ 12159 h 24507"/>
                    <a:gd name="connsiteX5" fmla="*/ 24508 w 24507"/>
                    <a:gd name="connsiteY5" fmla="*/ 12254 h 245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4507" h="24507">
                      <a:moveTo>
                        <a:pt x="24508" y="12254"/>
                      </a:moveTo>
                      <a:cubicBezTo>
                        <a:pt x="24508" y="19022"/>
                        <a:pt x="19022" y="24508"/>
                        <a:pt x="12254" y="24508"/>
                      </a:cubicBezTo>
                      <a:cubicBezTo>
                        <a:pt x="5486" y="24508"/>
                        <a:pt x="0" y="19022"/>
                        <a:pt x="0" y="12254"/>
                      </a:cubicBezTo>
                      <a:cubicBezTo>
                        <a:pt x="0" y="5486"/>
                        <a:pt x="5486" y="0"/>
                        <a:pt x="12254" y="0"/>
                      </a:cubicBezTo>
                      <a:cubicBezTo>
                        <a:pt x="18995" y="-26"/>
                        <a:pt x="24482" y="5418"/>
                        <a:pt x="24508" y="12159"/>
                      </a:cubicBezTo>
                      <a:cubicBezTo>
                        <a:pt x="24508" y="12191"/>
                        <a:pt x="24508" y="12222"/>
                        <a:pt x="24508" y="12254"/>
                      </a:cubicBezTo>
                      <a:close/>
                    </a:path>
                  </a:pathLst>
                </a:custGeom>
                <a:solidFill>
                  <a:srgbClr val="EDEDED"/>
                </a:solidFill>
                <a:ln w="470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9" name="任意多边形: 形状 118">
                  <a:extLst>
                    <a:ext uri="{FF2B5EF4-FFF2-40B4-BE49-F238E27FC236}">
                      <a16:creationId xmlns:a16="http://schemas.microsoft.com/office/drawing/2014/main" id="{718AA527-5B87-5366-5B62-57950CCBABD7}"/>
                    </a:ext>
                  </a:extLst>
                </p:cNvPr>
                <p:cNvSpPr/>
                <p:nvPr/>
              </p:nvSpPr>
              <p:spPr>
                <a:xfrm>
                  <a:off x="3781389" y="2032580"/>
                  <a:ext cx="12253" cy="12253"/>
                </a:xfrm>
                <a:custGeom>
                  <a:avLst/>
                  <a:gdLst>
                    <a:gd name="connsiteX0" fmla="*/ 12254 w 12253"/>
                    <a:gd name="connsiteY0" fmla="*/ 6080 h 12253"/>
                    <a:gd name="connsiteX1" fmla="*/ 6174 w 12253"/>
                    <a:gd name="connsiteY1" fmla="*/ 12254 h 12253"/>
                    <a:gd name="connsiteX2" fmla="*/ 0 w 12253"/>
                    <a:gd name="connsiteY2" fmla="*/ 6174 h 12253"/>
                    <a:gd name="connsiteX3" fmla="*/ 6080 w 12253"/>
                    <a:gd name="connsiteY3" fmla="*/ 0 h 12253"/>
                    <a:gd name="connsiteX4" fmla="*/ 6174 w 12253"/>
                    <a:gd name="connsiteY4" fmla="*/ 0 h 12253"/>
                    <a:gd name="connsiteX5" fmla="*/ 12254 w 12253"/>
                    <a:gd name="connsiteY5" fmla="*/ 6080 h 122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2253" h="12253">
                      <a:moveTo>
                        <a:pt x="12254" y="6080"/>
                      </a:moveTo>
                      <a:cubicBezTo>
                        <a:pt x="12280" y="9464"/>
                        <a:pt x="9558" y="12228"/>
                        <a:pt x="6174" y="12254"/>
                      </a:cubicBezTo>
                      <a:cubicBezTo>
                        <a:pt x="2790" y="12280"/>
                        <a:pt x="26" y="9558"/>
                        <a:pt x="0" y="6174"/>
                      </a:cubicBezTo>
                      <a:cubicBezTo>
                        <a:pt x="-26" y="2790"/>
                        <a:pt x="2696" y="26"/>
                        <a:pt x="6080" y="0"/>
                      </a:cubicBezTo>
                      <a:cubicBezTo>
                        <a:pt x="6111" y="0"/>
                        <a:pt x="6143" y="0"/>
                        <a:pt x="6174" y="0"/>
                      </a:cubicBezTo>
                      <a:cubicBezTo>
                        <a:pt x="9521" y="26"/>
                        <a:pt x="12228" y="2733"/>
                        <a:pt x="12254" y="6080"/>
                      </a:cubicBezTo>
                      <a:close/>
                    </a:path>
                  </a:pathLst>
                </a:custGeom>
                <a:solidFill>
                  <a:srgbClr val="EDEDED"/>
                </a:solidFill>
                <a:ln w="470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20" name="任意多边形: 形状 119">
                  <a:extLst>
                    <a:ext uri="{FF2B5EF4-FFF2-40B4-BE49-F238E27FC236}">
                      <a16:creationId xmlns:a16="http://schemas.microsoft.com/office/drawing/2014/main" id="{C023A701-8ECA-93BB-04F0-535943BA7475}"/>
                    </a:ext>
                  </a:extLst>
                </p:cNvPr>
                <p:cNvSpPr/>
                <p:nvPr/>
              </p:nvSpPr>
              <p:spPr>
                <a:xfrm>
                  <a:off x="3764846" y="2194472"/>
                  <a:ext cx="47130" cy="47605"/>
                </a:xfrm>
                <a:custGeom>
                  <a:avLst/>
                  <a:gdLst>
                    <a:gd name="connsiteX0" fmla="*/ 19842 w 47130"/>
                    <a:gd name="connsiteY0" fmla="*/ 47460 h 47605"/>
                    <a:gd name="connsiteX1" fmla="*/ 0 w 47130"/>
                    <a:gd name="connsiteY1" fmla="*/ 0 h 47605"/>
                    <a:gd name="connsiteX2" fmla="*/ 47130 w 47130"/>
                    <a:gd name="connsiteY2" fmla="*/ 5561 h 47605"/>
                    <a:gd name="connsiteX3" fmla="*/ 19842 w 47130"/>
                    <a:gd name="connsiteY3" fmla="*/ 47460 h 476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7130" h="47605">
                      <a:moveTo>
                        <a:pt x="19842" y="47460"/>
                      </a:moveTo>
                      <a:cubicBezTo>
                        <a:pt x="7824" y="43265"/>
                        <a:pt x="1602" y="20030"/>
                        <a:pt x="0" y="0"/>
                      </a:cubicBezTo>
                      <a:lnTo>
                        <a:pt x="47130" y="5561"/>
                      </a:lnTo>
                      <a:cubicBezTo>
                        <a:pt x="47130" y="5561"/>
                        <a:pt x="47460" y="50476"/>
                        <a:pt x="19842" y="47460"/>
                      </a:cubicBezTo>
                      <a:close/>
                    </a:path>
                  </a:pathLst>
                </a:custGeom>
                <a:solidFill>
                  <a:srgbClr val="FCC71F"/>
                </a:solidFill>
                <a:ln w="470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21" name="任意多边形: 形状 120">
                  <a:extLst>
                    <a:ext uri="{FF2B5EF4-FFF2-40B4-BE49-F238E27FC236}">
                      <a16:creationId xmlns:a16="http://schemas.microsoft.com/office/drawing/2014/main" id="{D211A2EB-63FC-3B8B-6666-B90280A3B491}"/>
                    </a:ext>
                  </a:extLst>
                </p:cNvPr>
                <p:cNvSpPr/>
                <p:nvPr/>
              </p:nvSpPr>
              <p:spPr>
                <a:xfrm>
                  <a:off x="3632993" y="2032716"/>
                  <a:ext cx="193731" cy="197386"/>
                </a:xfrm>
                <a:custGeom>
                  <a:avLst/>
                  <a:gdLst>
                    <a:gd name="connsiteX0" fmla="*/ 167531 w 193731"/>
                    <a:gd name="connsiteY0" fmla="*/ 197386 h 197386"/>
                    <a:gd name="connsiteX1" fmla="*/ 126056 w 193731"/>
                    <a:gd name="connsiteY1" fmla="*/ 170805 h 197386"/>
                    <a:gd name="connsiteX2" fmla="*/ 68982 w 193731"/>
                    <a:gd name="connsiteY2" fmla="*/ 152754 h 197386"/>
                    <a:gd name="connsiteX3" fmla="*/ 27743 w 193731"/>
                    <a:gd name="connsiteY3" fmla="*/ 125937 h 197386"/>
                    <a:gd name="connsiteX4" fmla="*/ 19353 w 193731"/>
                    <a:gd name="connsiteY4" fmla="*/ 141537 h 197386"/>
                    <a:gd name="connsiteX5" fmla="*/ 501 w 193731"/>
                    <a:gd name="connsiteY5" fmla="*/ 107651 h 197386"/>
                    <a:gd name="connsiteX6" fmla="*/ 8513 w 193731"/>
                    <a:gd name="connsiteY6" fmla="*/ 87620 h 197386"/>
                    <a:gd name="connsiteX7" fmla="*/ 9739 w 193731"/>
                    <a:gd name="connsiteY7" fmla="*/ 70795 h 197386"/>
                    <a:gd name="connsiteX8" fmla="*/ 18788 w 193731"/>
                    <a:gd name="connsiteY8" fmla="*/ 57881 h 197386"/>
                    <a:gd name="connsiteX9" fmla="*/ 18552 w 193731"/>
                    <a:gd name="connsiteY9" fmla="*/ 37144 h 197386"/>
                    <a:gd name="connsiteX10" fmla="*/ 32173 w 193731"/>
                    <a:gd name="connsiteY10" fmla="*/ 20554 h 197386"/>
                    <a:gd name="connsiteX11" fmla="*/ 52439 w 193731"/>
                    <a:gd name="connsiteY11" fmla="*/ 806 h 197386"/>
                    <a:gd name="connsiteX12" fmla="*/ 145945 w 193731"/>
                    <a:gd name="connsiteY12" fmla="*/ 61793 h 197386"/>
                    <a:gd name="connsiteX13" fmla="*/ 167436 w 193731"/>
                    <a:gd name="connsiteY13" fmla="*/ 67873 h 197386"/>
                    <a:gd name="connsiteX14" fmla="*/ 167531 w 193731"/>
                    <a:gd name="connsiteY14" fmla="*/ 197386 h 1973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193731" h="197386">
                      <a:moveTo>
                        <a:pt x="167531" y="197386"/>
                      </a:moveTo>
                      <a:cubicBezTo>
                        <a:pt x="154158" y="187840"/>
                        <a:pt x="140316" y="178968"/>
                        <a:pt x="126056" y="170805"/>
                      </a:cubicBezTo>
                      <a:cubicBezTo>
                        <a:pt x="120683" y="167883"/>
                        <a:pt x="90190" y="164442"/>
                        <a:pt x="68982" y="152754"/>
                      </a:cubicBezTo>
                      <a:cubicBezTo>
                        <a:pt x="54693" y="144679"/>
                        <a:pt x="40920" y="135722"/>
                        <a:pt x="27743" y="125937"/>
                      </a:cubicBezTo>
                      <a:lnTo>
                        <a:pt x="19353" y="141537"/>
                      </a:lnTo>
                      <a:cubicBezTo>
                        <a:pt x="19353" y="141537"/>
                        <a:pt x="2858" y="123722"/>
                        <a:pt x="501" y="107651"/>
                      </a:cubicBezTo>
                      <a:cubicBezTo>
                        <a:pt x="-1855" y="91579"/>
                        <a:pt x="4649" y="91061"/>
                        <a:pt x="8513" y="87620"/>
                      </a:cubicBezTo>
                      <a:cubicBezTo>
                        <a:pt x="12378" y="84180"/>
                        <a:pt x="9974" y="79090"/>
                        <a:pt x="9739" y="70795"/>
                      </a:cubicBezTo>
                      <a:cubicBezTo>
                        <a:pt x="9503" y="62500"/>
                        <a:pt x="16573" y="60803"/>
                        <a:pt x="18788" y="57881"/>
                      </a:cubicBezTo>
                      <a:cubicBezTo>
                        <a:pt x="21003" y="54959"/>
                        <a:pt x="19023" y="47371"/>
                        <a:pt x="18552" y="37144"/>
                      </a:cubicBezTo>
                      <a:cubicBezTo>
                        <a:pt x="18081" y="26917"/>
                        <a:pt x="30240" y="26398"/>
                        <a:pt x="32173" y="20554"/>
                      </a:cubicBezTo>
                      <a:cubicBezTo>
                        <a:pt x="34105" y="14710"/>
                        <a:pt x="35849" y="-4095"/>
                        <a:pt x="52439" y="806"/>
                      </a:cubicBezTo>
                      <a:cubicBezTo>
                        <a:pt x="69029" y="5708"/>
                        <a:pt x="141232" y="59342"/>
                        <a:pt x="145945" y="61793"/>
                      </a:cubicBezTo>
                      <a:cubicBezTo>
                        <a:pt x="152963" y="64304"/>
                        <a:pt x="160143" y="66335"/>
                        <a:pt x="167436" y="67873"/>
                      </a:cubicBezTo>
                      <a:cubicBezTo>
                        <a:pt x="167436" y="67873"/>
                        <a:pt x="226538" y="160295"/>
                        <a:pt x="167531" y="197386"/>
                      </a:cubicBezTo>
                      <a:close/>
                    </a:path>
                  </a:pathLst>
                </a:custGeom>
                <a:solidFill>
                  <a:srgbClr val="B25E47"/>
                </a:solidFill>
                <a:ln w="470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22" name="任意多边形: 形状 121">
                  <a:extLst>
                    <a:ext uri="{FF2B5EF4-FFF2-40B4-BE49-F238E27FC236}">
                      <a16:creationId xmlns:a16="http://schemas.microsoft.com/office/drawing/2014/main" id="{523543A4-E3E5-A723-9B33-CEFF2B164FB4}"/>
                    </a:ext>
                  </a:extLst>
                </p:cNvPr>
                <p:cNvSpPr/>
                <p:nvPr/>
              </p:nvSpPr>
              <p:spPr>
                <a:xfrm>
                  <a:off x="3632993" y="2032716"/>
                  <a:ext cx="52438" cy="141537"/>
                </a:xfrm>
                <a:custGeom>
                  <a:avLst/>
                  <a:gdLst>
                    <a:gd name="connsiteX0" fmla="*/ 27743 w 52438"/>
                    <a:gd name="connsiteY0" fmla="*/ 125937 h 141537"/>
                    <a:gd name="connsiteX1" fmla="*/ 19353 w 52438"/>
                    <a:gd name="connsiteY1" fmla="*/ 141537 h 141537"/>
                    <a:gd name="connsiteX2" fmla="*/ 501 w 52438"/>
                    <a:gd name="connsiteY2" fmla="*/ 107651 h 141537"/>
                    <a:gd name="connsiteX3" fmla="*/ 8513 w 52438"/>
                    <a:gd name="connsiteY3" fmla="*/ 87620 h 141537"/>
                    <a:gd name="connsiteX4" fmla="*/ 9739 w 52438"/>
                    <a:gd name="connsiteY4" fmla="*/ 70795 h 141537"/>
                    <a:gd name="connsiteX5" fmla="*/ 18788 w 52438"/>
                    <a:gd name="connsiteY5" fmla="*/ 57881 h 141537"/>
                    <a:gd name="connsiteX6" fmla="*/ 18552 w 52438"/>
                    <a:gd name="connsiteY6" fmla="*/ 37144 h 141537"/>
                    <a:gd name="connsiteX7" fmla="*/ 32173 w 52438"/>
                    <a:gd name="connsiteY7" fmla="*/ 20554 h 141537"/>
                    <a:gd name="connsiteX8" fmla="*/ 52439 w 52438"/>
                    <a:gd name="connsiteY8" fmla="*/ 806 h 1415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52438" h="141537">
                      <a:moveTo>
                        <a:pt x="27743" y="125937"/>
                      </a:moveTo>
                      <a:lnTo>
                        <a:pt x="19353" y="141537"/>
                      </a:lnTo>
                      <a:cubicBezTo>
                        <a:pt x="19353" y="141537"/>
                        <a:pt x="2858" y="123722"/>
                        <a:pt x="501" y="107651"/>
                      </a:cubicBezTo>
                      <a:cubicBezTo>
                        <a:pt x="-1855" y="91579"/>
                        <a:pt x="4649" y="91061"/>
                        <a:pt x="8513" y="87620"/>
                      </a:cubicBezTo>
                      <a:cubicBezTo>
                        <a:pt x="12378" y="84180"/>
                        <a:pt x="9974" y="79090"/>
                        <a:pt x="9739" y="70795"/>
                      </a:cubicBezTo>
                      <a:cubicBezTo>
                        <a:pt x="9503" y="62500"/>
                        <a:pt x="16573" y="60803"/>
                        <a:pt x="18788" y="57881"/>
                      </a:cubicBezTo>
                      <a:cubicBezTo>
                        <a:pt x="21003" y="54959"/>
                        <a:pt x="19023" y="47371"/>
                        <a:pt x="18552" y="37144"/>
                      </a:cubicBezTo>
                      <a:cubicBezTo>
                        <a:pt x="18081" y="26917"/>
                        <a:pt x="30240" y="26398"/>
                        <a:pt x="32173" y="20554"/>
                      </a:cubicBezTo>
                      <a:cubicBezTo>
                        <a:pt x="34105" y="14710"/>
                        <a:pt x="35849" y="-4095"/>
                        <a:pt x="52439" y="806"/>
                      </a:cubicBezTo>
                    </a:path>
                  </a:pathLst>
                </a:custGeom>
                <a:noFill/>
                <a:ln w="3198" cap="rnd">
                  <a:solidFill>
                    <a:srgbClr val="934735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23" name="任意多边形: 形状 122">
                  <a:extLst>
                    <a:ext uri="{FF2B5EF4-FFF2-40B4-BE49-F238E27FC236}">
                      <a16:creationId xmlns:a16="http://schemas.microsoft.com/office/drawing/2014/main" id="{9139B389-37D8-F616-F2E3-ACA27C37A244}"/>
                    </a:ext>
                  </a:extLst>
                </p:cNvPr>
                <p:cNvSpPr/>
                <p:nvPr/>
              </p:nvSpPr>
              <p:spPr>
                <a:xfrm>
                  <a:off x="3650791" y="2150594"/>
                  <a:ext cx="9944" cy="8059"/>
                </a:xfrm>
                <a:custGeom>
                  <a:avLst/>
                  <a:gdLst>
                    <a:gd name="connsiteX0" fmla="*/ 9945 w 9944"/>
                    <a:gd name="connsiteY0" fmla="*/ 8059 h 8059"/>
                    <a:gd name="connsiteX1" fmla="*/ 0 w 9944"/>
                    <a:gd name="connsiteY1" fmla="*/ 0 h 80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944" h="8059">
                      <a:moveTo>
                        <a:pt x="9945" y="8059"/>
                      </a:moveTo>
                      <a:cubicBezTo>
                        <a:pt x="1697" y="1131"/>
                        <a:pt x="0" y="0"/>
                        <a:pt x="0" y="0"/>
                      </a:cubicBezTo>
                    </a:path>
                  </a:pathLst>
                </a:custGeom>
                <a:noFill/>
                <a:ln w="3198" cap="rnd">
                  <a:solidFill>
                    <a:srgbClr val="934735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24" name="任意多边形: 形状 123">
                  <a:extLst>
                    <a:ext uri="{FF2B5EF4-FFF2-40B4-BE49-F238E27FC236}">
                      <a16:creationId xmlns:a16="http://schemas.microsoft.com/office/drawing/2014/main" id="{534D2720-C7F7-7EA5-025A-4AA2319DFF2A}"/>
                    </a:ext>
                  </a:extLst>
                </p:cNvPr>
                <p:cNvSpPr/>
                <p:nvPr/>
              </p:nvSpPr>
              <p:spPr>
                <a:xfrm>
                  <a:off x="3784641" y="2093189"/>
                  <a:ext cx="430168" cy="258744"/>
                </a:xfrm>
                <a:custGeom>
                  <a:avLst/>
                  <a:gdLst>
                    <a:gd name="connsiteX0" fmla="*/ 424737 w 430168"/>
                    <a:gd name="connsiteY0" fmla="*/ 197852 h 258744"/>
                    <a:gd name="connsiteX1" fmla="*/ 224575 w 430168"/>
                    <a:gd name="connsiteY1" fmla="*/ 236876 h 258744"/>
                    <a:gd name="connsiteX2" fmla="*/ 217553 w 430168"/>
                    <a:gd name="connsiteY2" fmla="*/ 234143 h 258744"/>
                    <a:gd name="connsiteX3" fmla="*/ 0 w 430168"/>
                    <a:gd name="connsiteY3" fmla="*/ 148696 h 258744"/>
                    <a:gd name="connsiteX4" fmla="*/ 0 w 430168"/>
                    <a:gd name="connsiteY4" fmla="*/ 0 h 258744"/>
                    <a:gd name="connsiteX5" fmla="*/ 351921 w 430168"/>
                    <a:gd name="connsiteY5" fmla="*/ 84316 h 258744"/>
                    <a:gd name="connsiteX6" fmla="*/ 365542 w 430168"/>
                    <a:gd name="connsiteY6" fmla="*/ 89029 h 258744"/>
                    <a:gd name="connsiteX7" fmla="*/ 424737 w 430168"/>
                    <a:gd name="connsiteY7" fmla="*/ 197852 h 2587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430168" h="258744">
                      <a:moveTo>
                        <a:pt x="424737" y="197852"/>
                      </a:moveTo>
                      <a:cubicBezTo>
                        <a:pt x="409608" y="244323"/>
                        <a:pt x="353194" y="285515"/>
                        <a:pt x="224575" y="236876"/>
                      </a:cubicBezTo>
                      <a:lnTo>
                        <a:pt x="217553" y="234143"/>
                      </a:lnTo>
                      <a:cubicBezTo>
                        <a:pt x="83845" y="181121"/>
                        <a:pt x="0" y="148696"/>
                        <a:pt x="0" y="148696"/>
                      </a:cubicBezTo>
                      <a:cubicBezTo>
                        <a:pt x="11556" y="99804"/>
                        <a:pt x="11556" y="48892"/>
                        <a:pt x="0" y="0"/>
                      </a:cubicBezTo>
                      <a:cubicBezTo>
                        <a:pt x="76775" y="21491"/>
                        <a:pt x="279812" y="63154"/>
                        <a:pt x="351921" y="84316"/>
                      </a:cubicBezTo>
                      <a:cubicBezTo>
                        <a:pt x="356634" y="85730"/>
                        <a:pt x="361347" y="87191"/>
                        <a:pt x="365542" y="89029"/>
                      </a:cubicBezTo>
                      <a:cubicBezTo>
                        <a:pt x="426057" y="111369"/>
                        <a:pt x="439348" y="152843"/>
                        <a:pt x="424737" y="197852"/>
                      </a:cubicBezTo>
                      <a:close/>
                    </a:path>
                  </a:pathLst>
                </a:custGeom>
                <a:solidFill>
                  <a:srgbClr val="FED81D"/>
                </a:solidFill>
                <a:ln w="470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25" name="任意多边形: 形状 124">
                  <a:extLst>
                    <a:ext uri="{FF2B5EF4-FFF2-40B4-BE49-F238E27FC236}">
                      <a16:creationId xmlns:a16="http://schemas.microsoft.com/office/drawing/2014/main" id="{053434A9-2D42-C505-294F-A73F01BCA9CD}"/>
                    </a:ext>
                  </a:extLst>
                </p:cNvPr>
                <p:cNvSpPr/>
                <p:nvPr/>
              </p:nvSpPr>
              <p:spPr>
                <a:xfrm>
                  <a:off x="3784688" y="2241932"/>
                  <a:ext cx="217505" cy="85399"/>
                </a:xfrm>
                <a:custGeom>
                  <a:avLst/>
                  <a:gdLst>
                    <a:gd name="connsiteX0" fmla="*/ 217506 w 217505"/>
                    <a:gd name="connsiteY0" fmla="*/ 85400 h 85399"/>
                    <a:gd name="connsiteX1" fmla="*/ 0 w 217505"/>
                    <a:gd name="connsiteY1" fmla="*/ 0 h 853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17505" h="85399">
                      <a:moveTo>
                        <a:pt x="217506" y="85400"/>
                      </a:moveTo>
                      <a:cubicBezTo>
                        <a:pt x="83797" y="32378"/>
                        <a:pt x="0" y="0"/>
                        <a:pt x="0" y="0"/>
                      </a:cubicBezTo>
                    </a:path>
                  </a:pathLst>
                </a:custGeom>
                <a:noFill/>
                <a:ln w="3198" cap="rnd">
                  <a:solidFill>
                    <a:srgbClr val="F7AD2B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26" name="任意多边形: 形状 125">
                  <a:extLst>
                    <a:ext uri="{FF2B5EF4-FFF2-40B4-BE49-F238E27FC236}">
                      <a16:creationId xmlns:a16="http://schemas.microsoft.com/office/drawing/2014/main" id="{FCDDE1D3-62B2-5A12-E86D-5E5092FBEC99}"/>
                    </a:ext>
                  </a:extLst>
                </p:cNvPr>
                <p:cNvSpPr/>
                <p:nvPr/>
              </p:nvSpPr>
              <p:spPr>
                <a:xfrm>
                  <a:off x="3784688" y="2093189"/>
                  <a:ext cx="328780" cy="77953"/>
                </a:xfrm>
                <a:custGeom>
                  <a:avLst/>
                  <a:gdLst>
                    <a:gd name="connsiteX0" fmla="*/ 0 w 328780"/>
                    <a:gd name="connsiteY0" fmla="*/ 0 h 77953"/>
                    <a:gd name="connsiteX1" fmla="*/ 328780 w 328780"/>
                    <a:gd name="connsiteY1" fmla="*/ 77953 h 779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328780" h="77953">
                      <a:moveTo>
                        <a:pt x="0" y="0"/>
                      </a:moveTo>
                      <a:cubicBezTo>
                        <a:pt x="69658" y="19512"/>
                        <a:pt x="243380" y="55614"/>
                        <a:pt x="328780" y="77953"/>
                      </a:cubicBezTo>
                    </a:path>
                  </a:pathLst>
                </a:custGeom>
                <a:noFill/>
                <a:ln w="3198" cap="rnd">
                  <a:solidFill>
                    <a:srgbClr val="F7AD2B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27" name="任意多边形: 形状 126">
                  <a:extLst>
                    <a:ext uri="{FF2B5EF4-FFF2-40B4-BE49-F238E27FC236}">
                      <a16:creationId xmlns:a16="http://schemas.microsoft.com/office/drawing/2014/main" id="{BEA7137C-9C6D-6CE9-74E8-C4F0781C6593}"/>
                    </a:ext>
                  </a:extLst>
                </p:cNvPr>
                <p:cNvSpPr/>
                <p:nvPr/>
              </p:nvSpPr>
              <p:spPr>
                <a:xfrm>
                  <a:off x="4009216" y="2182030"/>
                  <a:ext cx="205593" cy="169904"/>
                </a:xfrm>
                <a:custGeom>
                  <a:avLst/>
                  <a:gdLst>
                    <a:gd name="connsiteX0" fmla="*/ 200162 w 205593"/>
                    <a:gd name="connsiteY0" fmla="*/ 109012 h 169904"/>
                    <a:gd name="connsiteX1" fmla="*/ 0 w 205593"/>
                    <a:gd name="connsiteY1" fmla="*/ 148036 h 169904"/>
                    <a:gd name="connsiteX2" fmla="*/ 91008 w 205593"/>
                    <a:gd name="connsiteY2" fmla="*/ 112170 h 169904"/>
                    <a:gd name="connsiteX3" fmla="*/ 155624 w 205593"/>
                    <a:gd name="connsiteY3" fmla="*/ 36243 h 169904"/>
                    <a:gd name="connsiteX4" fmla="*/ 140967 w 205593"/>
                    <a:gd name="connsiteY4" fmla="*/ 0 h 169904"/>
                    <a:gd name="connsiteX5" fmla="*/ 200162 w 205593"/>
                    <a:gd name="connsiteY5" fmla="*/ 109012 h 1699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05593" h="169904">
                      <a:moveTo>
                        <a:pt x="200162" y="109012"/>
                      </a:moveTo>
                      <a:cubicBezTo>
                        <a:pt x="185033" y="155483"/>
                        <a:pt x="128618" y="196674"/>
                        <a:pt x="0" y="148036"/>
                      </a:cubicBezTo>
                      <a:cubicBezTo>
                        <a:pt x="0" y="148036"/>
                        <a:pt x="37704" y="104441"/>
                        <a:pt x="91008" y="112170"/>
                      </a:cubicBezTo>
                      <a:cubicBezTo>
                        <a:pt x="144313" y="119899"/>
                        <a:pt x="196439" y="98031"/>
                        <a:pt x="155624" y="36243"/>
                      </a:cubicBezTo>
                      <a:cubicBezTo>
                        <a:pt x="148394" y="25248"/>
                        <a:pt x="143412" y="12930"/>
                        <a:pt x="140967" y="0"/>
                      </a:cubicBezTo>
                      <a:cubicBezTo>
                        <a:pt x="201482" y="22528"/>
                        <a:pt x="214772" y="64003"/>
                        <a:pt x="200162" y="109012"/>
                      </a:cubicBezTo>
                      <a:close/>
                    </a:path>
                  </a:pathLst>
                </a:custGeom>
                <a:solidFill>
                  <a:srgbClr val="FCC71F"/>
                </a:solidFill>
                <a:ln w="470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16" name="图形 1">
              <a:extLst>
                <a:ext uri="{FF2B5EF4-FFF2-40B4-BE49-F238E27FC236}">
                  <a16:creationId xmlns:a16="http://schemas.microsoft.com/office/drawing/2014/main" id="{7C8007E4-A0D1-2932-2FB6-F712887C85C2}"/>
                </a:ext>
              </a:extLst>
            </p:cNvPr>
            <p:cNvGrpSpPr/>
            <p:nvPr/>
          </p:nvGrpSpPr>
          <p:grpSpPr>
            <a:xfrm>
              <a:off x="3927722" y="1485014"/>
              <a:ext cx="953251" cy="1513875"/>
              <a:chOff x="3927722" y="1485014"/>
              <a:chExt cx="953251" cy="1513875"/>
            </a:xfrm>
          </p:grpSpPr>
          <p:grpSp>
            <p:nvGrpSpPr>
              <p:cNvPr id="48" name="图形 1">
                <a:extLst>
                  <a:ext uri="{FF2B5EF4-FFF2-40B4-BE49-F238E27FC236}">
                    <a16:creationId xmlns:a16="http://schemas.microsoft.com/office/drawing/2014/main" id="{D1B81462-2B69-0E64-028E-035139CFFCAA}"/>
                  </a:ext>
                </a:extLst>
              </p:cNvPr>
              <p:cNvGrpSpPr/>
              <p:nvPr/>
            </p:nvGrpSpPr>
            <p:grpSpPr>
              <a:xfrm>
                <a:off x="4465418" y="1545137"/>
                <a:ext cx="244891" cy="365749"/>
                <a:chOff x="4465418" y="1545137"/>
                <a:chExt cx="244891" cy="365749"/>
              </a:xfrm>
            </p:grpSpPr>
            <p:sp>
              <p:nvSpPr>
                <p:cNvPr id="105" name="任意多边形: 形状 104">
                  <a:extLst>
                    <a:ext uri="{FF2B5EF4-FFF2-40B4-BE49-F238E27FC236}">
                      <a16:creationId xmlns:a16="http://schemas.microsoft.com/office/drawing/2014/main" id="{4694A294-7255-D6BC-29A6-BD74D2E6C8D0}"/>
                    </a:ext>
                  </a:extLst>
                </p:cNvPr>
                <p:cNvSpPr/>
                <p:nvPr/>
              </p:nvSpPr>
              <p:spPr>
                <a:xfrm>
                  <a:off x="4465418" y="1545137"/>
                  <a:ext cx="244891" cy="365749"/>
                </a:xfrm>
                <a:custGeom>
                  <a:avLst/>
                  <a:gdLst>
                    <a:gd name="connsiteX0" fmla="*/ 224689 w 244891"/>
                    <a:gd name="connsiteY0" fmla="*/ 339454 h 365749"/>
                    <a:gd name="connsiteX1" fmla="*/ 203904 w 244891"/>
                    <a:gd name="connsiteY1" fmla="*/ 357552 h 365749"/>
                    <a:gd name="connsiteX2" fmla="*/ 8879 w 244891"/>
                    <a:gd name="connsiteY2" fmla="*/ 330358 h 365749"/>
                    <a:gd name="connsiteX3" fmla="*/ 20096 w 244891"/>
                    <a:gd name="connsiteY3" fmla="*/ 27358 h 365749"/>
                    <a:gd name="connsiteX4" fmla="*/ 48374 w 244891"/>
                    <a:gd name="connsiteY4" fmla="*/ 117 h 365749"/>
                    <a:gd name="connsiteX5" fmla="*/ 172233 w 244891"/>
                    <a:gd name="connsiteY5" fmla="*/ 63790 h 365749"/>
                    <a:gd name="connsiteX6" fmla="*/ 162241 w 244891"/>
                    <a:gd name="connsiteY6" fmla="*/ 191465 h 365749"/>
                    <a:gd name="connsiteX7" fmla="*/ 215545 w 244891"/>
                    <a:gd name="connsiteY7" fmla="*/ 230630 h 365749"/>
                    <a:gd name="connsiteX8" fmla="*/ 224689 w 244891"/>
                    <a:gd name="connsiteY8" fmla="*/ 339454 h 3657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44891" h="365749">
                      <a:moveTo>
                        <a:pt x="224689" y="339454"/>
                      </a:moveTo>
                      <a:cubicBezTo>
                        <a:pt x="219718" y="347423"/>
                        <a:pt x="212481" y="353725"/>
                        <a:pt x="203904" y="357552"/>
                      </a:cubicBezTo>
                      <a:cubicBezTo>
                        <a:pt x="144096" y="385830"/>
                        <a:pt x="8879" y="332008"/>
                        <a:pt x="8879" y="330358"/>
                      </a:cubicBezTo>
                      <a:cubicBezTo>
                        <a:pt x="8879" y="328708"/>
                        <a:pt x="-17231" y="107055"/>
                        <a:pt x="20096" y="27358"/>
                      </a:cubicBezTo>
                      <a:cubicBezTo>
                        <a:pt x="27119" y="12418"/>
                        <a:pt x="36356" y="2520"/>
                        <a:pt x="48374" y="117"/>
                      </a:cubicBezTo>
                      <a:cubicBezTo>
                        <a:pt x="110162" y="-1769"/>
                        <a:pt x="163184" y="19204"/>
                        <a:pt x="172233" y="63790"/>
                      </a:cubicBezTo>
                      <a:cubicBezTo>
                        <a:pt x="181282" y="108375"/>
                        <a:pt x="154370" y="159747"/>
                        <a:pt x="162241" y="191465"/>
                      </a:cubicBezTo>
                      <a:cubicBezTo>
                        <a:pt x="170112" y="223184"/>
                        <a:pt x="202113" y="223844"/>
                        <a:pt x="215545" y="230630"/>
                      </a:cubicBezTo>
                      <a:cubicBezTo>
                        <a:pt x="239864" y="242837"/>
                        <a:pt x="262628" y="276441"/>
                        <a:pt x="224689" y="339454"/>
                      </a:cubicBezTo>
                      <a:close/>
                    </a:path>
                  </a:pathLst>
                </a:custGeom>
                <a:solidFill>
                  <a:srgbClr val="DD6819"/>
                </a:solidFill>
                <a:ln w="470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6" name="任意多边形: 形状 105">
                  <a:extLst>
                    <a:ext uri="{FF2B5EF4-FFF2-40B4-BE49-F238E27FC236}">
                      <a16:creationId xmlns:a16="http://schemas.microsoft.com/office/drawing/2014/main" id="{56E2DB84-5B0D-C781-7D5C-827BB3552AF3}"/>
                    </a:ext>
                  </a:extLst>
                </p:cNvPr>
                <p:cNvSpPr/>
                <p:nvPr/>
              </p:nvSpPr>
              <p:spPr>
                <a:xfrm>
                  <a:off x="4465418" y="1572495"/>
                  <a:ext cx="203904" cy="338392"/>
                </a:xfrm>
                <a:custGeom>
                  <a:avLst/>
                  <a:gdLst>
                    <a:gd name="connsiteX0" fmla="*/ 203904 w 203904"/>
                    <a:gd name="connsiteY0" fmla="*/ 330194 h 338392"/>
                    <a:gd name="connsiteX1" fmla="*/ 8879 w 203904"/>
                    <a:gd name="connsiteY1" fmla="*/ 303000 h 338392"/>
                    <a:gd name="connsiteX2" fmla="*/ 20096 w 203904"/>
                    <a:gd name="connsiteY2" fmla="*/ 0 h 338392"/>
                    <a:gd name="connsiteX3" fmla="*/ 130334 w 203904"/>
                    <a:gd name="connsiteY3" fmla="*/ 92611 h 338392"/>
                    <a:gd name="connsiteX4" fmla="*/ 165540 w 203904"/>
                    <a:gd name="connsiteY4" fmla="*/ 276984 h 338392"/>
                    <a:gd name="connsiteX5" fmla="*/ 203904 w 203904"/>
                    <a:gd name="connsiteY5" fmla="*/ 330194 h 3383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03904" h="338392">
                      <a:moveTo>
                        <a:pt x="203904" y="330194"/>
                      </a:moveTo>
                      <a:cubicBezTo>
                        <a:pt x="144096" y="358472"/>
                        <a:pt x="8879" y="304650"/>
                        <a:pt x="8879" y="303000"/>
                      </a:cubicBezTo>
                      <a:cubicBezTo>
                        <a:pt x="8879" y="301351"/>
                        <a:pt x="-17231" y="79697"/>
                        <a:pt x="20096" y="0"/>
                      </a:cubicBezTo>
                      <a:cubicBezTo>
                        <a:pt x="121143" y="3676"/>
                        <a:pt x="137922" y="40956"/>
                        <a:pt x="130334" y="92611"/>
                      </a:cubicBezTo>
                      <a:cubicBezTo>
                        <a:pt x="122275" y="147518"/>
                        <a:pt x="85513" y="222784"/>
                        <a:pt x="165540" y="276984"/>
                      </a:cubicBezTo>
                      <a:cubicBezTo>
                        <a:pt x="189671" y="293386"/>
                        <a:pt x="200511" y="312049"/>
                        <a:pt x="203904" y="330194"/>
                      </a:cubicBezTo>
                      <a:close/>
                    </a:path>
                  </a:pathLst>
                </a:custGeom>
                <a:solidFill>
                  <a:srgbClr val="CC5E0D"/>
                </a:solidFill>
                <a:ln w="470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7" name="任意多边形: 形状 106">
                  <a:extLst>
                    <a:ext uri="{FF2B5EF4-FFF2-40B4-BE49-F238E27FC236}">
                      <a16:creationId xmlns:a16="http://schemas.microsoft.com/office/drawing/2014/main" id="{FC72C6C7-B3E2-5205-C100-FB59DF6D3F37}"/>
                    </a:ext>
                  </a:extLst>
                </p:cNvPr>
                <p:cNvSpPr/>
                <p:nvPr/>
              </p:nvSpPr>
              <p:spPr>
                <a:xfrm>
                  <a:off x="4541128" y="1680706"/>
                  <a:ext cx="14010" cy="152513"/>
                </a:xfrm>
                <a:custGeom>
                  <a:avLst/>
                  <a:gdLst>
                    <a:gd name="connsiteX0" fmla="*/ 0 w 14010"/>
                    <a:gd name="connsiteY0" fmla="*/ 0 h 152513"/>
                    <a:gd name="connsiteX1" fmla="*/ 10840 w 14010"/>
                    <a:gd name="connsiteY1" fmla="*/ 60845 h 152513"/>
                    <a:gd name="connsiteX2" fmla="*/ 7023 w 14010"/>
                    <a:gd name="connsiteY2" fmla="*/ 152513 h 15251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4010" h="152513">
                      <a:moveTo>
                        <a:pt x="0" y="0"/>
                      </a:moveTo>
                      <a:cubicBezTo>
                        <a:pt x="14752" y="16543"/>
                        <a:pt x="16920" y="37374"/>
                        <a:pt x="10840" y="60845"/>
                      </a:cubicBezTo>
                      <a:cubicBezTo>
                        <a:pt x="4760" y="84316"/>
                        <a:pt x="-4666" y="118627"/>
                        <a:pt x="7023" y="152513"/>
                      </a:cubicBezTo>
                    </a:path>
                  </a:pathLst>
                </a:custGeom>
                <a:noFill/>
                <a:ln w="3198" cap="rnd">
                  <a:solidFill>
                    <a:srgbClr val="FF79A0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8" name="任意多边形: 形状 107">
                  <a:extLst>
                    <a:ext uri="{FF2B5EF4-FFF2-40B4-BE49-F238E27FC236}">
                      <a16:creationId xmlns:a16="http://schemas.microsoft.com/office/drawing/2014/main" id="{820E3F68-A776-4062-F1E0-5A1E71FBE533}"/>
                    </a:ext>
                  </a:extLst>
                </p:cNvPr>
                <p:cNvSpPr/>
                <p:nvPr/>
              </p:nvSpPr>
              <p:spPr>
                <a:xfrm>
                  <a:off x="4595725" y="1659827"/>
                  <a:ext cx="63221" cy="189699"/>
                </a:xfrm>
                <a:custGeom>
                  <a:avLst/>
                  <a:gdLst>
                    <a:gd name="connsiteX0" fmla="*/ 13176 w 63221"/>
                    <a:gd name="connsiteY0" fmla="*/ 0 h 189699"/>
                    <a:gd name="connsiteX1" fmla="*/ 262 w 63221"/>
                    <a:gd name="connsiteY1" fmla="*/ 82666 h 189699"/>
                    <a:gd name="connsiteX2" fmla="*/ 39004 w 63221"/>
                    <a:gd name="connsiteY2" fmla="*/ 138421 h 189699"/>
                    <a:gd name="connsiteX3" fmla="*/ 60259 w 63221"/>
                    <a:gd name="connsiteY3" fmla="*/ 189699 h 1896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3221" h="189699">
                      <a:moveTo>
                        <a:pt x="13176" y="0"/>
                      </a:moveTo>
                      <a:cubicBezTo>
                        <a:pt x="12422" y="31436"/>
                        <a:pt x="2949" y="53069"/>
                        <a:pt x="262" y="82666"/>
                      </a:cubicBezTo>
                      <a:cubicBezTo>
                        <a:pt x="-2424" y="112264"/>
                        <a:pt x="15863" y="129325"/>
                        <a:pt x="39004" y="138421"/>
                      </a:cubicBezTo>
                      <a:cubicBezTo>
                        <a:pt x="58990" y="146755"/>
                        <a:pt x="68488" y="169670"/>
                        <a:pt x="60259" y="189699"/>
                      </a:cubicBezTo>
                    </a:path>
                  </a:pathLst>
                </a:custGeom>
                <a:noFill/>
                <a:ln w="3198" cap="rnd">
                  <a:solidFill>
                    <a:srgbClr val="FF79A0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9" name="任意多边形: 形状 108">
                  <a:extLst>
                    <a:ext uri="{FF2B5EF4-FFF2-40B4-BE49-F238E27FC236}">
                      <a16:creationId xmlns:a16="http://schemas.microsoft.com/office/drawing/2014/main" id="{6F88274D-A61E-0CF9-E8F8-9883FD0B646B}"/>
                    </a:ext>
                  </a:extLst>
                </p:cNvPr>
                <p:cNvSpPr/>
                <p:nvPr/>
              </p:nvSpPr>
              <p:spPr>
                <a:xfrm>
                  <a:off x="4571849" y="1798919"/>
                  <a:ext cx="44495" cy="46931"/>
                </a:xfrm>
                <a:custGeom>
                  <a:avLst/>
                  <a:gdLst>
                    <a:gd name="connsiteX0" fmla="*/ 20792 w 44495"/>
                    <a:gd name="connsiteY0" fmla="*/ 46931 h 46931"/>
                    <a:gd name="connsiteX1" fmla="*/ 7501 w 44495"/>
                    <a:gd name="connsiteY1" fmla="*/ 225 h 46931"/>
                    <a:gd name="connsiteX2" fmla="*/ 44310 w 44495"/>
                    <a:gd name="connsiteY2" fmla="*/ 21104 h 46931"/>
                    <a:gd name="connsiteX3" fmla="*/ 25458 w 44495"/>
                    <a:gd name="connsiteY3" fmla="*/ 22094 h 4693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4495" h="46931">
                      <a:moveTo>
                        <a:pt x="20792" y="46931"/>
                      </a:moveTo>
                      <a:cubicBezTo>
                        <a:pt x="-1454" y="21104"/>
                        <a:pt x="-5790" y="2205"/>
                        <a:pt x="7501" y="225"/>
                      </a:cubicBezTo>
                      <a:cubicBezTo>
                        <a:pt x="20792" y="-1754"/>
                        <a:pt x="46949" y="9651"/>
                        <a:pt x="44310" y="21104"/>
                      </a:cubicBezTo>
                      <a:cubicBezTo>
                        <a:pt x="41670" y="32557"/>
                        <a:pt x="24750" y="27702"/>
                        <a:pt x="25458" y="22094"/>
                      </a:cubicBezTo>
                    </a:path>
                  </a:pathLst>
                </a:custGeom>
                <a:noFill/>
                <a:ln w="3198" cap="rnd">
                  <a:solidFill>
                    <a:srgbClr val="FF79A0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49" name="任意多边形: 形状 48">
                <a:extLst>
                  <a:ext uri="{FF2B5EF4-FFF2-40B4-BE49-F238E27FC236}">
                    <a16:creationId xmlns:a16="http://schemas.microsoft.com/office/drawing/2014/main" id="{AE378181-068B-4C31-4490-FBBD489D32E5}"/>
                  </a:ext>
                </a:extLst>
              </p:cNvPr>
              <p:cNvSpPr/>
              <p:nvPr/>
            </p:nvSpPr>
            <p:spPr>
              <a:xfrm>
                <a:off x="4371334" y="1620937"/>
                <a:ext cx="163994" cy="389980"/>
              </a:xfrm>
              <a:custGeom>
                <a:avLst/>
                <a:gdLst>
                  <a:gd name="connsiteX0" fmla="*/ 117196 w 163994"/>
                  <a:gd name="connsiteY0" fmla="*/ 376060 h 389980"/>
                  <a:gd name="connsiteX1" fmla="*/ 2151 w 163994"/>
                  <a:gd name="connsiteY1" fmla="*/ 342550 h 389980"/>
                  <a:gd name="connsiteX2" fmla="*/ 1868 w 163994"/>
                  <a:gd name="connsiteY2" fmla="*/ 211999 h 389980"/>
                  <a:gd name="connsiteX3" fmla="*/ 2151 w 163994"/>
                  <a:gd name="connsiteY3" fmla="*/ 128108 h 389980"/>
                  <a:gd name="connsiteX4" fmla="*/ 2151 w 163994"/>
                  <a:gd name="connsiteY4" fmla="*/ 116278 h 389980"/>
                  <a:gd name="connsiteX5" fmla="*/ 136991 w 163994"/>
                  <a:gd name="connsiteY5" fmla="*/ 54066 h 389980"/>
                  <a:gd name="connsiteX6" fmla="*/ 158058 w 163994"/>
                  <a:gd name="connsiteY6" fmla="*/ 216194 h 389980"/>
                  <a:gd name="connsiteX7" fmla="*/ 117196 w 163994"/>
                  <a:gd name="connsiteY7" fmla="*/ 376060 h 3899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63994" h="389980">
                    <a:moveTo>
                      <a:pt x="117196" y="376060"/>
                    </a:moveTo>
                    <a:cubicBezTo>
                      <a:pt x="54041" y="409051"/>
                      <a:pt x="8089" y="377521"/>
                      <a:pt x="2151" y="342550"/>
                    </a:cubicBezTo>
                    <a:cubicBezTo>
                      <a:pt x="-1713" y="319645"/>
                      <a:pt x="549" y="266859"/>
                      <a:pt x="1868" y="211999"/>
                    </a:cubicBezTo>
                    <a:cubicBezTo>
                      <a:pt x="2528" y="183297"/>
                      <a:pt x="3000" y="153935"/>
                      <a:pt x="2151" y="128108"/>
                    </a:cubicBezTo>
                    <a:cubicBezTo>
                      <a:pt x="2151" y="124055"/>
                      <a:pt x="2151" y="120143"/>
                      <a:pt x="2151" y="116278"/>
                    </a:cubicBezTo>
                    <a:cubicBezTo>
                      <a:pt x="2151" y="-46981"/>
                      <a:pt x="126858" y="-9135"/>
                      <a:pt x="136991" y="54066"/>
                    </a:cubicBezTo>
                    <a:cubicBezTo>
                      <a:pt x="143400" y="94174"/>
                      <a:pt x="153251" y="174060"/>
                      <a:pt x="158058" y="216194"/>
                    </a:cubicBezTo>
                    <a:cubicBezTo>
                      <a:pt x="162865" y="258328"/>
                      <a:pt x="180539" y="343069"/>
                      <a:pt x="117196" y="376060"/>
                    </a:cubicBezTo>
                    <a:close/>
                  </a:path>
                </a:pathLst>
              </a:custGeom>
              <a:solidFill>
                <a:srgbClr val="FEBD9D"/>
              </a:solidFill>
              <a:ln w="470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0" name="任意多边形: 形状 49">
                <a:extLst>
                  <a:ext uri="{FF2B5EF4-FFF2-40B4-BE49-F238E27FC236}">
                    <a16:creationId xmlns:a16="http://schemas.microsoft.com/office/drawing/2014/main" id="{1752646F-1D7C-C039-16C0-A6A7F62BB823}"/>
                  </a:ext>
                </a:extLst>
              </p:cNvPr>
              <p:cNvSpPr/>
              <p:nvPr/>
            </p:nvSpPr>
            <p:spPr>
              <a:xfrm>
                <a:off x="4373203" y="1734198"/>
                <a:ext cx="81788" cy="99323"/>
              </a:xfrm>
              <a:custGeom>
                <a:avLst/>
                <a:gdLst>
                  <a:gd name="connsiteX0" fmla="*/ 0 w 81788"/>
                  <a:gd name="connsiteY0" fmla="*/ 98738 h 99323"/>
                  <a:gd name="connsiteX1" fmla="*/ 283 w 81788"/>
                  <a:gd name="connsiteY1" fmla="*/ 14846 h 99323"/>
                  <a:gd name="connsiteX2" fmla="*/ 283 w 81788"/>
                  <a:gd name="connsiteY2" fmla="*/ 3016 h 99323"/>
                  <a:gd name="connsiteX3" fmla="*/ 80404 w 81788"/>
                  <a:gd name="connsiteY3" fmla="*/ 0 h 99323"/>
                  <a:gd name="connsiteX4" fmla="*/ 0 w 81788"/>
                  <a:gd name="connsiteY4" fmla="*/ 98738 h 993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1788" h="99323">
                    <a:moveTo>
                      <a:pt x="0" y="98738"/>
                    </a:moveTo>
                    <a:cubicBezTo>
                      <a:pt x="660" y="70035"/>
                      <a:pt x="1131" y="40673"/>
                      <a:pt x="283" y="14846"/>
                    </a:cubicBezTo>
                    <a:cubicBezTo>
                      <a:pt x="283" y="10793"/>
                      <a:pt x="283" y="6881"/>
                      <a:pt x="283" y="3016"/>
                    </a:cubicBezTo>
                    <a:cubicBezTo>
                      <a:pt x="31294" y="1508"/>
                      <a:pt x="80404" y="0"/>
                      <a:pt x="80404" y="0"/>
                    </a:cubicBezTo>
                    <a:cubicBezTo>
                      <a:pt x="89453" y="63673"/>
                      <a:pt x="53163" y="104770"/>
                      <a:pt x="0" y="98738"/>
                    </a:cubicBezTo>
                    <a:close/>
                  </a:path>
                </a:pathLst>
              </a:custGeom>
              <a:solidFill>
                <a:srgbClr val="F4A789"/>
              </a:solidFill>
              <a:ln w="470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1" name="任意多边形: 形状 50">
                <a:extLst>
                  <a:ext uri="{FF2B5EF4-FFF2-40B4-BE49-F238E27FC236}">
                    <a16:creationId xmlns:a16="http://schemas.microsoft.com/office/drawing/2014/main" id="{AB612B36-6536-52B0-A950-D7ADB434220E}"/>
                  </a:ext>
                </a:extLst>
              </p:cNvPr>
              <p:cNvSpPr/>
              <p:nvPr/>
            </p:nvSpPr>
            <p:spPr>
              <a:xfrm>
                <a:off x="4145473" y="2458684"/>
                <a:ext cx="63528" cy="101945"/>
              </a:xfrm>
              <a:custGeom>
                <a:avLst/>
                <a:gdLst>
                  <a:gd name="connsiteX0" fmla="*/ 4521 w 63528"/>
                  <a:gd name="connsiteY0" fmla="*/ 100482 h 101945"/>
                  <a:gd name="connsiteX1" fmla="*/ 63528 w 63528"/>
                  <a:gd name="connsiteY1" fmla="*/ 58064 h 101945"/>
                  <a:gd name="connsiteX2" fmla="*/ 21441 w 63528"/>
                  <a:gd name="connsiteY2" fmla="*/ 0 h 101945"/>
                  <a:gd name="connsiteX3" fmla="*/ 4521 w 63528"/>
                  <a:gd name="connsiteY3" fmla="*/ 100482 h 1019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3528" h="101945">
                    <a:moveTo>
                      <a:pt x="4521" y="100482"/>
                    </a:moveTo>
                    <a:cubicBezTo>
                      <a:pt x="10224" y="109201"/>
                      <a:pt x="51651" y="76917"/>
                      <a:pt x="63528" y="58064"/>
                    </a:cubicBezTo>
                    <a:lnTo>
                      <a:pt x="21441" y="0"/>
                    </a:lnTo>
                    <a:cubicBezTo>
                      <a:pt x="21441" y="0"/>
                      <a:pt x="-11833" y="75173"/>
                      <a:pt x="4521" y="100482"/>
                    </a:cubicBezTo>
                    <a:close/>
                  </a:path>
                </a:pathLst>
              </a:custGeom>
              <a:solidFill>
                <a:srgbClr val="A7CAF0"/>
              </a:solidFill>
              <a:ln w="470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2" name="任意多边形: 形状 51">
                <a:extLst>
                  <a:ext uri="{FF2B5EF4-FFF2-40B4-BE49-F238E27FC236}">
                    <a16:creationId xmlns:a16="http://schemas.microsoft.com/office/drawing/2014/main" id="{A78F0C8B-A979-B1B8-9AEA-06B6A35E99D0}"/>
                  </a:ext>
                </a:extLst>
              </p:cNvPr>
              <p:cNvSpPr/>
              <p:nvPr/>
            </p:nvSpPr>
            <p:spPr>
              <a:xfrm>
                <a:off x="4131048" y="2388662"/>
                <a:ext cx="201361" cy="282429"/>
              </a:xfrm>
              <a:custGeom>
                <a:avLst/>
                <a:gdLst>
                  <a:gd name="connsiteX0" fmla="*/ 121172 w 201361"/>
                  <a:gd name="connsiteY0" fmla="*/ 14739 h 282429"/>
                  <a:gd name="connsiteX1" fmla="*/ 200774 w 201361"/>
                  <a:gd name="connsiteY1" fmla="*/ 151793 h 282429"/>
                  <a:gd name="connsiteX2" fmla="*/ 154069 w 201361"/>
                  <a:gd name="connsiteY2" fmla="*/ 280317 h 282429"/>
                  <a:gd name="connsiteX3" fmla="*/ 29739 w 201361"/>
                  <a:gd name="connsiteY3" fmla="*/ 222960 h 282429"/>
                  <a:gd name="connsiteX4" fmla="*/ 85400 w 201361"/>
                  <a:gd name="connsiteY4" fmla="*/ 224515 h 282429"/>
                  <a:gd name="connsiteX5" fmla="*/ 49581 w 201361"/>
                  <a:gd name="connsiteY5" fmla="*/ 122572 h 282429"/>
                  <a:gd name="connsiteX6" fmla="*/ 0 w 201361"/>
                  <a:gd name="connsiteY6" fmla="*/ 81663 h 282429"/>
                  <a:gd name="connsiteX7" fmla="*/ 121172 w 201361"/>
                  <a:gd name="connsiteY7" fmla="*/ 14739 h 2824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01361" h="282429">
                    <a:moveTo>
                      <a:pt x="121172" y="14739"/>
                    </a:moveTo>
                    <a:cubicBezTo>
                      <a:pt x="173015" y="93870"/>
                      <a:pt x="197051" y="118849"/>
                      <a:pt x="200774" y="151793"/>
                    </a:cubicBezTo>
                    <a:cubicBezTo>
                      <a:pt x="204498" y="184737"/>
                      <a:pt x="190689" y="266508"/>
                      <a:pt x="154069" y="280317"/>
                    </a:cubicBezTo>
                    <a:cubicBezTo>
                      <a:pt x="117448" y="294126"/>
                      <a:pt x="32944" y="236203"/>
                      <a:pt x="29739" y="222960"/>
                    </a:cubicBezTo>
                    <a:cubicBezTo>
                      <a:pt x="26534" y="209716"/>
                      <a:pt x="66642" y="215513"/>
                      <a:pt x="85400" y="224515"/>
                    </a:cubicBezTo>
                    <a:cubicBezTo>
                      <a:pt x="85400" y="224515"/>
                      <a:pt x="49581" y="176442"/>
                      <a:pt x="49581" y="122572"/>
                    </a:cubicBezTo>
                    <a:cubicBezTo>
                      <a:pt x="49581" y="108763"/>
                      <a:pt x="0" y="81663"/>
                      <a:pt x="0" y="81663"/>
                    </a:cubicBezTo>
                    <a:cubicBezTo>
                      <a:pt x="0" y="81663"/>
                      <a:pt x="41050" y="-41582"/>
                      <a:pt x="121172" y="14739"/>
                    </a:cubicBezTo>
                    <a:close/>
                  </a:path>
                </a:pathLst>
              </a:custGeom>
              <a:solidFill>
                <a:srgbClr val="FEBD9D"/>
              </a:solidFill>
              <a:ln w="470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" name="任意多边形: 形状 52">
                <a:extLst>
                  <a:ext uri="{FF2B5EF4-FFF2-40B4-BE49-F238E27FC236}">
                    <a16:creationId xmlns:a16="http://schemas.microsoft.com/office/drawing/2014/main" id="{A5E96A0B-FE88-2011-2031-D6C404DCE714}"/>
                  </a:ext>
                </a:extLst>
              </p:cNvPr>
              <p:cNvSpPr/>
              <p:nvPr/>
            </p:nvSpPr>
            <p:spPr>
              <a:xfrm>
                <a:off x="4309671" y="2441576"/>
                <a:ext cx="571301" cy="557314"/>
              </a:xfrm>
              <a:custGeom>
                <a:avLst/>
                <a:gdLst>
                  <a:gd name="connsiteX0" fmla="*/ 567070 w 571301"/>
                  <a:gd name="connsiteY0" fmla="*/ 557315 h 557314"/>
                  <a:gd name="connsiteX1" fmla="*/ 0 w 571301"/>
                  <a:gd name="connsiteY1" fmla="*/ 398816 h 557314"/>
                  <a:gd name="connsiteX2" fmla="*/ 0 w 571301"/>
                  <a:gd name="connsiteY2" fmla="*/ 305215 h 557314"/>
                  <a:gd name="connsiteX3" fmla="*/ 6693 w 571301"/>
                  <a:gd name="connsiteY3" fmla="*/ 190783 h 557314"/>
                  <a:gd name="connsiteX4" fmla="*/ 16119 w 571301"/>
                  <a:gd name="connsiteY4" fmla="*/ 76728 h 557314"/>
                  <a:gd name="connsiteX5" fmla="*/ 21397 w 571301"/>
                  <a:gd name="connsiteY5" fmla="*/ 4572 h 557314"/>
                  <a:gd name="connsiteX6" fmla="*/ 85070 w 571301"/>
                  <a:gd name="connsiteY6" fmla="*/ 3912 h 557314"/>
                  <a:gd name="connsiteX7" fmla="*/ 203885 w 571301"/>
                  <a:gd name="connsiteY7" fmla="*/ 2781 h 557314"/>
                  <a:gd name="connsiteX8" fmla="*/ 446464 w 571301"/>
                  <a:gd name="connsiteY8" fmla="*/ 377 h 557314"/>
                  <a:gd name="connsiteX9" fmla="*/ 485818 w 571301"/>
                  <a:gd name="connsiteY9" fmla="*/ 0 h 557314"/>
                  <a:gd name="connsiteX10" fmla="*/ 557032 w 571301"/>
                  <a:gd name="connsiteY10" fmla="*/ 344946 h 557314"/>
                  <a:gd name="connsiteX11" fmla="*/ 567070 w 571301"/>
                  <a:gd name="connsiteY11" fmla="*/ 557315 h 5573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571301" h="557314">
                    <a:moveTo>
                      <a:pt x="567070" y="557315"/>
                    </a:moveTo>
                    <a:cubicBezTo>
                      <a:pt x="406498" y="500193"/>
                      <a:pt x="208881" y="445003"/>
                      <a:pt x="0" y="398816"/>
                    </a:cubicBezTo>
                    <a:lnTo>
                      <a:pt x="0" y="305215"/>
                    </a:lnTo>
                    <a:cubicBezTo>
                      <a:pt x="0" y="279906"/>
                      <a:pt x="2922" y="237112"/>
                      <a:pt x="6693" y="190783"/>
                    </a:cubicBezTo>
                    <a:cubicBezTo>
                      <a:pt x="9756" y="152513"/>
                      <a:pt x="13385" y="111840"/>
                      <a:pt x="16119" y="76728"/>
                    </a:cubicBezTo>
                    <a:cubicBezTo>
                      <a:pt x="18616" y="47225"/>
                      <a:pt x="20549" y="21586"/>
                      <a:pt x="21397" y="4572"/>
                    </a:cubicBezTo>
                    <a:lnTo>
                      <a:pt x="85070" y="3912"/>
                    </a:lnTo>
                    <a:lnTo>
                      <a:pt x="203885" y="2781"/>
                    </a:lnTo>
                    <a:lnTo>
                      <a:pt x="446464" y="377"/>
                    </a:lnTo>
                    <a:lnTo>
                      <a:pt x="485818" y="0"/>
                    </a:lnTo>
                    <a:cubicBezTo>
                      <a:pt x="490295" y="111746"/>
                      <a:pt x="529461" y="244323"/>
                      <a:pt x="557032" y="344946"/>
                    </a:cubicBezTo>
                    <a:cubicBezTo>
                      <a:pt x="576826" y="416678"/>
                      <a:pt x="571689" y="509148"/>
                      <a:pt x="567070" y="557315"/>
                    </a:cubicBezTo>
                    <a:close/>
                  </a:path>
                </a:pathLst>
              </a:custGeom>
              <a:solidFill>
                <a:srgbClr val="683F1D"/>
              </a:solidFill>
              <a:ln w="470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4" name="任意多边形: 形状 53">
                <a:extLst>
                  <a:ext uri="{FF2B5EF4-FFF2-40B4-BE49-F238E27FC236}">
                    <a16:creationId xmlns:a16="http://schemas.microsoft.com/office/drawing/2014/main" id="{165E8B50-0BD5-AA83-242C-EFFFE13D1F85}"/>
                  </a:ext>
                </a:extLst>
              </p:cNvPr>
              <p:cNvSpPr/>
              <p:nvPr/>
            </p:nvSpPr>
            <p:spPr>
              <a:xfrm>
                <a:off x="4734287" y="2628117"/>
                <a:ext cx="38061" cy="118673"/>
              </a:xfrm>
              <a:custGeom>
                <a:avLst/>
                <a:gdLst>
                  <a:gd name="connsiteX0" fmla="*/ 6107 w 38061"/>
                  <a:gd name="connsiteY0" fmla="*/ 0 h 118673"/>
                  <a:gd name="connsiteX1" fmla="*/ 38062 w 38061"/>
                  <a:gd name="connsiteY1" fmla="*/ 118674 h 1186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8061" h="118673">
                    <a:moveTo>
                      <a:pt x="6107" y="0"/>
                    </a:moveTo>
                    <a:cubicBezTo>
                      <a:pt x="-9870" y="51136"/>
                      <a:pt x="7144" y="101990"/>
                      <a:pt x="38062" y="118674"/>
                    </a:cubicBezTo>
                  </a:path>
                </a:pathLst>
              </a:custGeom>
              <a:noFill/>
              <a:ln w="3198" cap="rnd">
                <a:solidFill>
                  <a:srgbClr val="91613D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5" name="任意多边形: 形状 54">
                <a:extLst>
                  <a:ext uri="{FF2B5EF4-FFF2-40B4-BE49-F238E27FC236}">
                    <a16:creationId xmlns:a16="http://schemas.microsoft.com/office/drawing/2014/main" id="{C4619FC8-50DF-2DD9-1628-E2F7A0327189}"/>
                  </a:ext>
                </a:extLst>
              </p:cNvPr>
              <p:cNvSpPr/>
              <p:nvPr/>
            </p:nvSpPr>
            <p:spPr>
              <a:xfrm>
                <a:off x="4149994" y="2215869"/>
                <a:ext cx="114102" cy="199360"/>
              </a:xfrm>
              <a:custGeom>
                <a:avLst/>
                <a:gdLst>
                  <a:gd name="connsiteX0" fmla="*/ 0 w 114102"/>
                  <a:gd name="connsiteY0" fmla="*/ 0 h 199360"/>
                  <a:gd name="connsiteX1" fmla="*/ 28702 w 114102"/>
                  <a:gd name="connsiteY1" fmla="*/ 50146 h 199360"/>
                  <a:gd name="connsiteX2" fmla="*/ 114102 w 114102"/>
                  <a:gd name="connsiteY2" fmla="*/ 199361 h 1993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14102" h="199360">
                    <a:moveTo>
                      <a:pt x="0" y="0"/>
                    </a:moveTo>
                    <a:lnTo>
                      <a:pt x="28702" y="50146"/>
                    </a:lnTo>
                    <a:lnTo>
                      <a:pt x="114102" y="199361"/>
                    </a:lnTo>
                  </a:path>
                </a:pathLst>
              </a:custGeom>
              <a:noFill/>
              <a:ln w="3198" cap="rnd">
                <a:solidFill>
                  <a:srgbClr val="83ADD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6" name="任意多边形: 形状 55">
                <a:extLst>
                  <a:ext uri="{FF2B5EF4-FFF2-40B4-BE49-F238E27FC236}">
                    <a16:creationId xmlns:a16="http://schemas.microsoft.com/office/drawing/2014/main" id="{5DFC6447-5AA7-A084-6FCB-B924A134C608}"/>
                  </a:ext>
                </a:extLst>
              </p:cNvPr>
              <p:cNvSpPr/>
              <p:nvPr/>
            </p:nvSpPr>
            <p:spPr>
              <a:xfrm>
                <a:off x="3927722" y="1833219"/>
                <a:ext cx="909774" cy="725946"/>
              </a:xfrm>
              <a:custGeom>
                <a:avLst/>
                <a:gdLst>
                  <a:gd name="connsiteX0" fmla="*/ 819271 w 909774"/>
                  <a:gd name="connsiteY0" fmla="*/ 619338 h 725946"/>
                  <a:gd name="connsiteX1" fmla="*/ 660866 w 909774"/>
                  <a:gd name="connsiteY1" fmla="*/ 624994 h 725946"/>
                  <a:gd name="connsiteX2" fmla="*/ 403535 w 909774"/>
                  <a:gd name="connsiteY2" fmla="*/ 612928 h 725946"/>
                  <a:gd name="connsiteX3" fmla="*/ 389679 w 909774"/>
                  <a:gd name="connsiteY3" fmla="*/ 542563 h 725946"/>
                  <a:gd name="connsiteX4" fmla="*/ 329965 w 909774"/>
                  <a:gd name="connsiteY4" fmla="*/ 408006 h 725946"/>
                  <a:gd name="connsiteX5" fmla="*/ 342737 w 909774"/>
                  <a:gd name="connsiteY5" fmla="*/ 264306 h 725946"/>
                  <a:gd name="connsiteX6" fmla="*/ 309322 w 909774"/>
                  <a:gd name="connsiteY6" fmla="*/ 297297 h 725946"/>
                  <a:gd name="connsiteX7" fmla="*/ 222272 w 909774"/>
                  <a:gd name="connsiteY7" fmla="*/ 382650 h 725946"/>
                  <a:gd name="connsiteX8" fmla="*/ 250975 w 909774"/>
                  <a:gd name="connsiteY8" fmla="*/ 432797 h 725946"/>
                  <a:gd name="connsiteX9" fmla="*/ 336375 w 909774"/>
                  <a:gd name="connsiteY9" fmla="*/ 582011 h 725946"/>
                  <a:gd name="connsiteX10" fmla="*/ 222272 w 909774"/>
                  <a:gd name="connsiteY10" fmla="*/ 725946 h 725946"/>
                  <a:gd name="connsiteX11" fmla="*/ 17633 w 909774"/>
                  <a:gd name="connsiteY11" fmla="*/ 462630 h 725946"/>
                  <a:gd name="connsiteX12" fmla="*/ 99687 w 909774"/>
                  <a:gd name="connsiteY12" fmla="*/ 239798 h 725946"/>
                  <a:gd name="connsiteX13" fmla="*/ 220198 w 909774"/>
                  <a:gd name="connsiteY13" fmla="*/ 102650 h 725946"/>
                  <a:gd name="connsiteX14" fmla="*/ 341700 w 909774"/>
                  <a:gd name="connsiteY14" fmla="*/ 16260 h 725946"/>
                  <a:gd name="connsiteX15" fmla="*/ 425969 w 909774"/>
                  <a:gd name="connsiteY15" fmla="*/ 8295 h 725946"/>
                  <a:gd name="connsiteX16" fmla="*/ 445104 w 909774"/>
                  <a:gd name="connsiteY16" fmla="*/ 7022 h 725946"/>
                  <a:gd name="connsiteX17" fmla="*/ 462589 w 909774"/>
                  <a:gd name="connsiteY17" fmla="*/ 85918 h 725946"/>
                  <a:gd name="connsiteX18" fmla="*/ 473853 w 909774"/>
                  <a:gd name="connsiteY18" fmla="*/ 100057 h 725946"/>
                  <a:gd name="connsiteX19" fmla="*/ 488982 w 909774"/>
                  <a:gd name="connsiteY19" fmla="*/ 142899 h 725946"/>
                  <a:gd name="connsiteX20" fmla="*/ 520323 w 909774"/>
                  <a:gd name="connsiteY20" fmla="*/ 92375 h 725946"/>
                  <a:gd name="connsiteX21" fmla="*/ 585693 w 909774"/>
                  <a:gd name="connsiteY21" fmla="*/ 23282 h 725946"/>
                  <a:gd name="connsiteX22" fmla="*/ 595826 w 909774"/>
                  <a:gd name="connsiteY22" fmla="*/ 0 h 725946"/>
                  <a:gd name="connsiteX23" fmla="*/ 601058 w 909774"/>
                  <a:gd name="connsiteY23" fmla="*/ 0 h 725946"/>
                  <a:gd name="connsiteX24" fmla="*/ 630137 w 909774"/>
                  <a:gd name="connsiteY24" fmla="*/ 6551 h 725946"/>
                  <a:gd name="connsiteX25" fmla="*/ 721334 w 909774"/>
                  <a:gd name="connsiteY25" fmla="*/ 16260 h 725946"/>
                  <a:gd name="connsiteX26" fmla="*/ 900711 w 909774"/>
                  <a:gd name="connsiteY26" fmla="*/ 103168 h 725946"/>
                  <a:gd name="connsiteX27" fmla="*/ 900711 w 909774"/>
                  <a:gd name="connsiteY27" fmla="*/ 103545 h 725946"/>
                  <a:gd name="connsiteX28" fmla="*/ 904435 w 909774"/>
                  <a:gd name="connsiteY28" fmla="*/ 115092 h 725946"/>
                  <a:gd name="connsiteX29" fmla="*/ 906697 w 909774"/>
                  <a:gd name="connsiteY29" fmla="*/ 125508 h 725946"/>
                  <a:gd name="connsiteX30" fmla="*/ 819271 w 909774"/>
                  <a:gd name="connsiteY30" fmla="*/ 619338 h 7259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</a:cxnLst>
                <a:rect l="l" t="t" r="r" b="b"/>
                <a:pathLst>
                  <a:path w="909774" h="725946">
                    <a:moveTo>
                      <a:pt x="819271" y="619338"/>
                    </a:moveTo>
                    <a:cubicBezTo>
                      <a:pt x="807017" y="621836"/>
                      <a:pt x="738678" y="624051"/>
                      <a:pt x="660866" y="624994"/>
                    </a:cubicBezTo>
                    <a:cubicBezTo>
                      <a:pt x="543040" y="626219"/>
                      <a:pt x="403535" y="623815"/>
                      <a:pt x="403535" y="612928"/>
                    </a:cubicBezTo>
                    <a:cubicBezTo>
                      <a:pt x="403535" y="595867"/>
                      <a:pt x="410982" y="579937"/>
                      <a:pt x="389679" y="542563"/>
                    </a:cubicBezTo>
                    <a:cubicBezTo>
                      <a:pt x="368376" y="505189"/>
                      <a:pt x="333123" y="476015"/>
                      <a:pt x="329965" y="408006"/>
                    </a:cubicBezTo>
                    <a:cubicBezTo>
                      <a:pt x="326807" y="339997"/>
                      <a:pt x="342737" y="264306"/>
                      <a:pt x="342737" y="264306"/>
                    </a:cubicBezTo>
                    <a:lnTo>
                      <a:pt x="309322" y="297297"/>
                    </a:lnTo>
                    <a:lnTo>
                      <a:pt x="222272" y="382650"/>
                    </a:lnTo>
                    <a:lnTo>
                      <a:pt x="250975" y="432797"/>
                    </a:lnTo>
                    <a:lnTo>
                      <a:pt x="336375" y="582011"/>
                    </a:lnTo>
                    <a:cubicBezTo>
                      <a:pt x="336375" y="582011"/>
                      <a:pt x="221235" y="626785"/>
                      <a:pt x="222272" y="725946"/>
                    </a:cubicBezTo>
                    <a:cubicBezTo>
                      <a:pt x="222272" y="725946"/>
                      <a:pt x="64528" y="529791"/>
                      <a:pt x="17633" y="462630"/>
                    </a:cubicBezTo>
                    <a:cubicBezTo>
                      <a:pt x="-29262" y="395470"/>
                      <a:pt x="23996" y="318694"/>
                      <a:pt x="99687" y="239798"/>
                    </a:cubicBezTo>
                    <a:cubicBezTo>
                      <a:pt x="137391" y="200398"/>
                      <a:pt x="178818" y="147329"/>
                      <a:pt x="220198" y="102650"/>
                    </a:cubicBezTo>
                    <a:cubicBezTo>
                      <a:pt x="261579" y="57970"/>
                      <a:pt x="303289" y="21774"/>
                      <a:pt x="341700" y="16260"/>
                    </a:cubicBezTo>
                    <a:cubicBezTo>
                      <a:pt x="363427" y="13149"/>
                      <a:pt x="393543" y="10463"/>
                      <a:pt x="425969" y="8295"/>
                    </a:cubicBezTo>
                    <a:cubicBezTo>
                      <a:pt x="432284" y="7824"/>
                      <a:pt x="438647" y="7399"/>
                      <a:pt x="445104" y="7022"/>
                    </a:cubicBezTo>
                    <a:cubicBezTo>
                      <a:pt x="443360" y="73617"/>
                      <a:pt x="462589" y="85918"/>
                      <a:pt x="462589" y="85918"/>
                    </a:cubicBezTo>
                    <a:cubicBezTo>
                      <a:pt x="472015" y="91480"/>
                      <a:pt x="473005" y="88887"/>
                      <a:pt x="473853" y="100057"/>
                    </a:cubicBezTo>
                    <a:cubicBezTo>
                      <a:pt x="474701" y="111227"/>
                      <a:pt x="479886" y="142899"/>
                      <a:pt x="488982" y="142899"/>
                    </a:cubicBezTo>
                    <a:cubicBezTo>
                      <a:pt x="501566" y="142899"/>
                      <a:pt x="509672" y="122256"/>
                      <a:pt x="520323" y="92375"/>
                    </a:cubicBezTo>
                    <a:cubicBezTo>
                      <a:pt x="527346" y="56650"/>
                      <a:pt x="571460" y="42700"/>
                      <a:pt x="585693" y="23282"/>
                    </a:cubicBezTo>
                    <a:cubicBezTo>
                      <a:pt x="590626" y="16295"/>
                      <a:pt x="594075" y="8372"/>
                      <a:pt x="595826" y="0"/>
                    </a:cubicBezTo>
                    <a:lnTo>
                      <a:pt x="601058" y="0"/>
                    </a:lnTo>
                    <a:cubicBezTo>
                      <a:pt x="609305" y="2027"/>
                      <a:pt x="619250" y="4336"/>
                      <a:pt x="630137" y="6551"/>
                    </a:cubicBezTo>
                    <a:cubicBezTo>
                      <a:pt x="658415" y="12301"/>
                      <a:pt x="693150" y="17580"/>
                      <a:pt x="721334" y="16260"/>
                    </a:cubicBezTo>
                    <a:cubicBezTo>
                      <a:pt x="758708" y="14563"/>
                      <a:pt x="868145" y="16778"/>
                      <a:pt x="900711" y="103168"/>
                    </a:cubicBezTo>
                    <a:cubicBezTo>
                      <a:pt x="900711" y="103168"/>
                      <a:pt x="900711" y="103404"/>
                      <a:pt x="900711" y="103545"/>
                    </a:cubicBezTo>
                    <a:cubicBezTo>
                      <a:pt x="902078" y="107221"/>
                      <a:pt x="903303" y="111086"/>
                      <a:pt x="904435" y="115092"/>
                    </a:cubicBezTo>
                    <a:cubicBezTo>
                      <a:pt x="905283" y="118250"/>
                      <a:pt x="906037" y="121737"/>
                      <a:pt x="906697" y="125508"/>
                    </a:cubicBezTo>
                    <a:cubicBezTo>
                      <a:pt x="926020" y="238432"/>
                      <a:pt x="849198" y="613117"/>
                      <a:pt x="819271" y="619338"/>
                    </a:cubicBezTo>
                    <a:close/>
                  </a:path>
                </a:pathLst>
              </a:custGeom>
              <a:solidFill>
                <a:srgbClr val="C3DCF8"/>
              </a:solidFill>
              <a:ln w="470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7" name="任意多边形: 形状 56">
                <a:extLst>
                  <a:ext uri="{FF2B5EF4-FFF2-40B4-BE49-F238E27FC236}">
                    <a16:creationId xmlns:a16="http://schemas.microsoft.com/office/drawing/2014/main" id="{61440F18-100D-1156-63C2-9FB18F865E3D}"/>
                  </a:ext>
                </a:extLst>
              </p:cNvPr>
              <p:cNvSpPr/>
              <p:nvPr/>
            </p:nvSpPr>
            <p:spPr>
              <a:xfrm>
                <a:off x="4394332" y="2157192"/>
                <a:ext cx="284698" cy="338866"/>
              </a:xfrm>
              <a:custGeom>
                <a:avLst/>
                <a:gdLst>
                  <a:gd name="connsiteX0" fmla="*/ 247089 w 284698"/>
                  <a:gd name="connsiteY0" fmla="*/ 0 h 338866"/>
                  <a:gd name="connsiteX1" fmla="*/ 180353 w 284698"/>
                  <a:gd name="connsiteY1" fmla="*/ 146622 h 338866"/>
                  <a:gd name="connsiteX2" fmla="*/ 98063 w 284698"/>
                  <a:gd name="connsiteY2" fmla="*/ 199691 h 338866"/>
                  <a:gd name="connsiteX3" fmla="*/ 6630 w 284698"/>
                  <a:gd name="connsiteY3" fmla="*/ 338866 h 338866"/>
                  <a:gd name="connsiteX4" fmla="*/ 284699 w 284698"/>
                  <a:gd name="connsiteY4" fmla="*/ 211615 h 3388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84698" h="338866">
                    <a:moveTo>
                      <a:pt x="247089" y="0"/>
                    </a:moveTo>
                    <a:cubicBezTo>
                      <a:pt x="182992" y="22481"/>
                      <a:pt x="165836" y="110992"/>
                      <a:pt x="180353" y="146622"/>
                    </a:cubicBezTo>
                    <a:cubicBezTo>
                      <a:pt x="194868" y="182253"/>
                      <a:pt x="145335" y="199691"/>
                      <a:pt x="98063" y="199691"/>
                    </a:cubicBezTo>
                    <a:cubicBezTo>
                      <a:pt x="43628" y="199691"/>
                      <a:pt x="-21082" y="256954"/>
                      <a:pt x="6630" y="338866"/>
                    </a:cubicBezTo>
                    <a:lnTo>
                      <a:pt x="284699" y="211615"/>
                    </a:lnTo>
                    <a:close/>
                  </a:path>
                </a:pathLst>
              </a:custGeom>
              <a:solidFill>
                <a:srgbClr val="A7CAF0"/>
              </a:solidFill>
              <a:ln w="470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8" name="任意多边形: 形状 57">
                <a:extLst>
                  <a:ext uri="{FF2B5EF4-FFF2-40B4-BE49-F238E27FC236}">
                    <a16:creationId xmlns:a16="http://schemas.microsoft.com/office/drawing/2014/main" id="{BC881341-1056-4AAC-6B63-7CE09C8189B7}"/>
                  </a:ext>
                </a:extLst>
              </p:cNvPr>
              <p:cNvSpPr/>
              <p:nvPr/>
            </p:nvSpPr>
            <p:spPr>
              <a:xfrm>
                <a:off x="4147920" y="1833266"/>
                <a:ext cx="688713" cy="270075"/>
              </a:xfrm>
              <a:custGeom>
                <a:avLst/>
                <a:gdLst>
                  <a:gd name="connsiteX0" fmla="*/ 688713 w 688713"/>
                  <a:gd name="connsiteY0" fmla="*/ 126309 h 270075"/>
                  <a:gd name="connsiteX1" fmla="*/ 686640 w 688713"/>
                  <a:gd name="connsiteY1" fmla="*/ 125461 h 270075"/>
                  <a:gd name="connsiteX2" fmla="*/ 516076 w 688713"/>
                  <a:gd name="connsiteY2" fmla="*/ 153739 h 270075"/>
                  <a:gd name="connsiteX3" fmla="*/ 487232 w 688713"/>
                  <a:gd name="connsiteY3" fmla="*/ 186023 h 270075"/>
                  <a:gd name="connsiteX4" fmla="*/ 207703 w 688713"/>
                  <a:gd name="connsiteY4" fmla="*/ 205629 h 270075"/>
                  <a:gd name="connsiteX5" fmla="*/ 0 w 688713"/>
                  <a:gd name="connsiteY5" fmla="*/ 102650 h 270075"/>
                  <a:gd name="connsiteX6" fmla="*/ 121502 w 688713"/>
                  <a:gd name="connsiteY6" fmla="*/ 16260 h 270075"/>
                  <a:gd name="connsiteX7" fmla="*/ 205771 w 688713"/>
                  <a:gd name="connsiteY7" fmla="*/ 8295 h 270075"/>
                  <a:gd name="connsiteX8" fmla="*/ 224905 w 688713"/>
                  <a:gd name="connsiteY8" fmla="*/ 7022 h 270075"/>
                  <a:gd name="connsiteX9" fmla="*/ 242391 w 688713"/>
                  <a:gd name="connsiteY9" fmla="*/ 85918 h 270075"/>
                  <a:gd name="connsiteX10" fmla="*/ 253655 w 688713"/>
                  <a:gd name="connsiteY10" fmla="*/ 100057 h 270075"/>
                  <a:gd name="connsiteX11" fmla="*/ 268784 w 688713"/>
                  <a:gd name="connsiteY11" fmla="*/ 142899 h 270075"/>
                  <a:gd name="connsiteX12" fmla="*/ 300125 w 688713"/>
                  <a:gd name="connsiteY12" fmla="*/ 92375 h 270075"/>
                  <a:gd name="connsiteX13" fmla="*/ 365495 w 688713"/>
                  <a:gd name="connsiteY13" fmla="*/ 23282 h 270075"/>
                  <a:gd name="connsiteX14" fmla="*/ 375628 w 688713"/>
                  <a:gd name="connsiteY14" fmla="*/ 0 h 270075"/>
                  <a:gd name="connsiteX15" fmla="*/ 380859 w 688713"/>
                  <a:gd name="connsiteY15" fmla="*/ 0 h 270075"/>
                  <a:gd name="connsiteX16" fmla="*/ 409939 w 688713"/>
                  <a:gd name="connsiteY16" fmla="*/ 6551 h 270075"/>
                  <a:gd name="connsiteX17" fmla="*/ 501135 w 688713"/>
                  <a:gd name="connsiteY17" fmla="*/ 16260 h 270075"/>
                  <a:gd name="connsiteX18" fmla="*/ 680513 w 688713"/>
                  <a:gd name="connsiteY18" fmla="*/ 103168 h 270075"/>
                  <a:gd name="connsiteX19" fmla="*/ 680513 w 688713"/>
                  <a:gd name="connsiteY19" fmla="*/ 103545 h 270075"/>
                  <a:gd name="connsiteX20" fmla="*/ 688713 w 688713"/>
                  <a:gd name="connsiteY20" fmla="*/ 126309 h 2700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688713" h="270075">
                    <a:moveTo>
                      <a:pt x="688713" y="126309"/>
                    </a:moveTo>
                    <a:cubicBezTo>
                      <a:pt x="688054" y="125979"/>
                      <a:pt x="687300" y="125743"/>
                      <a:pt x="686640" y="125461"/>
                    </a:cubicBezTo>
                    <a:cubicBezTo>
                      <a:pt x="628481" y="102461"/>
                      <a:pt x="560378" y="116977"/>
                      <a:pt x="516076" y="153739"/>
                    </a:cubicBezTo>
                    <a:cubicBezTo>
                      <a:pt x="504830" y="162923"/>
                      <a:pt x="495096" y="173817"/>
                      <a:pt x="487232" y="186023"/>
                    </a:cubicBezTo>
                    <a:cubicBezTo>
                      <a:pt x="434210" y="269396"/>
                      <a:pt x="263693" y="314924"/>
                      <a:pt x="207703" y="205629"/>
                    </a:cubicBezTo>
                    <a:cubicBezTo>
                      <a:pt x="162364" y="117024"/>
                      <a:pt x="94590" y="89265"/>
                      <a:pt x="0" y="102650"/>
                    </a:cubicBezTo>
                    <a:cubicBezTo>
                      <a:pt x="41475" y="57970"/>
                      <a:pt x="83091" y="21774"/>
                      <a:pt x="121502" y="16260"/>
                    </a:cubicBezTo>
                    <a:cubicBezTo>
                      <a:pt x="143229" y="13149"/>
                      <a:pt x="173345" y="10463"/>
                      <a:pt x="205771" y="8295"/>
                    </a:cubicBezTo>
                    <a:cubicBezTo>
                      <a:pt x="212086" y="7824"/>
                      <a:pt x="218449" y="7399"/>
                      <a:pt x="224905" y="7022"/>
                    </a:cubicBezTo>
                    <a:cubicBezTo>
                      <a:pt x="223162" y="73617"/>
                      <a:pt x="242391" y="85918"/>
                      <a:pt x="242391" y="85918"/>
                    </a:cubicBezTo>
                    <a:cubicBezTo>
                      <a:pt x="251817" y="91480"/>
                      <a:pt x="252806" y="88888"/>
                      <a:pt x="253655" y="100057"/>
                    </a:cubicBezTo>
                    <a:cubicBezTo>
                      <a:pt x="254503" y="111227"/>
                      <a:pt x="259688" y="142899"/>
                      <a:pt x="268784" y="142899"/>
                    </a:cubicBezTo>
                    <a:cubicBezTo>
                      <a:pt x="281367" y="142899"/>
                      <a:pt x="289474" y="122256"/>
                      <a:pt x="300125" y="92375"/>
                    </a:cubicBezTo>
                    <a:cubicBezTo>
                      <a:pt x="307148" y="56651"/>
                      <a:pt x="351261" y="42700"/>
                      <a:pt x="365495" y="23282"/>
                    </a:cubicBezTo>
                    <a:cubicBezTo>
                      <a:pt x="370428" y="16295"/>
                      <a:pt x="373876" y="8372"/>
                      <a:pt x="375628" y="0"/>
                    </a:cubicBezTo>
                    <a:lnTo>
                      <a:pt x="380859" y="0"/>
                    </a:lnTo>
                    <a:cubicBezTo>
                      <a:pt x="389107" y="2027"/>
                      <a:pt x="399052" y="4336"/>
                      <a:pt x="409939" y="6551"/>
                    </a:cubicBezTo>
                    <a:cubicBezTo>
                      <a:pt x="438217" y="12301"/>
                      <a:pt x="472952" y="17580"/>
                      <a:pt x="501135" y="16260"/>
                    </a:cubicBezTo>
                    <a:cubicBezTo>
                      <a:pt x="538510" y="14563"/>
                      <a:pt x="647946" y="16778"/>
                      <a:pt x="680513" y="103168"/>
                    </a:cubicBezTo>
                    <a:cubicBezTo>
                      <a:pt x="680513" y="103168"/>
                      <a:pt x="680513" y="103404"/>
                      <a:pt x="680513" y="103545"/>
                    </a:cubicBezTo>
                    <a:cubicBezTo>
                      <a:pt x="683758" y="110939"/>
                      <a:pt x="686498" y="118544"/>
                      <a:pt x="688713" y="126309"/>
                    </a:cubicBezTo>
                    <a:close/>
                  </a:path>
                </a:pathLst>
              </a:custGeom>
              <a:solidFill>
                <a:srgbClr val="D0E5F7"/>
              </a:solidFill>
              <a:ln w="470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9" name="任意多边形: 形状 58">
                <a:extLst>
                  <a:ext uri="{FF2B5EF4-FFF2-40B4-BE49-F238E27FC236}">
                    <a16:creationId xmlns:a16="http://schemas.microsoft.com/office/drawing/2014/main" id="{90DB6A33-EBB1-1D05-B513-5CD1FB514D56}"/>
                  </a:ext>
                </a:extLst>
              </p:cNvPr>
              <p:cNvSpPr/>
              <p:nvPr/>
            </p:nvSpPr>
            <p:spPr>
              <a:xfrm>
                <a:off x="4422312" y="1987853"/>
                <a:ext cx="19700" cy="19700"/>
              </a:xfrm>
              <a:custGeom>
                <a:avLst/>
                <a:gdLst>
                  <a:gd name="connsiteX0" fmla="*/ 19700 w 19700"/>
                  <a:gd name="connsiteY0" fmla="*/ 9850 h 19700"/>
                  <a:gd name="connsiteX1" fmla="*/ 9850 w 19700"/>
                  <a:gd name="connsiteY1" fmla="*/ 19700 h 19700"/>
                  <a:gd name="connsiteX2" fmla="*/ 0 w 19700"/>
                  <a:gd name="connsiteY2" fmla="*/ 9850 h 19700"/>
                  <a:gd name="connsiteX3" fmla="*/ 9850 w 19700"/>
                  <a:gd name="connsiteY3" fmla="*/ 0 h 19700"/>
                  <a:gd name="connsiteX4" fmla="*/ 19700 w 19700"/>
                  <a:gd name="connsiteY4" fmla="*/ 9850 h 19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700" h="19700">
                    <a:moveTo>
                      <a:pt x="19700" y="9850"/>
                    </a:moveTo>
                    <a:cubicBezTo>
                      <a:pt x="19700" y="15290"/>
                      <a:pt x="15290" y="19700"/>
                      <a:pt x="9850" y="19700"/>
                    </a:cubicBezTo>
                    <a:cubicBezTo>
                      <a:pt x="4410" y="19700"/>
                      <a:pt x="0" y="15290"/>
                      <a:pt x="0" y="9850"/>
                    </a:cubicBezTo>
                    <a:cubicBezTo>
                      <a:pt x="0" y="4410"/>
                      <a:pt x="4410" y="0"/>
                      <a:pt x="9850" y="0"/>
                    </a:cubicBezTo>
                    <a:cubicBezTo>
                      <a:pt x="15290" y="0"/>
                      <a:pt x="19700" y="4410"/>
                      <a:pt x="19700" y="9850"/>
                    </a:cubicBezTo>
                    <a:close/>
                  </a:path>
                </a:pathLst>
              </a:custGeom>
              <a:solidFill>
                <a:srgbClr val="83ADDF"/>
              </a:solidFill>
              <a:ln w="470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0" name="任意多边形: 形状 59">
                <a:extLst>
                  <a:ext uri="{FF2B5EF4-FFF2-40B4-BE49-F238E27FC236}">
                    <a16:creationId xmlns:a16="http://schemas.microsoft.com/office/drawing/2014/main" id="{120AFFB9-0EDC-5141-5520-303BDBD09C7E}"/>
                  </a:ext>
                </a:extLst>
              </p:cNvPr>
              <p:cNvSpPr/>
              <p:nvPr/>
            </p:nvSpPr>
            <p:spPr>
              <a:xfrm>
                <a:off x="4388758" y="1993085"/>
                <a:ext cx="54857" cy="437462"/>
              </a:xfrm>
              <a:custGeom>
                <a:avLst/>
                <a:gdLst>
                  <a:gd name="connsiteX0" fmla="*/ 22526 w 54857"/>
                  <a:gd name="connsiteY0" fmla="*/ 0 h 437462"/>
                  <a:gd name="connsiteX1" fmla="*/ 10979 w 54857"/>
                  <a:gd name="connsiteY1" fmla="*/ 120512 h 437462"/>
                  <a:gd name="connsiteX2" fmla="*/ 10979 w 54857"/>
                  <a:gd name="connsiteY2" fmla="*/ 299607 h 437462"/>
                  <a:gd name="connsiteX3" fmla="*/ 37513 w 54857"/>
                  <a:gd name="connsiteY3" fmla="*/ 395045 h 437462"/>
                  <a:gd name="connsiteX4" fmla="*/ 54858 w 54857"/>
                  <a:gd name="connsiteY4" fmla="*/ 437463 h 4374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4857" h="437462">
                    <a:moveTo>
                      <a:pt x="22526" y="0"/>
                    </a:moveTo>
                    <a:cubicBezTo>
                      <a:pt x="25448" y="26487"/>
                      <a:pt x="17248" y="73240"/>
                      <a:pt x="10979" y="120512"/>
                    </a:cubicBezTo>
                    <a:cubicBezTo>
                      <a:pt x="4711" y="167784"/>
                      <a:pt x="-10229" y="232823"/>
                      <a:pt x="10979" y="299607"/>
                    </a:cubicBezTo>
                    <a:cubicBezTo>
                      <a:pt x="32188" y="366390"/>
                      <a:pt x="36948" y="386892"/>
                      <a:pt x="37513" y="395045"/>
                    </a:cubicBezTo>
                    <a:cubicBezTo>
                      <a:pt x="38456" y="409514"/>
                      <a:pt x="27428" y="426057"/>
                      <a:pt x="54858" y="437463"/>
                    </a:cubicBezTo>
                  </a:path>
                </a:pathLst>
              </a:custGeom>
              <a:noFill/>
              <a:ln w="3198" cap="rnd">
                <a:solidFill>
                  <a:srgbClr val="83ADD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1" name="任意多边形: 形状 60">
                <a:extLst>
                  <a:ext uri="{FF2B5EF4-FFF2-40B4-BE49-F238E27FC236}">
                    <a16:creationId xmlns:a16="http://schemas.microsoft.com/office/drawing/2014/main" id="{288EB04D-2BD4-6100-473E-7B3160360DA4}"/>
                  </a:ext>
                </a:extLst>
              </p:cNvPr>
              <p:cNvSpPr/>
              <p:nvPr/>
            </p:nvSpPr>
            <p:spPr>
              <a:xfrm>
                <a:off x="4335380" y="1827942"/>
                <a:ext cx="54930" cy="143934"/>
              </a:xfrm>
              <a:custGeom>
                <a:avLst/>
                <a:gdLst>
                  <a:gd name="connsiteX0" fmla="*/ 54931 w 54930"/>
                  <a:gd name="connsiteY0" fmla="*/ 91196 h 143934"/>
                  <a:gd name="connsiteX1" fmla="*/ 72 w 54930"/>
                  <a:gd name="connsiteY1" fmla="*/ 143934 h 143934"/>
                  <a:gd name="connsiteX2" fmla="*/ 18311 w 54930"/>
                  <a:gd name="connsiteY2" fmla="*/ 13572 h 143934"/>
                  <a:gd name="connsiteX3" fmla="*/ 37964 w 54930"/>
                  <a:gd name="connsiteY3" fmla="*/ 234 h 143934"/>
                  <a:gd name="connsiteX4" fmla="*/ 37446 w 54930"/>
                  <a:gd name="connsiteY4" fmla="*/ 12300 h 143934"/>
                  <a:gd name="connsiteX5" fmla="*/ 54931 w 54930"/>
                  <a:gd name="connsiteY5" fmla="*/ 91196 h 1439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4930" h="143934">
                    <a:moveTo>
                      <a:pt x="54931" y="91196"/>
                    </a:moveTo>
                    <a:cubicBezTo>
                      <a:pt x="28727" y="84974"/>
                      <a:pt x="10063" y="116929"/>
                      <a:pt x="72" y="143934"/>
                    </a:cubicBezTo>
                    <a:cubicBezTo>
                      <a:pt x="-918" y="65887"/>
                      <a:pt x="8508" y="30021"/>
                      <a:pt x="18311" y="13572"/>
                    </a:cubicBezTo>
                    <a:cubicBezTo>
                      <a:pt x="28114" y="-2876"/>
                      <a:pt x="37964" y="234"/>
                      <a:pt x="37964" y="234"/>
                    </a:cubicBezTo>
                    <a:cubicBezTo>
                      <a:pt x="37681" y="4476"/>
                      <a:pt x="37540" y="8482"/>
                      <a:pt x="37446" y="12300"/>
                    </a:cubicBezTo>
                    <a:cubicBezTo>
                      <a:pt x="35702" y="78753"/>
                      <a:pt x="54931" y="91196"/>
                      <a:pt x="54931" y="91196"/>
                    </a:cubicBezTo>
                    <a:close/>
                  </a:path>
                </a:pathLst>
              </a:custGeom>
              <a:solidFill>
                <a:srgbClr val="83ADDF"/>
              </a:solidFill>
              <a:ln w="470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2" name="任意多边形: 形状 61">
                <a:extLst>
                  <a:ext uri="{FF2B5EF4-FFF2-40B4-BE49-F238E27FC236}">
                    <a16:creationId xmlns:a16="http://schemas.microsoft.com/office/drawing/2014/main" id="{656B468F-7FDB-DA3F-F7C7-D34BAD3EFA80}"/>
                  </a:ext>
                </a:extLst>
              </p:cNvPr>
              <p:cNvSpPr/>
              <p:nvPr/>
            </p:nvSpPr>
            <p:spPr>
              <a:xfrm>
                <a:off x="4447904" y="1809183"/>
                <a:ext cx="111499" cy="167029"/>
              </a:xfrm>
              <a:custGeom>
                <a:avLst/>
                <a:gdLst>
                  <a:gd name="connsiteX0" fmla="*/ 110238 w 111499"/>
                  <a:gd name="connsiteY0" fmla="*/ 61316 h 167029"/>
                  <a:gd name="connsiteX1" fmla="*/ 75408 w 111499"/>
                  <a:gd name="connsiteY1" fmla="*/ 167029 h 167029"/>
                  <a:gd name="connsiteX2" fmla="*/ 37704 w 111499"/>
                  <a:gd name="connsiteY2" fmla="*/ 123010 h 167029"/>
                  <a:gd name="connsiteX3" fmla="*/ 0 w 111499"/>
                  <a:gd name="connsiteY3" fmla="*/ 116506 h 167029"/>
                  <a:gd name="connsiteX4" fmla="*/ 65370 w 111499"/>
                  <a:gd name="connsiteY4" fmla="*/ 47413 h 167029"/>
                  <a:gd name="connsiteX5" fmla="*/ 75503 w 111499"/>
                  <a:gd name="connsiteY5" fmla="*/ 24131 h 167029"/>
                  <a:gd name="connsiteX6" fmla="*/ 77954 w 111499"/>
                  <a:gd name="connsiteY6" fmla="*/ 0 h 167029"/>
                  <a:gd name="connsiteX7" fmla="*/ 109814 w 111499"/>
                  <a:gd name="connsiteY7" fmla="*/ 30587 h 167029"/>
                  <a:gd name="connsiteX8" fmla="*/ 110238 w 111499"/>
                  <a:gd name="connsiteY8" fmla="*/ 61316 h 1670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11499" h="167029">
                    <a:moveTo>
                      <a:pt x="110238" y="61316"/>
                    </a:moveTo>
                    <a:cubicBezTo>
                      <a:pt x="103262" y="105760"/>
                      <a:pt x="75408" y="167029"/>
                      <a:pt x="75408" y="167029"/>
                    </a:cubicBezTo>
                    <a:cubicBezTo>
                      <a:pt x="75408" y="167029"/>
                      <a:pt x="53257" y="141956"/>
                      <a:pt x="37704" y="123010"/>
                    </a:cubicBezTo>
                    <a:cubicBezTo>
                      <a:pt x="22151" y="104064"/>
                      <a:pt x="13149" y="107174"/>
                      <a:pt x="0" y="116506"/>
                    </a:cubicBezTo>
                    <a:cubicBezTo>
                      <a:pt x="7022" y="80781"/>
                      <a:pt x="51136" y="66831"/>
                      <a:pt x="65370" y="47413"/>
                    </a:cubicBezTo>
                    <a:cubicBezTo>
                      <a:pt x="70303" y="40426"/>
                      <a:pt x="73751" y="32502"/>
                      <a:pt x="75503" y="24131"/>
                    </a:cubicBezTo>
                    <a:cubicBezTo>
                      <a:pt x="77352" y="16226"/>
                      <a:pt x="78175" y="8115"/>
                      <a:pt x="77954" y="0"/>
                    </a:cubicBezTo>
                    <a:cubicBezTo>
                      <a:pt x="93934" y="2513"/>
                      <a:pt x="106652" y="14723"/>
                      <a:pt x="109814" y="30587"/>
                    </a:cubicBezTo>
                    <a:cubicBezTo>
                      <a:pt x="111908" y="40710"/>
                      <a:pt x="112052" y="51140"/>
                      <a:pt x="110238" y="61316"/>
                    </a:cubicBezTo>
                    <a:close/>
                  </a:path>
                </a:pathLst>
              </a:custGeom>
              <a:solidFill>
                <a:srgbClr val="83ADDF"/>
              </a:solidFill>
              <a:ln w="470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3" name="任意多边形: 形状 62">
                <a:extLst>
                  <a:ext uri="{FF2B5EF4-FFF2-40B4-BE49-F238E27FC236}">
                    <a16:creationId xmlns:a16="http://schemas.microsoft.com/office/drawing/2014/main" id="{47A56CCE-63C4-9412-C450-1D5A612797D5}"/>
                  </a:ext>
                </a:extLst>
              </p:cNvPr>
              <p:cNvSpPr/>
              <p:nvPr/>
            </p:nvSpPr>
            <p:spPr>
              <a:xfrm>
                <a:off x="4128833" y="2390251"/>
                <a:ext cx="97465" cy="102649"/>
              </a:xfrm>
              <a:custGeom>
                <a:avLst/>
                <a:gdLst>
                  <a:gd name="connsiteX0" fmla="*/ 0 w 97465"/>
                  <a:gd name="connsiteY0" fmla="*/ 102650 h 102649"/>
                  <a:gd name="connsiteX1" fmla="*/ 97465 w 97465"/>
                  <a:gd name="connsiteY1" fmla="*/ 0 h 1026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7465" h="102649">
                    <a:moveTo>
                      <a:pt x="0" y="102650"/>
                    </a:moveTo>
                    <a:cubicBezTo>
                      <a:pt x="5184" y="74654"/>
                      <a:pt x="40862" y="25733"/>
                      <a:pt x="97465" y="0"/>
                    </a:cubicBezTo>
                  </a:path>
                </a:pathLst>
              </a:custGeom>
              <a:noFill/>
              <a:ln w="3198" cap="rnd">
                <a:solidFill>
                  <a:srgbClr val="83ADD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4" name="任意多边形: 形状 63">
                <a:extLst>
                  <a:ext uri="{FF2B5EF4-FFF2-40B4-BE49-F238E27FC236}">
                    <a16:creationId xmlns:a16="http://schemas.microsoft.com/office/drawing/2014/main" id="{08D7D41F-9A0D-8A27-DA61-98926E7DA590}"/>
                  </a:ext>
                </a:extLst>
              </p:cNvPr>
              <p:cNvSpPr/>
              <p:nvPr/>
            </p:nvSpPr>
            <p:spPr>
              <a:xfrm>
                <a:off x="4076895" y="2152573"/>
                <a:ext cx="73098" cy="63295"/>
              </a:xfrm>
              <a:custGeom>
                <a:avLst/>
                <a:gdLst>
                  <a:gd name="connsiteX0" fmla="*/ 0 w 73098"/>
                  <a:gd name="connsiteY0" fmla="*/ 0 h 63295"/>
                  <a:gd name="connsiteX1" fmla="*/ 23330 w 73098"/>
                  <a:gd name="connsiteY1" fmla="*/ 7682 h 63295"/>
                  <a:gd name="connsiteX2" fmla="*/ 73099 w 73098"/>
                  <a:gd name="connsiteY2" fmla="*/ 63296 h 632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3098" h="63295">
                    <a:moveTo>
                      <a:pt x="0" y="0"/>
                    </a:moveTo>
                    <a:cubicBezTo>
                      <a:pt x="8313" y="485"/>
                      <a:pt x="16355" y="3133"/>
                      <a:pt x="23330" y="7682"/>
                    </a:cubicBezTo>
                    <a:cubicBezTo>
                      <a:pt x="37469" y="15930"/>
                      <a:pt x="54766" y="32284"/>
                      <a:pt x="73099" y="63296"/>
                    </a:cubicBezTo>
                  </a:path>
                </a:pathLst>
              </a:custGeom>
              <a:noFill/>
              <a:ln w="3198" cap="rnd">
                <a:solidFill>
                  <a:srgbClr val="83ADD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5" name="任意多边形: 形状 64">
                <a:extLst>
                  <a:ext uri="{FF2B5EF4-FFF2-40B4-BE49-F238E27FC236}">
                    <a16:creationId xmlns:a16="http://schemas.microsoft.com/office/drawing/2014/main" id="{8167FE95-2D1F-2630-3DFD-85AD4347C0A6}"/>
                  </a:ext>
                </a:extLst>
              </p:cNvPr>
              <p:cNvSpPr/>
              <p:nvPr/>
            </p:nvSpPr>
            <p:spPr>
              <a:xfrm>
                <a:off x="4270459" y="2061423"/>
                <a:ext cx="8436" cy="36101"/>
              </a:xfrm>
              <a:custGeom>
                <a:avLst/>
                <a:gdLst>
                  <a:gd name="connsiteX0" fmla="*/ 0 w 8436"/>
                  <a:gd name="connsiteY0" fmla="*/ 36102 h 36101"/>
                  <a:gd name="connsiteX1" fmla="*/ 8436 w 8436"/>
                  <a:gd name="connsiteY1" fmla="*/ 0 h 361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436" h="36101">
                    <a:moveTo>
                      <a:pt x="0" y="36102"/>
                    </a:moveTo>
                    <a:lnTo>
                      <a:pt x="8436" y="0"/>
                    </a:lnTo>
                  </a:path>
                </a:pathLst>
              </a:custGeom>
              <a:ln w="3198" cap="rnd">
                <a:solidFill>
                  <a:srgbClr val="83ADD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6" name="任意多边形: 形状 65">
                <a:extLst>
                  <a:ext uri="{FF2B5EF4-FFF2-40B4-BE49-F238E27FC236}">
                    <a16:creationId xmlns:a16="http://schemas.microsoft.com/office/drawing/2014/main" id="{3503E050-0135-10AF-CFE6-33F3152DA367}"/>
                  </a:ext>
                </a:extLst>
              </p:cNvPr>
              <p:cNvSpPr/>
              <p:nvPr/>
            </p:nvSpPr>
            <p:spPr>
              <a:xfrm>
                <a:off x="4100225" y="2126376"/>
                <a:ext cx="136819" cy="89492"/>
              </a:xfrm>
              <a:custGeom>
                <a:avLst/>
                <a:gdLst>
                  <a:gd name="connsiteX0" fmla="*/ 136819 w 136819"/>
                  <a:gd name="connsiteY0" fmla="*/ 3999 h 89492"/>
                  <a:gd name="connsiteX1" fmla="*/ 49769 w 136819"/>
                  <a:gd name="connsiteY1" fmla="*/ 89493 h 89492"/>
                  <a:gd name="connsiteX2" fmla="*/ 0 w 136819"/>
                  <a:gd name="connsiteY2" fmla="*/ 33879 h 89492"/>
                  <a:gd name="connsiteX3" fmla="*/ 44632 w 136819"/>
                  <a:gd name="connsiteY3" fmla="*/ 41043 h 89492"/>
                  <a:gd name="connsiteX4" fmla="*/ 136819 w 136819"/>
                  <a:gd name="connsiteY4" fmla="*/ 3999 h 894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6819" h="89492">
                    <a:moveTo>
                      <a:pt x="136819" y="3999"/>
                    </a:moveTo>
                    <a:lnTo>
                      <a:pt x="49769" y="89493"/>
                    </a:lnTo>
                    <a:cubicBezTo>
                      <a:pt x="31436" y="58481"/>
                      <a:pt x="13951" y="42127"/>
                      <a:pt x="0" y="33879"/>
                    </a:cubicBezTo>
                    <a:cubicBezTo>
                      <a:pt x="22576" y="23746"/>
                      <a:pt x="33698" y="32984"/>
                      <a:pt x="44632" y="41043"/>
                    </a:cubicBezTo>
                    <a:cubicBezTo>
                      <a:pt x="71685" y="61120"/>
                      <a:pt x="97182" y="-18341"/>
                      <a:pt x="136819" y="3999"/>
                    </a:cubicBezTo>
                    <a:close/>
                  </a:path>
                </a:pathLst>
              </a:custGeom>
              <a:solidFill>
                <a:srgbClr val="A7CAF0"/>
              </a:solidFill>
              <a:ln w="470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67" name="图形 1">
                <a:extLst>
                  <a:ext uri="{FF2B5EF4-FFF2-40B4-BE49-F238E27FC236}">
                    <a16:creationId xmlns:a16="http://schemas.microsoft.com/office/drawing/2014/main" id="{63640A59-0345-5115-87E2-462C3CABE55D}"/>
                  </a:ext>
                </a:extLst>
              </p:cNvPr>
              <p:cNvGrpSpPr/>
              <p:nvPr/>
            </p:nvGrpSpPr>
            <p:grpSpPr>
              <a:xfrm>
                <a:off x="4586570" y="1892609"/>
                <a:ext cx="264696" cy="684936"/>
                <a:chOff x="4586570" y="1892609"/>
                <a:chExt cx="264696" cy="684936"/>
              </a:xfrm>
            </p:grpSpPr>
            <p:sp>
              <p:nvSpPr>
                <p:cNvPr id="101" name="任意多边形: 形状 100">
                  <a:extLst>
                    <a:ext uri="{FF2B5EF4-FFF2-40B4-BE49-F238E27FC236}">
                      <a16:creationId xmlns:a16="http://schemas.microsoft.com/office/drawing/2014/main" id="{17A036F8-B9F3-A189-E688-E3578F373017}"/>
                    </a:ext>
                  </a:extLst>
                </p:cNvPr>
                <p:cNvSpPr/>
                <p:nvPr/>
              </p:nvSpPr>
              <p:spPr>
                <a:xfrm>
                  <a:off x="4586570" y="1892609"/>
                  <a:ext cx="264696" cy="684936"/>
                </a:xfrm>
                <a:custGeom>
                  <a:avLst/>
                  <a:gdLst>
                    <a:gd name="connsiteX0" fmla="*/ 254117 w 264696"/>
                    <a:gd name="connsiteY0" fmla="*/ 366149 h 684936"/>
                    <a:gd name="connsiteX1" fmla="*/ 211323 w 264696"/>
                    <a:gd name="connsiteY1" fmla="*/ 587237 h 684936"/>
                    <a:gd name="connsiteX2" fmla="*/ 47074 w 264696"/>
                    <a:gd name="connsiteY2" fmla="*/ 666416 h 684936"/>
                    <a:gd name="connsiteX3" fmla="*/ 510 w 264696"/>
                    <a:gd name="connsiteY3" fmla="*/ 577905 h 684936"/>
                    <a:gd name="connsiteX4" fmla="*/ 2018 w 264696"/>
                    <a:gd name="connsiteY4" fmla="*/ 565604 h 684936"/>
                    <a:gd name="connsiteX5" fmla="*/ 61968 w 264696"/>
                    <a:gd name="connsiteY5" fmla="*/ 161038 h 684936"/>
                    <a:gd name="connsiteX6" fmla="*/ 77426 w 264696"/>
                    <a:gd name="connsiteY6" fmla="*/ 94208 h 684936"/>
                    <a:gd name="connsiteX7" fmla="*/ 194215 w 264696"/>
                    <a:gd name="connsiteY7" fmla="*/ 702 h 684936"/>
                    <a:gd name="connsiteX8" fmla="*/ 241863 w 264696"/>
                    <a:gd name="connsiteY8" fmla="*/ 43637 h 684936"/>
                    <a:gd name="connsiteX9" fmla="*/ 241863 w 264696"/>
                    <a:gd name="connsiteY9" fmla="*/ 44014 h 684936"/>
                    <a:gd name="connsiteX10" fmla="*/ 249923 w 264696"/>
                    <a:gd name="connsiteY10" fmla="*/ 66825 h 684936"/>
                    <a:gd name="connsiteX11" fmla="*/ 254117 w 264696"/>
                    <a:gd name="connsiteY11" fmla="*/ 366149 h 6849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264696" h="684936">
                      <a:moveTo>
                        <a:pt x="254117" y="366149"/>
                      </a:moveTo>
                      <a:cubicBezTo>
                        <a:pt x="243984" y="450418"/>
                        <a:pt x="227913" y="531529"/>
                        <a:pt x="211323" y="587237"/>
                      </a:cubicBezTo>
                      <a:cubicBezTo>
                        <a:pt x="179322" y="694505"/>
                        <a:pt x="98965" y="700632"/>
                        <a:pt x="47074" y="666416"/>
                      </a:cubicBezTo>
                      <a:cubicBezTo>
                        <a:pt x="17005" y="646527"/>
                        <a:pt x="-3544" y="613111"/>
                        <a:pt x="510" y="577905"/>
                      </a:cubicBezTo>
                      <a:cubicBezTo>
                        <a:pt x="887" y="574418"/>
                        <a:pt x="1405" y="570317"/>
                        <a:pt x="2018" y="565604"/>
                      </a:cubicBezTo>
                      <a:cubicBezTo>
                        <a:pt x="11444" y="493401"/>
                        <a:pt x="42974" y="281503"/>
                        <a:pt x="61968" y="161038"/>
                      </a:cubicBezTo>
                      <a:cubicBezTo>
                        <a:pt x="65316" y="138382"/>
                        <a:pt x="70486" y="116033"/>
                        <a:pt x="77426" y="94208"/>
                      </a:cubicBezTo>
                      <a:cubicBezTo>
                        <a:pt x="102123" y="18800"/>
                        <a:pt x="143408" y="-4530"/>
                        <a:pt x="194215" y="702"/>
                      </a:cubicBezTo>
                      <a:cubicBezTo>
                        <a:pt x="215235" y="2870"/>
                        <a:pt x="230788" y="18517"/>
                        <a:pt x="241863" y="43637"/>
                      </a:cubicBezTo>
                      <a:cubicBezTo>
                        <a:pt x="241863" y="43637"/>
                        <a:pt x="241863" y="43873"/>
                        <a:pt x="241863" y="44014"/>
                      </a:cubicBezTo>
                      <a:cubicBezTo>
                        <a:pt x="245063" y="51427"/>
                        <a:pt x="247755" y="59048"/>
                        <a:pt x="249923" y="66825"/>
                      </a:cubicBezTo>
                      <a:cubicBezTo>
                        <a:pt x="270377" y="137709"/>
                        <a:pt x="267455" y="254451"/>
                        <a:pt x="254117" y="366149"/>
                      </a:cubicBezTo>
                      <a:close/>
                    </a:path>
                  </a:pathLst>
                </a:custGeom>
                <a:solidFill>
                  <a:srgbClr val="C3DCF8"/>
                </a:solidFill>
                <a:ln w="470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2" name="任意多边形: 形状 101">
                  <a:extLst>
                    <a:ext uri="{FF2B5EF4-FFF2-40B4-BE49-F238E27FC236}">
                      <a16:creationId xmlns:a16="http://schemas.microsoft.com/office/drawing/2014/main" id="{73AE7B61-0DC0-8577-B019-41C0F306937B}"/>
                    </a:ext>
                  </a:extLst>
                </p:cNvPr>
                <p:cNvSpPr/>
                <p:nvPr/>
              </p:nvSpPr>
              <p:spPr>
                <a:xfrm>
                  <a:off x="4633644" y="2258758"/>
                  <a:ext cx="207043" cy="318787"/>
                </a:xfrm>
                <a:custGeom>
                  <a:avLst/>
                  <a:gdLst>
                    <a:gd name="connsiteX0" fmla="*/ 207043 w 207043"/>
                    <a:gd name="connsiteY0" fmla="*/ 0 h 318787"/>
                    <a:gd name="connsiteX1" fmla="*/ 164249 w 207043"/>
                    <a:gd name="connsiteY1" fmla="*/ 221088 h 318787"/>
                    <a:gd name="connsiteX2" fmla="*/ 0 w 207043"/>
                    <a:gd name="connsiteY2" fmla="*/ 300266 h 318787"/>
                    <a:gd name="connsiteX3" fmla="*/ 35112 w 207043"/>
                    <a:gd name="connsiteY3" fmla="*/ 281697 h 318787"/>
                    <a:gd name="connsiteX4" fmla="*/ 119946 w 207043"/>
                    <a:gd name="connsiteY4" fmla="*/ 131493 h 318787"/>
                    <a:gd name="connsiteX5" fmla="*/ 207043 w 207043"/>
                    <a:gd name="connsiteY5" fmla="*/ 0 h 31878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07043" h="318787">
                      <a:moveTo>
                        <a:pt x="207043" y="0"/>
                      </a:moveTo>
                      <a:cubicBezTo>
                        <a:pt x="196910" y="84269"/>
                        <a:pt x="180839" y="165380"/>
                        <a:pt x="164249" y="221088"/>
                      </a:cubicBezTo>
                      <a:cubicBezTo>
                        <a:pt x="132247" y="328356"/>
                        <a:pt x="51890" y="334483"/>
                        <a:pt x="0" y="300266"/>
                      </a:cubicBezTo>
                      <a:cubicBezTo>
                        <a:pt x="9726" y="290899"/>
                        <a:pt x="21895" y="284463"/>
                        <a:pt x="35112" y="281697"/>
                      </a:cubicBezTo>
                      <a:cubicBezTo>
                        <a:pt x="93695" y="270669"/>
                        <a:pt x="128618" y="225754"/>
                        <a:pt x="119946" y="131493"/>
                      </a:cubicBezTo>
                      <a:cubicBezTo>
                        <a:pt x="113160" y="59950"/>
                        <a:pt x="176173" y="16731"/>
                        <a:pt x="207043" y="0"/>
                      </a:cubicBezTo>
                      <a:close/>
                    </a:path>
                  </a:pathLst>
                </a:custGeom>
                <a:solidFill>
                  <a:srgbClr val="A7CAF0"/>
                </a:solidFill>
                <a:ln w="470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3" name="任意多边形: 形状 102">
                  <a:extLst>
                    <a:ext uri="{FF2B5EF4-FFF2-40B4-BE49-F238E27FC236}">
                      <a16:creationId xmlns:a16="http://schemas.microsoft.com/office/drawing/2014/main" id="{517C811D-E541-E7E8-26C6-108EE111F133}"/>
                    </a:ext>
                  </a:extLst>
                </p:cNvPr>
                <p:cNvSpPr/>
                <p:nvPr/>
              </p:nvSpPr>
              <p:spPr>
                <a:xfrm>
                  <a:off x="4663996" y="1892797"/>
                  <a:ext cx="172637" cy="94207"/>
                </a:xfrm>
                <a:custGeom>
                  <a:avLst/>
                  <a:gdLst>
                    <a:gd name="connsiteX0" fmla="*/ 172638 w 172637"/>
                    <a:gd name="connsiteY0" fmla="*/ 66778 h 94207"/>
                    <a:gd name="connsiteX1" fmla="*/ 170564 w 172637"/>
                    <a:gd name="connsiteY1" fmla="*/ 65930 h 94207"/>
                    <a:gd name="connsiteX2" fmla="*/ 0 w 172637"/>
                    <a:gd name="connsiteY2" fmla="*/ 94208 h 94207"/>
                    <a:gd name="connsiteX3" fmla="*/ 116789 w 172637"/>
                    <a:gd name="connsiteY3" fmla="*/ 702 h 94207"/>
                    <a:gd name="connsiteX4" fmla="*/ 164437 w 172637"/>
                    <a:gd name="connsiteY4" fmla="*/ 43637 h 94207"/>
                    <a:gd name="connsiteX5" fmla="*/ 164437 w 172637"/>
                    <a:gd name="connsiteY5" fmla="*/ 44014 h 94207"/>
                    <a:gd name="connsiteX6" fmla="*/ 172638 w 172637"/>
                    <a:gd name="connsiteY6" fmla="*/ 66778 h 942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72637" h="94207">
                      <a:moveTo>
                        <a:pt x="172638" y="66778"/>
                      </a:moveTo>
                      <a:cubicBezTo>
                        <a:pt x="171978" y="66448"/>
                        <a:pt x="171224" y="66213"/>
                        <a:pt x="170564" y="65930"/>
                      </a:cubicBezTo>
                      <a:cubicBezTo>
                        <a:pt x="112406" y="42930"/>
                        <a:pt x="44302" y="57446"/>
                        <a:pt x="0" y="94208"/>
                      </a:cubicBezTo>
                      <a:cubicBezTo>
                        <a:pt x="24696" y="18800"/>
                        <a:pt x="65982" y="-4530"/>
                        <a:pt x="116789" y="702"/>
                      </a:cubicBezTo>
                      <a:cubicBezTo>
                        <a:pt x="137809" y="2870"/>
                        <a:pt x="153362" y="18517"/>
                        <a:pt x="164437" y="43637"/>
                      </a:cubicBezTo>
                      <a:cubicBezTo>
                        <a:pt x="164437" y="43637"/>
                        <a:pt x="164437" y="43873"/>
                        <a:pt x="164437" y="44014"/>
                      </a:cubicBezTo>
                      <a:cubicBezTo>
                        <a:pt x="167683" y="51408"/>
                        <a:pt x="170422" y="59013"/>
                        <a:pt x="172638" y="66778"/>
                      </a:cubicBezTo>
                      <a:close/>
                    </a:path>
                  </a:pathLst>
                </a:custGeom>
                <a:solidFill>
                  <a:srgbClr val="D0E5F7"/>
                </a:solidFill>
                <a:ln w="470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4" name="任意多边形: 形状 103">
                  <a:extLst>
                    <a:ext uri="{FF2B5EF4-FFF2-40B4-BE49-F238E27FC236}">
                      <a16:creationId xmlns:a16="http://schemas.microsoft.com/office/drawing/2014/main" id="{C60739E0-0E36-A50A-8A06-88FA30F19B45}"/>
                    </a:ext>
                  </a:extLst>
                </p:cNvPr>
                <p:cNvSpPr/>
                <p:nvPr/>
              </p:nvSpPr>
              <p:spPr>
                <a:xfrm>
                  <a:off x="4602727" y="1939686"/>
                  <a:ext cx="82760" cy="417196"/>
                </a:xfrm>
                <a:custGeom>
                  <a:avLst/>
                  <a:gdLst>
                    <a:gd name="connsiteX0" fmla="*/ 0 w 82760"/>
                    <a:gd name="connsiteY0" fmla="*/ 417196 h 417196"/>
                    <a:gd name="connsiteX1" fmla="*/ 45811 w 82760"/>
                    <a:gd name="connsiteY1" fmla="*/ 113961 h 417196"/>
                    <a:gd name="connsiteX2" fmla="*/ 61270 w 82760"/>
                    <a:gd name="connsiteY2" fmla="*/ 47130 h 417196"/>
                    <a:gd name="connsiteX3" fmla="*/ 82761 w 82760"/>
                    <a:gd name="connsiteY3" fmla="*/ 0 h 4171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2760" h="417196">
                      <a:moveTo>
                        <a:pt x="0" y="417196"/>
                      </a:moveTo>
                      <a:cubicBezTo>
                        <a:pt x="13668" y="322936"/>
                        <a:pt x="32991" y="196863"/>
                        <a:pt x="45811" y="113961"/>
                      </a:cubicBezTo>
                      <a:cubicBezTo>
                        <a:pt x="49159" y="91305"/>
                        <a:pt x="54329" y="68955"/>
                        <a:pt x="61270" y="47130"/>
                      </a:cubicBezTo>
                      <a:cubicBezTo>
                        <a:pt x="66445" y="30587"/>
                        <a:pt x="73664" y="14755"/>
                        <a:pt x="82761" y="0"/>
                      </a:cubicBezTo>
                    </a:path>
                  </a:pathLst>
                </a:custGeom>
                <a:noFill/>
                <a:ln w="3198" cap="rnd">
                  <a:solidFill>
                    <a:srgbClr val="83ADDF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68" name="图形 1">
                <a:extLst>
                  <a:ext uri="{FF2B5EF4-FFF2-40B4-BE49-F238E27FC236}">
                    <a16:creationId xmlns:a16="http://schemas.microsoft.com/office/drawing/2014/main" id="{C9BA363E-6F32-0197-B784-C8FC3B534C82}"/>
                  </a:ext>
                </a:extLst>
              </p:cNvPr>
              <p:cNvGrpSpPr/>
              <p:nvPr/>
            </p:nvGrpSpPr>
            <p:grpSpPr>
              <a:xfrm>
                <a:off x="3946546" y="2334124"/>
                <a:ext cx="843336" cy="452309"/>
                <a:chOff x="3946546" y="2334124"/>
                <a:chExt cx="843336" cy="452309"/>
              </a:xfrm>
            </p:grpSpPr>
            <p:sp>
              <p:nvSpPr>
                <p:cNvPr id="89" name="任意多边形: 形状 88">
                  <a:extLst>
                    <a:ext uri="{FF2B5EF4-FFF2-40B4-BE49-F238E27FC236}">
                      <a16:creationId xmlns:a16="http://schemas.microsoft.com/office/drawing/2014/main" id="{DBF4CA76-76FD-13A0-DC71-AC7254E26878}"/>
                    </a:ext>
                  </a:extLst>
                </p:cNvPr>
                <p:cNvSpPr/>
                <p:nvPr/>
              </p:nvSpPr>
              <p:spPr>
                <a:xfrm>
                  <a:off x="4144751" y="2658704"/>
                  <a:ext cx="68298" cy="88449"/>
                </a:xfrm>
                <a:custGeom>
                  <a:avLst/>
                  <a:gdLst>
                    <a:gd name="connsiteX0" fmla="*/ 58925 w 68298"/>
                    <a:gd name="connsiteY0" fmla="*/ 88039 h 88449"/>
                    <a:gd name="connsiteX1" fmla="*/ 719 w 68298"/>
                    <a:gd name="connsiteY1" fmla="*/ 32991 h 88449"/>
                    <a:gd name="connsiteX2" fmla="*/ 58642 w 68298"/>
                    <a:gd name="connsiteY2" fmla="*/ 0 h 88449"/>
                    <a:gd name="connsiteX3" fmla="*/ 58925 w 68298"/>
                    <a:gd name="connsiteY3" fmla="*/ 88039 h 884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8298" h="88449">
                      <a:moveTo>
                        <a:pt x="58925" y="88039"/>
                      </a:moveTo>
                      <a:cubicBezTo>
                        <a:pt x="34134" y="92752"/>
                        <a:pt x="9014" y="55755"/>
                        <a:pt x="719" y="32991"/>
                      </a:cubicBezTo>
                      <a:cubicBezTo>
                        <a:pt x="-7576" y="10227"/>
                        <a:pt x="58642" y="0"/>
                        <a:pt x="58642" y="0"/>
                      </a:cubicBezTo>
                      <a:cubicBezTo>
                        <a:pt x="58642" y="0"/>
                        <a:pt x="80180" y="70365"/>
                        <a:pt x="58925" y="88039"/>
                      </a:cubicBezTo>
                      <a:close/>
                    </a:path>
                  </a:pathLst>
                </a:custGeom>
                <a:solidFill>
                  <a:srgbClr val="A7CAF0"/>
                </a:solidFill>
                <a:ln w="470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0" name="任意多边形: 形状 89">
                  <a:extLst>
                    <a:ext uri="{FF2B5EF4-FFF2-40B4-BE49-F238E27FC236}">
                      <a16:creationId xmlns:a16="http://schemas.microsoft.com/office/drawing/2014/main" id="{E47E5926-CD6E-3240-57ED-E8741D1797BB}"/>
                    </a:ext>
                  </a:extLst>
                </p:cNvPr>
                <p:cNvSpPr/>
                <p:nvPr/>
              </p:nvSpPr>
              <p:spPr>
                <a:xfrm>
                  <a:off x="3946561" y="2581600"/>
                  <a:ext cx="246557" cy="204834"/>
                </a:xfrm>
                <a:custGeom>
                  <a:avLst/>
                  <a:gdLst>
                    <a:gd name="connsiteX0" fmla="*/ 195798 w 246557"/>
                    <a:gd name="connsiteY0" fmla="*/ 0 h 204834"/>
                    <a:gd name="connsiteX1" fmla="*/ 27685 w 246557"/>
                    <a:gd name="connsiteY1" fmla="*/ 77341 h 204834"/>
                    <a:gd name="connsiteX2" fmla="*/ 2847 w 246557"/>
                    <a:gd name="connsiteY2" fmla="*/ 129561 h 204834"/>
                    <a:gd name="connsiteX3" fmla="*/ 6853 w 246557"/>
                    <a:gd name="connsiteY3" fmla="*/ 204404 h 204834"/>
                    <a:gd name="connsiteX4" fmla="*/ 27685 w 246557"/>
                    <a:gd name="connsiteY4" fmla="*/ 165191 h 204834"/>
                    <a:gd name="connsiteX5" fmla="*/ 39797 w 246557"/>
                    <a:gd name="connsiteY5" fmla="*/ 129561 h 204834"/>
                    <a:gd name="connsiteX6" fmla="*/ 43191 w 246557"/>
                    <a:gd name="connsiteY6" fmla="*/ 165191 h 204834"/>
                    <a:gd name="connsiteX7" fmla="*/ 63315 w 246557"/>
                    <a:gd name="connsiteY7" fmla="*/ 165191 h 204834"/>
                    <a:gd name="connsiteX8" fmla="*/ 88907 w 246557"/>
                    <a:gd name="connsiteY8" fmla="*/ 174146 h 204834"/>
                    <a:gd name="connsiteX9" fmla="*/ 102198 w 246557"/>
                    <a:gd name="connsiteY9" fmla="*/ 195732 h 204834"/>
                    <a:gd name="connsiteX10" fmla="*/ 136273 w 246557"/>
                    <a:gd name="connsiteY10" fmla="*/ 173345 h 204834"/>
                    <a:gd name="connsiteX11" fmla="*/ 126328 w 246557"/>
                    <a:gd name="connsiteY11" fmla="*/ 160572 h 204834"/>
                    <a:gd name="connsiteX12" fmla="*/ 150506 w 246557"/>
                    <a:gd name="connsiteY12" fmla="*/ 156661 h 204834"/>
                    <a:gd name="connsiteX13" fmla="*/ 204140 w 246557"/>
                    <a:gd name="connsiteY13" fmla="*/ 136725 h 204834"/>
                    <a:gd name="connsiteX14" fmla="*/ 246557 w 246557"/>
                    <a:gd name="connsiteY14" fmla="*/ 102414 h 2048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246557" h="204834">
                      <a:moveTo>
                        <a:pt x="195798" y="0"/>
                      </a:moveTo>
                      <a:cubicBezTo>
                        <a:pt x="147348" y="16166"/>
                        <a:pt x="33765" y="72628"/>
                        <a:pt x="27685" y="77341"/>
                      </a:cubicBezTo>
                      <a:cubicBezTo>
                        <a:pt x="21605" y="82054"/>
                        <a:pt x="3507" y="123340"/>
                        <a:pt x="2847" y="129561"/>
                      </a:cubicBezTo>
                      <a:cubicBezTo>
                        <a:pt x="2187" y="135782"/>
                        <a:pt x="-5212" y="200256"/>
                        <a:pt x="6853" y="204404"/>
                      </a:cubicBezTo>
                      <a:cubicBezTo>
                        <a:pt x="18919" y="208551"/>
                        <a:pt x="24998" y="181781"/>
                        <a:pt x="27685" y="165191"/>
                      </a:cubicBezTo>
                      <a:cubicBezTo>
                        <a:pt x="30245" y="152862"/>
                        <a:pt x="34313" y="140896"/>
                        <a:pt x="39797" y="129561"/>
                      </a:cubicBezTo>
                      <a:cubicBezTo>
                        <a:pt x="39797" y="129561"/>
                        <a:pt x="32445" y="155624"/>
                        <a:pt x="43191" y="165191"/>
                      </a:cubicBezTo>
                      <a:cubicBezTo>
                        <a:pt x="49412" y="170753"/>
                        <a:pt x="63315" y="165191"/>
                        <a:pt x="63315" y="165191"/>
                      </a:cubicBezTo>
                      <a:cubicBezTo>
                        <a:pt x="63315" y="165191"/>
                        <a:pt x="66709" y="182205"/>
                        <a:pt x="88907" y="174146"/>
                      </a:cubicBezTo>
                      <a:cubicBezTo>
                        <a:pt x="88907" y="174146"/>
                        <a:pt x="87587" y="192197"/>
                        <a:pt x="102198" y="195732"/>
                      </a:cubicBezTo>
                      <a:cubicBezTo>
                        <a:pt x="116808" y="199266"/>
                        <a:pt x="130476" y="182959"/>
                        <a:pt x="136273" y="173345"/>
                      </a:cubicBezTo>
                      <a:cubicBezTo>
                        <a:pt x="138346" y="170093"/>
                        <a:pt x="133115" y="160572"/>
                        <a:pt x="126328" y="160572"/>
                      </a:cubicBezTo>
                      <a:cubicBezTo>
                        <a:pt x="126328" y="160572"/>
                        <a:pt x="132361" y="156661"/>
                        <a:pt x="150506" y="156661"/>
                      </a:cubicBezTo>
                      <a:cubicBezTo>
                        <a:pt x="168651" y="156661"/>
                        <a:pt x="190284" y="157698"/>
                        <a:pt x="204140" y="136725"/>
                      </a:cubicBezTo>
                      <a:cubicBezTo>
                        <a:pt x="217997" y="115752"/>
                        <a:pt x="233644" y="105760"/>
                        <a:pt x="246557" y="102414"/>
                      </a:cubicBezTo>
                      <a:close/>
                    </a:path>
                  </a:pathLst>
                </a:custGeom>
                <a:solidFill>
                  <a:srgbClr val="FEBD9D"/>
                </a:solidFill>
                <a:ln w="470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1" name="任意多边形: 形状 90">
                  <a:extLst>
                    <a:ext uri="{FF2B5EF4-FFF2-40B4-BE49-F238E27FC236}">
                      <a16:creationId xmlns:a16="http://schemas.microsoft.com/office/drawing/2014/main" id="{50A5D393-F8E1-EDE3-CEA9-CD912F349001}"/>
                    </a:ext>
                  </a:extLst>
                </p:cNvPr>
                <p:cNvSpPr/>
                <p:nvPr/>
              </p:nvSpPr>
              <p:spPr>
                <a:xfrm>
                  <a:off x="3946546" y="2711160"/>
                  <a:ext cx="136747" cy="75273"/>
                </a:xfrm>
                <a:custGeom>
                  <a:avLst/>
                  <a:gdLst>
                    <a:gd name="connsiteX0" fmla="*/ 2863 w 136747"/>
                    <a:gd name="connsiteY0" fmla="*/ 0 h 75273"/>
                    <a:gd name="connsiteX1" fmla="*/ 6869 w 136747"/>
                    <a:gd name="connsiteY1" fmla="*/ 74843 h 75273"/>
                    <a:gd name="connsiteX2" fmla="*/ 27700 w 136747"/>
                    <a:gd name="connsiteY2" fmla="*/ 35630 h 75273"/>
                    <a:gd name="connsiteX3" fmla="*/ 39813 w 136747"/>
                    <a:gd name="connsiteY3" fmla="*/ 0 h 75273"/>
                    <a:gd name="connsiteX4" fmla="*/ 43206 w 136747"/>
                    <a:gd name="connsiteY4" fmla="*/ 35630 h 75273"/>
                    <a:gd name="connsiteX5" fmla="*/ 63331 w 136747"/>
                    <a:gd name="connsiteY5" fmla="*/ 35630 h 75273"/>
                    <a:gd name="connsiteX6" fmla="*/ 88922 w 136747"/>
                    <a:gd name="connsiteY6" fmla="*/ 44585 h 75273"/>
                    <a:gd name="connsiteX7" fmla="*/ 102213 w 136747"/>
                    <a:gd name="connsiteY7" fmla="*/ 66171 h 75273"/>
                    <a:gd name="connsiteX8" fmla="*/ 136288 w 136747"/>
                    <a:gd name="connsiteY8" fmla="*/ 43784 h 75273"/>
                    <a:gd name="connsiteX9" fmla="*/ 126344 w 136747"/>
                    <a:gd name="connsiteY9" fmla="*/ 31012 h 752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36747" h="75273">
                      <a:moveTo>
                        <a:pt x="2863" y="0"/>
                      </a:moveTo>
                      <a:cubicBezTo>
                        <a:pt x="2156" y="6268"/>
                        <a:pt x="-5197" y="70695"/>
                        <a:pt x="6869" y="74843"/>
                      </a:cubicBezTo>
                      <a:cubicBezTo>
                        <a:pt x="18934" y="78990"/>
                        <a:pt x="25014" y="52220"/>
                        <a:pt x="27700" y="35630"/>
                      </a:cubicBezTo>
                      <a:cubicBezTo>
                        <a:pt x="30261" y="23302"/>
                        <a:pt x="34329" y="11335"/>
                        <a:pt x="39813" y="0"/>
                      </a:cubicBezTo>
                      <a:cubicBezTo>
                        <a:pt x="39813" y="0"/>
                        <a:pt x="32460" y="26063"/>
                        <a:pt x="43206" y="35630"/>
                      </a:cubicBezTo>
                      <a:cubicBezTo>
                        <a:pt x="49427" y="41192"/>
                        <a:pt x="63331" y="35630"/>
                        <a:pt x="63331" y="35630"/>
                      </a:cubicBezTo>
                      <a:cubicBezTo>
                        <a:pt x="63331" y="35630"/>
                        <a:pt x="66724" y="52644"/>
                        <a:pt x="88922" y="44585"/>
                      </a:cubicBezTo>
                      <a:cubicBezTo>
                        <a:pt x="88922" y="44585"/>
                        <a:pt x="87603" y="62636"/>
                        <a:pt x="102213" y="66171"/>
                      </a:cubicBezTo>
                      <a:cubicBezTo>
                        <a:pt x="116823" y="69706"/>
                        <a:pt x="130491" y="53398"/>
                        <a:pt x="136288" y="43784"/>
                      </a:cubicBezTo>
                      <a:cubicBezTo>
                        <a:pt x="138362" y="40532"/>
                        <a:pt x="133130" y="31012"/>
                        <a:pt x="126344" y="31012"/>
                      </a:cubicBezTo>
                    </a:path>
                  </a:pathLst>
                </a:custGeom>
                <a:noFill/>
                <a:ln w="3198" cap="rnd">
                  <a:solidFill>
                    <a:srgbClr val="EF8A66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2" name="任意多边形: 形状 91">
                  <a:extLst>
                    <a:ext uri="{FF2B5EF4-FFF2-40B4-BE49-F238E27FC236}">
                      <a16:creationId xmlns:a16="http://schemas.microsoft.com/office/drawing/2014/main" id="{DE380683-7C7C-DFE3-3397-B7DB5BD1A8F4}"/>
                    </a:ext>
                  </a:extLst>
                </p:cNvPr>
                <p:cNvSpPr/>
                <p:nvPr/>
              </p:nvSpPr>
              <p:spPr>
                <a:xfrm>
                  <a:off x="4064547" y="2742369"/>
                  <a:ext cx="11028" cy="1028"/>
                </a:xfrm>
                <a:custGeom>
                  <a:avLst/>
                  <a:gdLst>
                    <a:gd name="connsiteX0" fmla="*/ 11029 w 11028"/>
                    <a:gd name="connsiteY0" fmla="*/ 274 h 1028"/>
                    <a:gd name="connsiteX1" fmla="*/ 0 w 11028"/>
                    <a:gd name="connsiteY1" fmla="*/ 1028 h 10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1028" h="1028">
                      <a:moveTo>
                        <a:pt x="11029" y="274"/>
                      </a:moveTo>
                      <a:cubicBezTo>
                        <a:pt x="7341" y="-265"/>
                        <a:pt x="3580" y="-7"/>
                        <a:pt x="0" y="1028"/>
                      </a:cubicBezTo>
                    </a:path>
                  </a:pathLst>
                </a:custGeom>
                <a:noFill/>
                <a:ln w="3198" cap="rnd">
                  <a:solidFill>
                    <a:srgbClr val="EF8A66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3" name="任意多边形: 形状 92">
                  <a:extLst>
                    <a:ext uri="{FF2B5EF4-FFF2-40B4-BE49-F238E27FC236}">
                      <a16:creationId xmlns:a16="http://schemas.microsoft.com/office/drawing/2014/main" id="{9575E9FD-7A29-6C7B-36D6-46EE9222C736}"/>
                    </a:ext>
                  </a:extLst>
                </p:cNvPr>
                <p:cNvSpPr/>
                <p:nvPr/>
              </p:nvSpPr>
              <p:spPr>
                <a:xfrm>
                  <a:off x="4061221" y="2731474"/>
                  <a:ext cx="6767" cy="27995"/>
                </a:xfrm>
                <a:custGeom>
                  <a:avLst/>
                  <a:gdLst>
                    <a:gd name="connsiteX0" fmla="*/ 6767 w 6767"/>
                    <a:gd name="connsiteY0" fmla="*/ 0 h 27995"/>
                    <a:gd name="connsiteX1" fmla="*/ 404 w 6767"/>
                    <a:gd name="connsiteY1" fmla="*/ 27995 h 279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6767" h="27995">
                      <a:moveTo>
                        <a:pt x="6767" y="0"/>
                      </a:moveTo>
                      <a:cubicBezTo>
                        <a:pt x="3138" y="9426"/>
                        <a:pt x="-1387" y="23848"/>
                        <a:pt x="404" y="27995"/>
                      </a:cubicBezTo>
                    </a:path>
                  </a:pathLst>
                </a:custGeom>
                <a:noFill/>
                <a:ln w="3198" cap="rnd">
                  <a:solidFill>
                    <a:srgbClr val="EF8A66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4" name="任意多边形: 形状 93">
                  <a:extLst>
                    <a:ext uri="{FF2B5EF4-FFF2-40B4-BE49-F238E27FC236}">
                      <a16:creationId xmlns:a16="http://schemas.microsoft.com/office/drawing/2014/main" id="{3745A7B7-D33C-CCAF-C9A1-28777BCBDD69}"/>
                    </a:ext>
                  </a:extLst>
                </p:cNvPr>
                <p:cNvSpPr/>
                <p:nvPr/>
              </p:nvSpPr>
              <p:spPr>
                <a:xfrm>
                  <a:off x="4035500" y="2704562"/>
                  <a:ext cx="14154" cy="54718"/>
                </a:xfrm>
                <a:custGeom>
                  <a:avLst/>
                  <a:gdLst>
                    <a:gd name="connsiteX0" fmla="*/ 15 w 14154"/>
                    <a:gd name="connsiteY0" fmla="*/ 54718 h 54718"/>
                    <a:gd name="connsiteX1" fmla="*/ 14154 w 14154"/>
                    <a:gd name="connsiteY1" fmla="*/ 0 h 547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4154" h="54718">
                      <a:moveTo>
                        <a:pt x="15" y="54718"/>
                      </a:moveTo>
                      <a:cubicBezTo>
                        <a:pt x="-311" y="35535"/>
                        <a:pt x="4576" y="16624"/>
                        <a:pt x="14154" y="0"/>
                      </a:cubicBezTo>
                    </a:path>
                  </a:pathLst>
                </a:custGeom>
                <a:noFill/>
                <a:ln w="3198" cap="rnd">
                  <a:solidFill>
                    <a:srgbClr val="EF8A66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5" name="任意多边形: 形状 94">
                  <a:extLst>
                    <a:ext uri="{FF2B5EF4-FFF2-40B4-BE49-F238E27FC236}">
                      <a16:creationId xmlns:a16="http://schemas.microsoft.com/office/drawing/2014/main" id="{68B99397-8B43-0B1B-0125-E80937E96156}"/>
                    </a:ext>
                  </a:extLst>
                </p:cNvPr>
                <p:cNvSpPr/>
                <p:nvPr/>
              </p:nvSpPr>
              <p:spPr>
                <a:xfrm>
                  <a:off x="4009192" y="2686229"/>
                  <a:ext cx="16755" cy="60562"/>
                </a:xfrm>
                <a:custGeom>
                  <a:avLst/>
                  <a:gdLst>
                    <a:gd name="connsiteX0" fmla="*/ 684 w 16755"/>
                    <a:gd name="connsiteY0" fmla="*/ 60562 h 60562"/>
                    <a:gd name="connsiteX1" fmla="*/ 16755 w 16755"/>
                    <a:gd name="connsiteY1" fmla="*/ 0 h 605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6755" h="60562">
                      <a:moveTo>
                        <a:pt x="684" y="60562"/>
                      </a:moveTo>
                      <a:cubicBezTo>
                        <a:pt x="-2851" y="46423"/>
                        <a:pt x="8036" y="10463"/>
                        <a:pt x="16755" y="0"/>
                      </a:cubicBezTo>
                    </a:path>
                  </a:pathLst>
                </a:custGeom>
                <a:noFill/>
                <a:ln w="3198" cap="rnd">
                  <a:solidFill>
                    <a:srgbClr val="EF8A66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6" name="任意多边形: 形状 95">
                  <a:extLst>
                    <a:ext uri="{FF2B5EF4-FFF2-40B4-BE49-F238E27FC236}">
                      <a16:creationId xmlns:a16="http://schemas.microsoft.com/office/drawing/2014/main" id="{7150F454-40B0-F351-64B0-77B48F8FDF2B}"/>
                    </a:ext>
                  </a:extLst>
                </p:cNvPr>
                <p:cNvSpPr/>
                <p:nvPr/>
              </p:nvSpPr>
              <p:spPr>
                <a:xfrm>
                  <a:off x="3986311" y="2664030"/>
                  <a:ext cx="17391" cy="47130"/>
                </a:xfrm>
                <a:custGeom>
                  <a:avLst/>
                  <a:gdLst>
                    <a:gd name="connsiteX0" fmla="*/ 0 w 17391"/>
                    <a:gd name="connsiteY0" fmla="*/ 47130 h 47130"/>
                    <a:gd name="connsiteX1" fmla="*/ 17391 w 17391"/>
                    <a:gd name="connsiteY1" fmla="*/ 0 h 4713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7391" h="47130">
                      <a:moveTo>
                        <a:pt x="0" y="47130"/>
                      </a:moveTo>
                      <a:cubicBezTo>
                        <a:pt x="1367" y="37704"/>
                        <a:pt x="3299" y="11924"/>
                        <a:pt x="17391" y="0"/>
                      </a:cubicBezTo>
                    </a:path>
                  </a:pathLst>
                </a:custGeom>
                <a:noFill/>
                <a:ln w="3198" cap="rnd">
                  <a:solidFill>
                    <a:srgbClr val="EF8A66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7" name="任意多边形: 形状 96">
                  <a:extLst>
                    <a:ext uri="{FF2B5EF4-FFF2-40B4-BE49-F238E27FC236}">
                      <a16:creationId xmlns:a16="http://schemas.microsoft.com/office/drawing/2014/main" id="{2133E2FD-7221-E27F-5A78-86479E893114}"/>
                    </a:ext>
                  </a:extLst>
                </p:cNvPr>
                <p:cNvSpPr/>
                <p:nvPr/>
              </p:nvSpPr>
              <p:spPr>
                <a:xfrm>
                  <a:off x="4112620" y="2334124"/>
                  <a:ext cx="677234" cy="412685"/>
                </a:xfrm>
                <a:custGeom>
                  <a:avLst/>
                  <a:gdLst>
                    <a:gd name="connsiteX0" fmla="*/ 613965 w 677234"/>
                    <a:gd name="connsiteY0" fmla="*/ 237107 h 412685"/>
                    <a:gd name="connsiteX1" fmla="*/ 481152 w 677234"/>
                    <a:gd name="connsiteY1" fmla="*/ 288573 h 412685"/>
                    <a:gd name="connsiteX2" fmla="*/ 91056 w 677234"/>
                    <a:gd name="connsiteY2" fmla="*/ 412620 h 412685"/>
                    <a:gd name="connsiteX3" fmla="*/ 0 w 677234"/>
                    <a:gd name="connsiteY3" fmla="*/ 254356 h 412685"/>
                    <a:gd name="connsiteX4" fmla="*/ 427895 w 677234"/>
                    <a:gd name="connsiteY4" fmla="*/ 50990 h 412685"/>
                    <a:gd name="connsiteX5" fmla="*/ 637012 w 677234"/>
                    <a:gd name="connsiteY5" fmla="*/ 19459 h 412685"/>
                    <a:gd name="connsiteX6" fmla="*/ 642384 w 677234"/>
                    <a:gd name="connsiteY6" fmla="*/ 24785 h 412685"/>
                    <a:gd name="connsiteX7" fmla="*/ 613965 w 677234"/>
                    <a:gd name="connsiteY7" fmla="*/ 237107 h 4126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677234" h="412685">
                      <a:moveTo>
                        <a:pt x="613965" y="237107"/>
                      </a:moveTo>
                      <a:cubicBezTo>
                        <a:pt x="592992" y="248135"/>
                        <a:pt x="542704" y="267081"/>
                        <a:pt x="481152" y="288573"/>
                      </a:cubicBezTo>
                      <a:cubicBezTo>
                        <a:pt x="323407" y="343574"/>
                        <a:pt x="91668" y="415165"/>
                        <a:pt x="91056" y="412620"/>
                      </a:cubicBezTo>
                      <a:cubicBezTo>
                        <a:pt x="90207" y="409085"/>
                        <a:pt x="69847" y="316238"/>
                        <a:pt x="0" y="254356"/>
                      </a:cubicBezTo>
                      <a:cubicBezTo>
                        <a:pt x="0" y="254356"/>
                        <a:pt x="324067" y="99486"/>
                        <a:pt x="427895" y="50990"/>
                      </a:cubicBezTo>
                      <a:cubicBezTo>
                        <a:pt x="490248" y="21863"/>
                        <a:pt x="585640" y="-27624"/>
                        <a:pt x="637012" y="19459"/>
                      </a:cubicBezTo>
                      <a:cubicBezTo>
                        <a:pt x="638897" y="21156"/>
                        <a:pt x="640688" y="22947"/>
                        <a:pt x="642384" y="24785"/>
                      </a:cubicBezTo>
                      <a:cubicBezTo>
                        <a:pt x="697762" y="83085"/>
                        <a:pt x="686310" y="198978"/>
                        <a:pt x="613965" y="237107"/>
                      </a:cubicBezTo>
                      <a:close/>
                    </a:path>
                  </a:pathLst>
                </a:custGeom>
                <a:solidFill>
                  <a:srgbClr val="C3DCF8"/>
                </a:solidFill>
                <a:ln w="470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8" name="任意多边形: 形状 97">
                  <a:extLst>
                    <a:ext uri="{FF2B5EF4-FFF2-40B4-BE49-F238E27FC236}">
                      <a16:creationId xmlns:a16="http://schemas.microsoft.com/office/drawing/2014/main" id="{60BD846E-4ED9-410C-FA3C-1CB4B253E59F}"/>
                    </a:ext>
                  </a:extLst>
                </p:cNvPr>
                <p:cNvSpPr/>
                <p:nvPr/>
              </p:nvSpPr>
              <p:spPr>
                <a:xfrm>
                  <a:off x="4593772" y="2358909"/>
                  <a:ext cx="196109" cy="263787"/>
                </a:xfrm>
                <a:custGeom>
                  <a:avLst/>
                  <a:gdLst>
                    <a:gd name="connsiteX0" fmla="*/ 132813 w 196109"/>
                    <a:gd name="connsiteY0" fmla="*/ 212322 h 263787"/>
                    <a:gd name="connsiteX1" fmla="*/ 0 w 196109"/>
                    <a:gd name="connsiteY1" fmla="*/ 263788 h 263787"/>
                    <a:gd name="connsiteX2" fmla="*/ 74984 w 196109"/>
                    <a:gd name="connsiteY2" fmla="*/ 181545 h 263787"/>
                    <a:gd name="connsiteX3" fmla="*/ 159818 w 196109"/>
                    <a:gd name="connsiteY3" fmla="*/ 31342 h 263787"/>
                    <a:gd name="connsiteX4" fmla="*/ 161374 w 196109"/>
                    <a:gd name="connsiteY4" fmla="*/ 0 h 263787"/>
                    <a:gd name="connsiteX5" fmla="*/ 132813 w 196109"/>
                    <a:gd name="connsiteY5" fmla="*/ 212322 h 26378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96109" h="263787">
                      <a:moveTo>
                        <a:pt x="132813" y="212322"/>
                      </a:moveTo>
                      <a:cubicBezTo>
                        <a:pt x="111840" y="223350"/>
                        <a:pt x="61552" y="242296"/>
                        <a:pt x="0" y="263788"/>
                      </a:cubicBezTo>
                      <a:cubicBezTo>
                        <a:pt x="10887" y="235510"/>
                        <a:pt x="34593" y="189133"/>
                        <a:pt x="74984" y="181545"/>
                      </a:cubicBezTo>
                      <a:cubicBezTo>
                        <a:pt x="133567" y="170517"/>
                        <a:pt x="168490" y="125602"/>
                        <a:pt x="159818" y="31342"/>
                      </a:cubicBezTo>
                      <a:cubicBezTo>
                        <a:pt x="158818" y="20874"/>
                        <a:pt x="159342" y="10317"/>
                        <a:pt x="161374" y="0"/>
                      </a:cubicBezTo>
                      <a:cubicBezTo>
                        <a:pt x="216610" y="58300"/>
                        <a:pt x="205158" y="174193"/>
                        <a:pt x="132813" y="212322"/>
                      </a:cubicBezTo>
                      <a:close/>
                    </a:path>
                  </a:pathLst>
                </a:custGeom>
                <a:solidFill>
                  <a:srgbClr val="A7CAF0"/>
                </a:solidFill>
                <a:ln w="470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9" name="任意多边形: 形状 98">
                  <a:extLst>
                    <a:ext uri="{FF2B5EF4-FFF2-40B4-BE49-F238E27FC236}">
                      <a16:creationId xmlns:a16="http://schemas.microsoft.com/office/drawing/2014/main" id="{FF31A764-D07D-B703-E2E6-546C4DB69049}"/>
                    </a:ext>
                  </a:extLst>
                </p:cNvPr>
                <p:cNvSpPr/>
                <p:nvPr/>
              </p:nvSpPr>
              <p:spPr>
                <a:xfrm>
                  <a:off x="4112620" y="2342178"/>
                  <a:ext cx="531581" cy="246302"/>
                </a:xfrm>
                <a:custGeom>
                  <a:avLst/>
                  <a:gdLst>
                    <a:gd name="connsiteX0" fmla="*/ 0 w 531581"/>
                    <a:gd name="connsiteY0" fmla="*/ 246302 h 246302"/>
                    <a:gd name="connsiteX1" fmla="*/ 427895 w 531581"/>
                    <a:gd name="connsiteY1" fmla="*/ 42936 h 246302"/>
                    <a:gd name="connsiteX2" fmla="*/ 531582 w 531581"/>
                    <a:gd name="connsiteY2" fmla="*/ 0 h 2463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531581" h="246302">
                      <a:moveTo>
                        <a:pt x="0" y="246302"/>
                      </a:moveTo>
                      <a:cubicBezTo>
                        <a:pt x="0" y="246302"/>
                        <a:pt x="324067" y="91433"/>
                        <a:pt x="427895" y="42936"/>
                      </a:cubicBezTo>
                      <a:cubicBezTo>
                        <a:pt x="457681" y="29032"/>
                        <a:pt x="495009" y="10463"/>
                        <a:pt x="531582" y="0"/>
                      </a:cubicBezTo>
                    </a:path>
                  </a:pathLst>
                </a:custGeom>
                <a:noFill/>
                <a:ln w="3198" cap="rnd">
                  <a:solidFill>
                    <a:srgbClr val="83ADDF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0" name="任意多边形: 形状 99">
                  <a:extLst>
                    <a:ext uri="{FF2B5EF4-FFF2-40B4-BE49-F238E27FC236}">
                      <a16:creationId xmlns:a16="http://schemas.microsoft.com/office/drawing/2014/main" id="{F841848D-408D-1DA8-9FDE-A4484AEFF2A3}"/>
                    </a:ext>
                  </a:extLst>
                </p:cNvPr>
                <p:cNvSpPr/>
                <p:nvPr/>
              </p:nvSpPr>
              <p:spPr>
                <a:xfrm>
                  <a:off x="4180629" y="2577546"/>
                  <a:ext cx="71590" cy="133614"/>
                </a:xfrm>
                <a:custGeom>
                  <a:avLst/>
                  <a:gdLst>
                    <a:gd name="connsiteX0" fmla="*/ 0 w 71590"/>
                    <a:gd name="connsiteY0" fmla="*/ 0 h 133614"/>
                    <a:gd name="connsiteX1" fmla="*/ 71591 w 71590"/>
                    <a:gd name="connsiteY1" fmla="*/ 133614 h 1336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71590" h="133614">
                      <a:moveTo>
                        <a:pt x="0" y="0"/>
                      </a:moveTo>
                      <a:cubicBezTo>
                        <a:pt x="39165" y="48026"/>
                        <a:pt x="71591" y="133614"/>
                        <a:pt x="71591" y="133614"/>
                      </a:cubicBezTo>
                    </a:path>
                  </a:pathLst>
                </a:custGeom>
                <a:noFill/>
                <a:ln w="3198" cap="rnd">
                  <a:solidFill>
                    <a:srgbClr val="83ADDF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69" name="图形 1">
                <a:extLst>
                  <a:ext uri="{FF2B5EF4-FFF2-40B4-BE49-F238E27FC236}">
                    <a16:creationId xmlns:a16="http://schemas.microsoft.com/office/drawing/2014/main" id="{11C4F170-24F0-D505-A60D-38835BD0CFBF}"/>
                  </a:ext>
                </a:extLst>
              </p:cNvPr>
              <p:cNvGrpSpPr/>
              <p:nvPr/>
            </p:nvGrpSpPr>
            <p:grpSpPr>
              <a:xfrm>
                <a:off x="4321962" y="1485014"/>
                <a:ext cx="243649" cy="295302"/>
                <a:chOff x="4321962" y="1485014"/>
                <a:chExt cx="243649" cy="295302"/>
              </a:xfrm>
            </p:grpSpPr>
            <p:sp>
              <p:nvSpPr>
                <p:cNvPr id="70" name="任意多边形: 形状 69">
                  <a:extLst>
                    <a:ext uri="{FF2B5EF4-FFF2-40B4-BE49-F238E27FC236}">
                      <a16:creationId xmlns:a16="http://schemas.microsoft.com/office/drawing/2014/main" id="{3D57A2CF-5C74-C6B5-C201-4B1051EC20A6}"/>
                    </a:ext>
                  </a:extLst>
                </p:cNvPr>
                <p:cNvSpPr/>
                <p:nvPr/>
              </p:nvSpPr>
              <p:spPr>
                <a:xfrm>
                  <a:off x="4501696" y="1545772"/>
                  <a:ext cx="63915" cy="123375"/>
                </a:xfrm>
                <a:custGeom>
                  <a:avLst/>
                  <a:gdLst>
                    <a:gd name="connsiteX0" fmla="*/ 31844 w 63915"/>
                    <a:gd name="connsiteY0" fmla="*/ 0 h 123375"/>
                    <a:gd name="connsiteX1" fmla="*/ 33494 w 63915"/>
                    <a:gd name="connsiteY1" fmla="*/ 114055 h 123375"/>
                    <a:gd name="connsiteX2" fmla="*/ 6488 w 63915"/>
                    <a:gd name="connsiteY2" fmla="*/ 59384 h 123375"/>
                    <a:gd name="connsiteX3" fmla="*/ 31844 w 63915"/>
                    <a:gd name="connsiteY3" fmla="*/ 0 h 1233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3915" h="123375">
                      <a:moveTo>
                        <a:pt x="31844" y="0"/>
                      </a:moveTo>
                      <a:cubicBezTo>
                        <a:pt x="61206" y="14139"/>
                        <a:pt x="85478" y="75927"/>
                        <a:pt x="33494" y="114055"/>
                      </a:cubicBezTo>
                      <a:cubicBezTo>
                        <a:pt x="-18491" y="152183"/>
                        <a:pt x="5216" y="61128"/>
                        <a:pt x="6488" y="59384"/>
                      </a:cubicBezTo>
                      <a:cubicBezTo>
                        <a:pt x="7761" y="57640"/>
                        <a:pt x="9410" y="2121"/>
                        <a:pt x="31844" y="0"/>
                      </a:cubicBezTo>
                      <a:close/>
                    </a:path>
                  </a:pathLst>
                </a:custGeom>
                <a:solidFill>
                  <a:srgbClr val="FED81D"/>
                </a:solidFill>
                <a:ln w="470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1" name="任意多边形: 形状 70">
                  <a:extLst>
                    <a:ext uri="{FF2B5EF4-FFF2-40B4-BE49-F238E27FC236}">
                      <a16:creationId xmlns:a16="http://schemas.microsoft.com/office/drawing/2014/main" id="{BE273B49-D894-DCA4-3011-3D941E4C71F8}"/>
                    </a:ext>
                  </a:extLst>
                </p:cNvPr>
                <p:cNvSpPr/>
                <p:nvPr/>
              </p:nvSpPr>
              <p:spPr>
                <a:xfrm>
                  <a:off x="4329452" y="1485014"/>
                  <a:ext cx="215948" cy="174331"/>
                </a:xfrm>
                <a:custGeom>
                  <a:avLst/>
                  <a:gdLst>
                    <a:gd name="connsiteX0" fmla="*/ 205926 w 215948"/>
                    <a:gd name="connsiteY0" fmla="*/ 139324 h 174331"/>
                    <a:gd name="connsiteX1" fmla="*/ 196971 w 215948"/>
                    <a:gd name="connsiteY1" fmla="*/ 150399 h 174331"/>
                    <a:gd name="connsiteX2" fmla="*/ 106245 w 215948"/>
                    <a:gd name="connsiteY2" fmla="*/ 168309 h 174331"/>
                    <a:gd name="connsiteX3" fmla="*/ 28763 w 215948"/>
                    <a:gd name="connsiteY3" fmla="*/ 99169 h 174331"/>
                    <a:gd name="connsiteX4" fmla="*/ 1381 w 215948"/>
                    <a:gd name="connsiteY4" fmla="*/ 68110 h 174331"/>
                    <a:gd name="connsiteX5" fmla="*/ 580 w 215948"/>
                    <a:gd name="connsiteY5" fmla="*/ 51897 h 174331"/>
                    <a:gd name="connsiteX6" fmla="*/ 84283 w 215948"/>
                    <a:gd name="connsiteY6" fmla="*/ 8066 h 174331"/>
                    <a:gd name="connsiteX7" fmla="*/ 117274 w 215948"/>
                    <a:gd name="connsiteY7" fmla="*/ 2646 h 174331"/>
                    <a:gd name="connsiteX8" fmla="*/ 158796 w 215948"/>
                    <a:gd name="connsiteY8" fmla="*/ 35119 h 174331"/>
                    <a:gd name="connsiteX9" fmla="*/ 204041 w 215948"/>
                    <a:gd name="connsiteY9" fmla="*/ 60758 h 174331"/>
                    <a:gd name="connsiteX10" fmla="*/ 205926 w 215948"/>
                    <a:gd name="connsiteY10" fmla="*/ 139324 h 17433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215948" h="174331">
                      <a:moveTo>
                        <a:pt x="205926" y="139324"/>
                      </a:moveTo>
                      <a:cubicBezTo>
                        <a:pt x="203704" y="143572"/>
                        <a:pt x="200660" y="147337"/>
                        <a:pt x="196971" y="150399"/>
                      </a:cubicBezTo>
                      <a:cubicBezTo>
                        <a:pt x="196971" y="150399"/>
                        <a:pt x="141075" y="188810"/>
                        <a:pt x="106245" y="168309"/>
                      </a:cubicBezTo>
                      <a:cubicBezTo>
                        <a:pt x="71417" y="147807"/>
                        <a:pt x="28763" y="99169"/>
                        <a:pt x="28763" y="99169"/>
                      </a:cubicBezTo>
                      <a:cubicBezTo>
                        <a:pt x="13069" y="87480"/>
                        <a:pt x="4492" y="78337"/>
                        <a:pt x="1381" y="68110"/>
                      </a:cubicBezTo>
                      <a:cubicBezTo>
                        <a:pt x="-132" y="62840"/>
                        <a:pt x="-406" y="57291"/>
                        <a:pt x="580" y="51897"/>
                      </a:cubicBezTo>
                      <a:cubicBezTo>
                        <a:pt x="3455" y="33705"/>
                        <a:pt x="22778" y="-7016"/>
                        <a:pt x="84283" y="8066"/>
                      </a:cubicBezTo>
                      <a:cubicBezTo>
                        <a:pt x="84283" y="8066"/>
                        <a:pt x="95076" y="-5602"/>
                        <a:pt x="117274" y="2646"/>
                      </a:cubicBezTo>
                      <a:cubicBezTo>
                        <a:pt x="139473" y="10894"/>
                        <a:pt x="158796" y="35119"/>
                        <a:pt x="158796" y="35119"/>
                      </a:cubicBezTo>
                      <a:cubicBezTo>
                        <a:pt x="158796" y="35119"/>
                        <a:pt x="180429" y="27437"/>
                        <a:pt x="204041" y="60758"/>
                      </a:cubicBezTo>
                      <a:cubicBezTo>
                        <a:pt x="222657" y="87056"/>
                        <a:pt x="216389" y="120943"/>
                        <a:pt x="205926" y="139324"/>
                      </a:cubicBezTo>
                      <a:close/>
                    </a:path>
                  </a:pathLst>
                </a:custGeom>
                <a:solidFill>
                  <a:srgbClr val="DD6819"/>
                </a:solidFill>
                <a:ln w="470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2" name="任意多边形: 形状 71">
                  <a:extLst>
                    <a:ext uri="{FF2B5EF4-FFF2-40B4-BE49-F238E27FC236}">
                      <a16:creationId xmlns:a16="http://schemas.microsoft.com/office/drawing/2014/main" id="{7CE4AA85-D629-2933-9000-6CBB1C853D3C}"/>
                    </a:ext>
                  </a:extLst>
                </p:cNvPr>
                <p:cNvSpPr/>
                <p:nvPr/>
              </p:nvSpPr>
              <p:spPr>
                <a:xfrm>
                  <a:off x="4330833" y="1509098"/>
                  <a:ext cx="204545" cy="150248"/>
                </a:xfrm>
                <a:custGeom>
                  <a:avLst/>
                  <a:gdLst>
                    <a:gd name="connsiteX0" fmla="*/ 204545 w 204545"/>
                    <a:gd name="connsiteY0" fmla="*/ 115240 h 150248"/>
                    <a:gd name="connsiteX1" fmla="*/ 195590 w 204545"/>
                    <a:gd name="connsiteY1" fmla="*/ 126316 h 150248"/>
                    <a:gd name="connsiteX2" fmla="*/ 104865 w 204545"/>
                    <a:gd name="connsiteY2" fmla="*/ 144225 h 150248"/>
                    <a:gd name="connsiteX3" fmla="*/ 27383 w 204545"/>
                    <a:gd name="connsiteY3" fmla="*/ 75085 h 150248"/>
                    <a:gd name="connsiteX4" fmla="*/ 0 w 204545"/>
                    <a:gd name="connsiteY4" fmla="*/ 44027 h 150248"/>
                    <a:gd name="connsiteX5" fmla="*/ 45292 w 204545"/>
                    <a:gd name="connsiteY5" fmla="*/ 2034 h 150248"/>
                    <a:gd name="connsiteX6" fmla="*/ 146434 w 204545"/>
                    <a:gd name="connsiteY6" fmla="*/ 26306 h 150248"/>
                    <a:gd name="connsiteX7" fmla="*/ 204545 w 204545"/>
                    <a:gd name="connsiteY7" fmla="*/ 115240 h 1502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04545" h="150248">
                      <a:moveTo>
                        <a:pt x="204545" y="115240"/>
                      </a:moveTo>
                      <a:cubicBezTo>
                        <a:pt x="202323" y="119489"/>
                        <a:pt x="199279" y="123253"/>
                        <a:pt x="195590" y="126316"/>
                      </a:cubicBezTo>
                      <a:cubicBezTo>
                        <a:pt x="195590" y="126316"/>
                        <a:pt x="139694" y="164727"/>
                        <a:pt x="104865" y="144225"/>
                      </a:cubicBezTo>
                      <a:cubicBezTo>
                        <a:pt x="70036" y="123724"/>
                        <a:pt x="27383" y="75085"/>
                        <a:pt x="27383" y="75085"/>
                      </a:cubicBezTo>
                      <a:cubicBezTo>
                        <a:pt x="11688" y="63397"/>
                        <a:pt x="3111" y="54254"/>
                        <a:pt x="0" y="44027"/>
                      </a:cubicBezTo>
                      <a:cubicBezTo>
                        <a:pt x="2828" y="14382"/>
                        <a:pt x="16496" y="-6827"/>
                        <a:pt x="45292" y="2034"/>
                      </a:cubicBezTo>
                      <a:cubicBezTo>
                        <a:pt x="86107" y="14617"/>
                        <a:pt x="105807" y="37193"/>
                        <a:pt x="146434" y="26306"/>
                      </a:cubicBezTo>
                      <a:cubicBezTo>
                        <a:pt x="146434" y="26306"/>
                        <a:pt x="156708" y="106521"/>
                        <a:pt x="204545" y="115240"/>
                      </a:cubicBezTo>
                      <a:close/>
                    </a:path>
                  </a:pathLst>
                </a:custGeom>
                <a:solidFill>
                  <a:srgbClr val="CC5E0D"/>
                </a:solidFill>
                <a:ln w="470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3" name="任意多边形: 形状 72">
                  <a:extLst>
                    <a:ext uri="{FF2B5EF4-FFF2-40B4-BE49-F238E27FC236}">
                      <a16:creationId xmlns:a16="http://schemas.microsoft.com/office/drawing/2014/main" id="{449EE8C2-D975-CBA7-5D17-261AA4419DD1}"/>
                    </a:ext>
                  </a:extLst>
                </p:cNvPr>
                <p:cNvSpPr/>
                <p:nvPr/>
              </p:nvSpPr>
              <p:spPr>
                <a:xfrm>
                  <a:off x="4351052" y="1522472"/>
                  <a:ext cx="44726" cy="20283"/>
                </a:xfrm>
                <a:custGeom>
                  <a:avLst/>
                  <a:gdLst>
                    <a:gd name="connsiteX0" fmla="*/ 0 w 44726"/>
                    <a:gd name="connsiteY0" fmla="*/ 4731 h 20283"/>
                    <a:gd name="connsiteX1" fmla="*/ 44727 w 44726"/>
                    <a:gd name="connsiteY1" fmla="*/ 20284 h 202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4726" h="20283">
                      <a:moveTo>
                        <a:pt x="0" y="4731"/>
                      </a:moveTo>
                      <a:cubicBezTo>
                        <a:pt x="7352" y="-3281"/>
                        <a:pt x="22387" y="-2951"/>
                        <a:pt x="44727" y="20284"/>
                      </a:cubicBezTo>
                    </a:path>
                  </a:pathLst>
                </a:custGeom>
                <a:noFill/>
                <a:ln w="3198" cap="rnd">
                  <a:solidFill>
                    <a:srgbClr val="FF79A0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4" name="任意多边形: 形状 73">
                  <a:extLst>
                    <a:ext uri="{FF2B5EF4-FFF2-40B4-BE49-F238E27FC236}">
                      <a16:creationId xmlns:a16="http://schemas.microsoft.com/office/drawing/2014/main" id="{9ED1F2F3-999B-7AD7-9391-35D16389852B}"/>
                    </a:ext>
                  </a:extLst>
                </p:cNvPr>
                <p:cNvSpPr/>
                <p:nvPr/>
              </p:nvSpPr>
              <p:spPr>
                <a:xfrm>
                  <a:off x="4400538" y="1490583"/>
                  <a:ext cx="46611" cy="20548"/>
                </a:xfrm>
                <a:custGeom>
                  <a:avLst/>
                  <a:gdLst>
                    <a:gd name="connsiteX0" fmla="*/ 0 w 46611"/>
                    <a:gd name="connsiteY0" fmla="*/ 0 h 20548"/>
                    <a:gd name="connsiteX1" fmla="*/ 46612 w 46611"/>
                    <a:gd name="connsiteY1" fmla="*/ 20549 h 205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6611" h="20548">
                      <a:moveTo>
                        <a:pt x="0" y="0"/>
                      </a:moveTo>
                      <a:cubicBezTo>
                        <a:pt x="16805" y="3509"/>
                        <a:pt x="32685" y="10510"/>
                        <a:pt x="46612" y="20549"/>
                      </a:cubicBezTo>
                    </a:path>
                  </a:pathLst>
                </a:custGeom>
                <a:noFill/>
                <a:ln w="3198" cap="rnd">
                  <a:solidFill>
                    <a:srgbClr val="FF79A0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5" name="任意多边形: 形状 74">
                  <a:extLst>
                    <a:ext uri="{FF2B5EF4-FFF2-40B4-BE49-F238E27FC236}">
                      <a16:creationId xmlns:a16="http://schemas.microsoft.com/office/drawing/2014/main" id="{90A92EFE-5693-075D-571C-408DFE1805A2}"/>
                    </a:ext>
                  </a:extLst>
                </p:cNvPr>
                <p:cNvSpPr/>
                <p:nvPr/>
              </p:nvSpPr>
              <p:spPr>
                <a:xfrm>
                  <a:off x="4488295" y="1520227"/>
                  <a:ext cx="9426" cy="15270"/>
                </a:xfrm>
                <a:custGeom>
                  <a:avLst/>
                  <a:gdLst>
                    <a:gd name="connsiteX0" fmla="*/ 0 w 9426"/>
                    <a:gd name="connsiteY0" fmla="*/ 0 h 15270"/>
                    <a:gd name="connsiteX1" fmla="*/ 9426 w 9426"/>
                    <a:gd name="connsiteY1" fmla="*/ 15270 h 152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426" h="15270">
                      <a:moveTo>
                        <a:pt x="0" y="0"/>
                      </a:moveTo>
                      <a:cubicBezTo>
                        <a:pt x="3774" y="4672"/>
                        <a:pt x="6941" y="9803"/>
                        <a:pt x="9426" y="15270"/>
                      </a:cubicBezTo>
                    </a:path>
                  </a:pathLst>
                </a:custGeom>
                <a:noFill/>
                <a:ln w="3198" cap="rnd">
                  <a:solidFill>
                    <a:srgbClr val="FF79A0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6" name="任意多边形: 形状 75">
                  <a:extLst>
                    <a:ext uri="{FF2B5EF4-FFF2-40B4-BE49-F238E27FC236}">
                      <a16:creationId xmlns:a16="http://schemas.microsoft.com/office/drawing/2014/main" id="{7E9A2EA3-C56E-CDB9-F7C8-612B12E910ED}"/>
                    </a:ext>
                  </a:extLst>
                </p:cNvPr>
                <p:cNvSpPr/>
                <p:nvPr/>
              </p:nvSpPr>
              <p:spPr>
                <a:xfrm>
                  <a:off x="4321962" y="1538968"/>
                  <a:ext cx="227449" cy="241349"/>
                </a:xfrm>
                <a:custGeom>
                  <a:avLst/>
                  <a:gdLst>
                    <a:gd name="connsiteX0" fmla="*/ 178069 w 227449"/>
                    <a:gd name="connsiteY0" fmla="*/ 154180 h 241349"/>
                    <a:gd name="connsiteX1" fmla="*/ 25649 w 227449"/>
                    <a:gd name="connsiteY1" fmla="*/ 229589 h 241349"/>
                    <a:gd name="connsiteX2" fmla="*/ 3640 w 227449"/>
                    <a:gd name="connsiteY2" fmla="*/ 119823 h 241349"/>
                    <a:gd name="connsiteX3" fmla="*/ 11510 w 227449"/>
                    <a:gd name="connsiteY3" fmla="*/ 86831 h 241349"/>
                    <a:gd name="connsiteX4" fmla="*/ 12406 w 227449"/>
                    <a:gd name="connsiteY4" fmla="*/ 84098 h 241349"/>
                    <a:gd name="connsiteX5" fmla="*/ 71272 w 227449"/>
                    <a:gd name="connsiteY5" fmla="*/ 1573 h 241349"/>
                    <a:gd name="connsiteX6" fmla="*/ 136500 w 227449"/>
                    <a:gd name="connsiteY6" fmla="*/ 13073 h 241349"/>
                    <a:gd name="connsiteX7" fmla="*/ 164212 w 227449"/>
                    <a:gd name="connsiteY7" fmla="*/ 102620 h 241349"/>
                    <a:gd name="connsiteX8" fmla="*/ 211342 w 227449"/>
                    <a:gd name="connsiteY8" fmla="*/ 89376 h 241349"/>
                    <a:gd name="connsiteX9" fmla="*/ 178069 w 227449"/>
                    <a:gd name="connsiteY9" fmla="*/ 154180 h 2413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227449" h="241349">
                      <a:moveTo>
                        <a:pt x="178069" y="154180"/>
                      </a:moveTo>
                      <a:cubicBezTo>
                        <a:pt x="128440" y="224027"/>
                        <a:pt x="64343" y="262109"/>
                        <a:pt x="25649" y="229589"/>
                      </a:cubicBezTo>
                      <a:cubicBezTo>
                        <a:pt x="-2911" y="205694"/>
                        <a:pt x="-3100" y="158139"/>
                        <a:pt x="3640" y="119823"/>
                      </a:cubicBezTo>
                      <a:cubicBezTo>
                        <a:pt x="5587" y="108675"/>
                        <a:pt x="8215" y="97657"/>
                        <a:pt x="11510" y="86831"/>
                      </a:cubicBezTo>
                      <a:cubicBezTo>
                        <a:pt x="11793" y="85889"/>
                        <a:pt x="12123" y="84993"/>
                        <a:pt x="12406" y="84098"/>
                      </a:cubicBezTo>
                      <a:cubicBezTo>
                        <a:pt x="24518" y="46394"/>
                        <a:pt x="42428" y="-10163"/>
                        <a:pt x="71272" y="1573"/>
                      </a:cubicBezTo>
                      <a:cubicBezTo>
                        <a:pt x="71272" y="1573"/>
                        <a:pt x="93800" y="21745"/>
                        <a:pt x="136500" y="13073"/>
                      </a:cubicBezTo>
                      <a:cubicBezTo>
                        <a:pt x="136500" y="13073"/>
                        <a:pt x="114584" y="93194"/>
                        <a:pt x="164212" y="102620"/>
                      </a:cubicBezTo>
                      <a:cubicBezTo>
                        <a:pt x="164212" y="102620"/>
                        <a:pt x="186128" y="74342"/>
                        <a:pt x="211342" y="89376"/>
                      </a:cubicBezTo>
                      <a:cubicBezTo>
                        <a:pt x="236557" y="104411"/>
                        <a:pt x="236840" y="153568"/>
                        <a:pt x="178069" y="154180"/>
                      </a:cubicBezTo>
                      <a:close/>
                    </a:path>
                  </a:pathLst>
                </a:custGeom>
                <a:solidFill>
                  <a:srgbClr val="FEBD9D"/>
                </a:solidFill>
                <a:ln w="470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7" name="任意多边形: 形状 76">
                  <a:extLst>
                    <a:ext uri="{FF2B5EF4-FFF2-40B4-BE49-F238E27FC236}">
                      <a16:creationId xmlns:a16="http://schemas.microsoft.com/office/drawing/2014/main" id="{A6A86D9A-49D5-B10A-D4C2-29687903D76D}"/>
                    </a:ext>
                  </a:extLst>
                </p:cNvPr>
                <p:cNvSpPr/>
                <p:nvPr/>
              </p:nvSpPr>
              <p:spPr>
                <a:xfrm>
                  <a:off x="4396909" y="1604308"/>
                  <a:ext cx="12065" cy="12065"/>
                </a:xfrm>
                <a:custGeom>
                  <a:avLst/>
                  <a:gdLst>
                    <a:gd name="connsiteX0" fmla="*/ 0 w 12065"/>
                    <a:gd name="connsiteY0" fmla="*/ 5986 h 12065"/>
                    <a:gd name="connsiteX1" fmla="*/ 5986 w 12065"/>
                    <a:gd name="connsiteY1" fmla="*/ 12065 h 12065"/>
                    <a:gd name="connsiteX2" fmla="*/ 12065 w 12065"/>
                    <a:gd name="connsiteY2" fmla="*/ 6080 h 12065"/>
                    <a:gd name="connsiteX3" fmla="*/ 6080 w 12065"/>
                    <a:gd name="connsiteY3" fmla="*/ 0 h 12065"/>
                    <a:gd name="connsiteX4" fmla="*/ 6033 w 12065"/>
                    <a:gd name="connsiteY4" fmla="*/ 0 h 12065"/>
                    <a:gd name="connsiteX5" fmla="*/ 0 w 12065"/>
                    <a:gd name="connsiteY5" fmla="*/ 5986 h 120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2065" h="12065">
                      <a:moveTo>
                        <a:pt x="0" y="5986"/>
                      </a:moveTo>
                      <a:cubicBezTo>
                        <a:pt x="-26" y="9317"/>
                        <a:pt x="2654" y="12039"/>
                        <a:pt x="5986" y="12065"/>
                      </a:cubicBezTo>
                      <a:cubicBezTo>
                        <a:pt x="9317" y="12091"/>
                        <a:pt x="12039" y="9411"/>
                        <a:pt x="12065" y="6080"/>
                      </a:cubicBezTo>
                      <a:cubicBezTo>
                        <a:pt x="12091" y="2748"/>
                        <a:pt x="9412" y="26"/>
                        <a:pt x="6080" y="0"/>
                      </a:cubicBezTo>
                      <a:cubicBezTo>
                        <a:pt x="6064" y="0"/>
                        <a:pt x="6049" y="0"/>
                        <a:pt x="6033" y="0"/>
                      </a:cubicBezTo>
                      <a:cubicBezTo>
                        <a:pt x="2719" y="0"/>
                        <a:pt x="26" y="2672"/>
                        <a:pt x="0" y="5986"/>
                      </a:cubicBezTo>
                      <a:close/>
                    </a:path>
                  </a:pathLst>
                </a:custGeom>
                <a:solidFill>
                  <a:srgbClr val="683F1D"/>
                </a:solidFill>
                <a:ln w="470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8" name="任意多边形: 形状 77">
                  <a:extLst>
                    <a:ext uri="{FF2B5EF4-FFF2-40B4-BE49-F238E27FC236}">
                      <a16:creationId xmlns:a16="http://schemas.microsoft.com/office/drawing/2014/main" id="{A92168CE-00EC-8627-4481-D9EA37E57149}"/>
                    </a:ext>
                  </a:extLst>
                </p:cNvPr>
                <p:cNvSpPr/>
                <p:nvPr/>
              </p:nvSpPr>
              <p:spPr>
                <a:xfrm>
                  <a:off x="4355623" y="1604308"/>
                  <a:ext cx="12065" cy="12065"/>
                </a:xfrm>
                <a:custGeom>
                  <a:avLst/>
                  <a:gdLst>
                    <a:gd name="connsiteX0" fmla="*/ 0 w 12065"/>
                    <a:gd name="connsiteY0" fmla="*/ 5986 h 12065"/>
                    <a:gd name="connsiteX1" fmla="*/ 5986 w 12065"/>
                    <a:gd name="connsiteY1" fmla="*/ 12065 h 12065"/>
                    <a:gd name="connsiteX2" fmla="*/ 12065 w 12065"/>
                    <a:gd name="connsiteY2" fmla="*/ 6080 h 12065"/>
                    <a:gd name="connsiteX3" fmla="*/ 6080 w 12065"/>
                    <a:gd name="connsiteY3" fmla="*/ 0 h 12065"/>
                    <a:gd name="connsiteX4" fmla="*/ 6033 w 12065"/>
                    <a:gd name="connsiteY4" fmla="*/ 0 h 12065"/>
                    <a:gd name="connsiteX5" fmla="*/ 0 w 12065"/>
                    <a:gd name="connsiteY5" fmla="*/ 5986 h 120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2065" h="12065">
                      <a:moveTo>
                        <a:pt x="0" y="5986"/>
                      </a:moveTo>
                      <a:cubicBezTo>
                        <a:pt x="-26" y="9317"/>
                        <a:pt x="2654" y="12039"/>
                        <a:pt x="5986" y="12065"/>
                      </a:cubicBezTo>
                      <a:cubicBezTo>
                        <a:pt x="9317" y="12091"/>
                        <a:pt x="12039" y="9411"/>
                        <a:pt x="12065" y="6080"/>
                      </a:cubicBezTo>
                      <a:cubicBezTo>
                        <a:pt x="12091" y="2748"/>
                        <a:pt x="9412" y="26"/>
                        <a:pt x="6080" y="0"/>
                      </a:cubicBezTo>
                      <a:cubicBezTo>
                        <a:pt x="6064" y="0"/>
                        <a:pt x="6049" y="0"/>
                        <a:pt x="6033" y="0"/>
                      </a:cubicBezTo>
                      <a:cubicBezTo>
                        <a:pt x="2719" y="0"/>
                        <a:pt x="26" y="2672"/>
                        <a:pt x="0" y="5986"/>
                      </a:cubicBezTo>
                      <a:close/>
                    </a:path>
                  </a:pathLst>
                </a:custGeom>
                <a:solidFill>
                  <a:srgbClr val="683F1D"/>
                </a:solidFill>
                <a:ln w="470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9" name="任意多边形: 形状 78">
                  <a:extLst>
                    <a:ext uri="{FF2B5EF4-FFF2-40B4-BE49-F238E27FC236}">
                      <a16:creationId xmlns:a16="http://schemas.microsoft.com/office/drawing/2014/main" id="{223BF9B2-8353-3369-7C3D-7587AF3B94A4}"/>
                    </a:ext>
                  </a:extLst>
                </p:cNvPr>
                <p:cNvSpPr/>
                <p:nvPr/>
              </p:nvSpPr>
              <p:spPr>
                <a:xfrm>
                  <a:off x="4477031" y="1641776"/>
                  <a:ext cx="8860" cy="18050"/>
                </a:xfrm>
                <a:custGeom>
                  <a:avLst/>
                  <a:gdLst>
                    <a:gd name="connsiteX0" fmla="*/ 8860 w 8860"/>
                    <a:gd name="connsiteY0" fmla="*/ 0 h 18050"/>
                    <a:gd name="connsiteX1" fmla="*/ 0 w 8860"/>
                    <a:gd name="connsiteY1" fmla="*/ 18051 h 18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8860" h="18050">
                      <a:moveTo>
                        <a:pt x="8860" y="0"/>
                      </a:moveTo>
                      <a:cubicBezTo>
                        <a:pt x="4327" y="5104"/>
                        <a:pt x="1265" y="11343"/>
                        <a:pt x="0" y="18051"/>
                      </a:cubicBezTo>
                    </a:path>
                  </a:pathLst>
                </a:custGeom>
                <a:noFill/>
                <a:ln w="3198" cap="rnd">
                  <a:solidFill>
                    <a:srgbClr val="EF8A66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0" name="任意多边形: 形状 79">
                  <a:extLst>
                    <a:ext uri="{FF2B5EF4-FFF2-40B4-BE49-F238E27FC236}">
                      <a16:creationId xmlns:a16="http://schemas.microsoft.com/office/drawing/2014/main" id="{2B5EB617-3335-5566-158A-8CBFD3F91BE2}"/>
                    </a:ext>
                  </a:extLst>
                </p:cNvPr>
                <p:cNvSpPr/>
                <p:nvPr/>
              </p:nvSpPr>
              <p:spPr>
                <a:xfrm>
                  <a:off x="4492489" y="1641648"/>
                  <a:ext cx="45951" cy="20723"/>
                </a:xfrm>
                <a:custGeom>
                  <a:avLst/>
                  <a:gdLst>
                    <a:gd name="connsiteX0" fmla="*/ 0 w 45951"/>
                    <a:gd name="connsiteY0" fmla="*/ 20724 h 20723"/>
                    <a:gd name="connsiteX1" fmla="*/ 45952 w 45951"/>
                    <a:gd name="connsiteY1" fmla="*/ 6255 h 207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5951" h="20723">
                      <a:moveTo>
                        <a:pt x="0" y="20724"/>
                      </a:moveTo>
                      <a:cubicBezTo>
                        <a:pt x="10463" y="-2841"/>
                        <a:pt x="32991" y="-4255"/>
                        <a:pt x="45952" y="6255"/>
                      </a:cubicBezTo>
                    </a:path>
                  </a:pathLst>
                </a:custGeom>
                <a:noFill/>
                <a:ln w="3198" cap="rnd">
                  <a:solidFill>
                    <a:srgbClr val="EF8A66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1" name="任意多边形: 形状 80">
                  <a:extLst>
                    <a:ext uri="{FF2B5EF4-FFF2-40B4-BE49-F238E27FC236}">
                      <a16:creationId xmlns:a16="http://schemas.microsoft.com/office/drawing/2014/main" id="{F956DA6F-82F5-90FA-5350-7B41827B8717}"/>
                    </a:ext>
                  </a:extLst>
                </p:cNvPr>
                <p:cNvSpPr/>
                <p:nvPr/>
              </p:nvSpPr>
              <p:spPr>
                <a:xfrm>
                  <a:off x="4497815" y="1650293"/>
                  <a:ext cx="20703" cy="24709"/>
                </a:xfrm>
                <a:custGeom>
                  <a:avLst/>
                  <a:gdLst>
                    <a:gd name="connsiteX0" fmla="*/ 0 w 20703"/>
                    <a:gd name="connsiteY0" fmla="*/ 3030 h 24709"/>
                    <a:gd name="connsiteX1" fmla="*/ 5561 w 20703"/>
                    <a:gd name="connsiteY1" fmla="*/ 24710 h 247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0703" h="24709">
                      <a:moveTo>
                        <a:pt x="0" y="3030"/>
                      </a:moveTo>
                      <a:cubicBezTo>
                        <a:pt x="20030" y="-10308"/>
                        <a:pt x="31766" y="24710"/>
                        <a:pt x="5561" y="24710"/>
                      </a:cubicBezTo>
                    </a:path>
                  </a:pathLst>
                </a:custGeom>
                <a:noFill/>
                <a:ln w="3198" cap="rnd">
                  <a:solidFill>
                    <a:srgbClr val="EF8A66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2" name="任意多边形: 形状 81">
                  <a:extLst>
                    <a:ext uri="{FF2B5EF4-FFF2-40B4-BE49-F238E27FC236}">
                      <a16:creationId xmlns:a16="http://schemas.microsoft.com/office/drawing/2014/main" id="{C3FE2C02-16E9-4601-B490-C82FAE992A9C}"/>
                    </a:ext>
                  </a:extLst>
                </p:cNvPr>
                <p:cNvSpPr/>
                <p:nvPr/>
              </p:nvSpPr>
              <p:spPr>
                <a:xfrm>
                  <a:off x="4343053" y="1568359"/>
                  <a:ext cx="33178" cy="17997"/>
                </a:xfrm>
                <a:custGeom>
                  <a:avLst/>
                  <a:gdLst>
                    <a:gd name="connsiteX0" fmla="*/ 175 w 33178"/>
                    <a:gd name="connsiteY0" fmla="*/ 15635 h 17997"/>
                    <a:gd name="connsiteX1" fmla="*/ 33166 w 33178"/>
                    <a:gd name="connsiteY1" fmla="*/ 6492 h 17997"/>
                    <a:gd name="connsiteX2" fmla="*/ 175 w 33178"/>
                    <a:gd name="connsiteY2" fmla="*/ 15635 h 179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33178" h="17997">
                      <a:moveTo>
                        <a:pt x="175" y="15635"/>
                      </a:moveTo>
                      <a:cubicBezTo>
                        <a:pt x="1730" y="20631"/>
                        <a:pt x="33920" y="17756"/>
                        <a:pt x="33166" y="6492"/>
                      </a:cubicBezTo>
                      <a:cubicBezTo>
                        <a:pt x="31940" y="-8637"/>
                        <a:pt x="-2747" y="6162"/>
                        <a:pt x="175" y="15635"/>
                      </a:cubicBezTo>
                      <a:close/>
                    </a:path>
                  </a:pathLst>
                </a:custGeom>
                <a:solidFill>
                  <a:srgbClr val="DD6819"/>
                </a:solidFill>
                <a:ln w="470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3" name="任意多边形: 形状 82">
                  <a:extLst>
                    <a:ext uri="{FF2B5EF4-FFF2-40B4-BE49-F238E27FC236}">
                      <a16:creationId xmlns:a16="http://schemas.microsoft.com/office/drawing/2014/main" id="{98F66064-6182-D9D6-1BB1-2992AFAC77D8}"/>
                    </a:ext>
                  </a:extLst>
                </p:cNvPr>
                <p:cNvSpPr/>
                <p:nvPr/>
              </p:nvSpPr>
              <p:spPr>
                <a:xfrm>
                  <a:off x="4400324" y="1567301"/>
                  <a:ext cx="33194" cy="21889"/>
                </a:xfrm>
                <a:custGeom>
                  <a:avLst/>
                  <a:gdLst>
                    <a:gd name="connsiteX0" fmla="*/ 25 w 33194"/>
                    <a:gd name="connsiteY0" fmla="*/ 6749 h 21889"/>
                    <a:gd name="connsiteX1" fmla="*/ 33016 w 33194"/>
                    <a:gd name="connsiteY1" fmla="*/ 20275 h 21889"/>
                    <a:gd name="connsiteX2" fmla="*/ 25 w 33194"/>
                    <a:gd name="connsiteY2" fmla="*/ 6749 h 218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33194" h="21889">
                      <a:moveTo>
                        <a:pt x="25" y="6749"/>
                      </a:moveTo>
                      <a:cubicBezTo>
                        <a:pt x="-1011" y="16882"/>
                        <a:pt x="30094" y="25601"/>
                        <a:pt x="33016" y="20275"/>
                      </a:cubicBezTo>
                      <a:cubicBezTo>
                        <a:pt x="35939" y="14949"/>
                        <a:pt x="1958" y="-12480"/>
                        <a:pt x="25" y="6749"/>
                      </a:cubicBezTo>
                      <a:close/>
                    </a:path>
                  </a:pathLst>
                </a:custGeom>
                <a:solidFill>
                  <a:srgbClr val="DD6819"/>
                </a:solidFill>
                <a:ln w="470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4" name="任意多边形: 形状 83">
                  <a:extLst>
                    <a:ext uri="{FF2B5EF4-FFF2-40B4-BE49-F238E27FC236}">
                      <a16:creationId xmlns:a16="http://schemas.microsoft.com/office/drawing/2014/main" id="{193E7541-A057-0DBE-0642-0EFCAD2E8230}"/>
                    </a:ext>
                  </a:extLst>
                </p:cNvPr>
                <p:cNvSpPr/>
                <p:nvPr/>
              </p:nvSpPr>
              <p:spPr>
                <a:xfrm>
                  <a:off x="4360363" y="1587812"/>
                  <a:ext cx="26232" cy="55849"/>
                </a:xfrm>
                <a:custGeom>
                  <a:avLst/>
                  <a:gdLst>
                    <a:gd name="connsiteX0" fmla="*/ 114 w 26232"/>
                    <a:gd name="connsiteY0" fmla="*/ 55849 h 55849"/>
                    <a:gd name="connsiteX1" fmla="*/ 10954 w 26232"/>
                    <a:gd name="connsiteY1" fmla="*/ 33415 h 55849"/>
                    <a:gd name="connsiteX2" fmla="*/ 25894 w 26232"/>
                    <a:gd name="connsiteY2" fmla="*/ 0 h 558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6232" h="55849">
                      <a:moveTo>
                        <a:pt x="114" y="55849"/>
                      </a:moveTo>
                      <a:cubicBezTo>
                        <a:pt x="-828" y="46423"/>
                        <a:pt x="4168" y="35819"/>
                        <a:pt x="10954" y="33415"/>
                      </a:cubicBezTo>
                      <a:cubicBezTo>
                        <a:pt x="17741" y="31012"/>
                        <a:pt x="28251" y="24461"/>
                        <a:pt x="25894" y="0"/>
                      </a:cubicBezTo>
                    </a:path>
                  </a:pathLst>
                </a:custGeom>
                <a:noFill/>
                <a:ln w="3198" cap="rnd">
                  <a:solidFill>
                    <a:srgbClr val="EF8A66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5" name="任意多边形: 形状 84">
                  <a:extLst>
                    <a:ext uri="{FF2B5EF4-FFF2-40B4-BE49-F238E27FC236}">
                      <a16:creationId xmlns:a16="http://schemas.microsoft.com/office/drawing/2014/main" id="{9552A0DD-5DFD-B0CC-794C-16660FF42B29}"/>
                    </a:ext>
                  </a:extLst>
                </p:cNvPr>
                <p:cNvSpPr/>
                <p:nvPr/>
              </p:nvSpPr>
              <p:spPr>
                <a:xfrm>
                  <a:off x="4367689" y="1649506"/>
                  <a:ext cx="33917" cy="31172"/>
                </a:xfrm>
                <a:custGeom>
                  <a:avLst/>
                  <a:gdLst>
                    <a:gd name="connsiteX0" fmla="*/ 0 w 33917"/>
                    <a:gd name="connsiteY0" fmla="*/ 12867 h 31172"/>
                    <a:gd name="connsiteX1" fmla="*/ 33887 w 33917"/>
                    <a:gd name="connsiteY1" fmla="*/ 0 h 31172"/>
                    <a:gd name="connsiteX2" fmla="*/ 18899 w 33917"/>
                    <a:gd name="connsiteY2" fmla="*/ 31059 h 31172"/>
                    <a:gd name="connsiteX3" fmla="*/ 0 w 33917"/>
                    <a:gd name="connsiteY3" fmla="*/ 12867 h 311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3917" h="31172">
                      <a:moveTo>
                        <a:pt x="0" y="12867"/>
                      </a:moveTo>
                      <a:cubicBezTo>
                        <a:pt x="12065" y="12867"/>
                        <a:pt x="30870" y="3723"/>
                        <a:pt x="33887" y="0"/>
                      </a:cubicBezTo>
                      <a:cubicBezTo>
                        <a:pt x="33887" y="0"/>
                        <a:pt x="35300" y="28985"/>
                        <a:pt x="18899" y="31059"/>
                      </a:cubicBezTo>
                      <a:cubicBezTo>
                        <a:pt x="5090" y="32850"/>
                        <a:pt x="0" y="12867"/>
                        <a:pt x="0" y="1286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3198" cap="rnd">
                  <a:solidFill>
                    <a:srgbClr val="EF8A66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6" name="任意多边形: 形状 85">
                  <a:extLst>
                    <a:ext uri="{FF2B5EF4-FFF2-40B4-BE49-F238E27FC236}">
                      <a16:creationId xmlns:a16="http://schemas.microsoft.com/office/drawing/2014/main" id="{4A8C4BD1-59BC-5BC5-E395-A13F8C9DFEE4}"/>
                    </a:ext>
                  </a:extLst>
                </p:cNvPr>
                <p:cNvSpPr/>
                <p:nvPr/>
              </p:nvSpPr>
              <p:spPr>
                <a:xfrm>
                  <a:off x="4485326" y="1671610"/>
                  <a:ext cx="37609" cy="37609"/>
                </a:xfrm>
                <a:custGeom>
                  <a:avLst/>
                  <a:gdLst>
                    <a:gd name="connsiteX0" fmla="*/ 37610 w 37609"/>
                    <a:gd name="connsiteY0" fmla="*/ 18805 h 37609"/>
                    <a:gd name="connsiteX1" fmla="*/ 18805 w 37609"/>
                    <a:gd name="connsiteY1" fmla="*/ 37610 h 37609"/>
                    <a:gd name="connsiteX2" fmla="*/ 0 w 37609"/>
                    <a:gd name="connsiteY2" fmla="*/ 18805 h 37609"/>
                    <a:gd name="connsiteX3" fmla="*/ 18805 w 37609"/>
                    <a:gd name="connsiteY3" fmla="*/ 0 h 37609"/>
                    <a:gd name="connsiteX4" fmla="*/ 37610 w 37609"/>
                    <a:gd name="connsiteY4" fmla="*/ 18805 h 376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7609" h="37609">
                      <a:moveTo>
                        <a:pt x="37610" y="18805"/>
                      </a:moveTo>
                      <a:cubicBezTo>
                        <a:pt x="37610" y="29191"/>
                        <a:pt x="29191" y="37610"/>
                        <a:pt x="18805" y="37610"/>
                      </a:cubicBezTo>
                      <a:cubicBezTo>
                        <a:pt x="8419" y="37610"/>
                        <a:pt x="0" y="29191"/>
                        <a:pt x="0" y="18805"/>
                      </a:cubicBezTo>
                      <a:cubicBezTo>
                        <a:pt x="0" y="8419"/>
                        <a:pt x="8419" y="0"/>
                        <a:pt x="18805" y="0"/>
                      </a:cubicBezTo>
                      <a:cubicBezTo>
                        <a:pt x="29191" y="0"/>
                        <a:pt x="37610" y="8419"/>
                        <a:pt x="37610" y="18805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470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7" name="任意多边形: 形状 86">
                  <a:extLst>
                    <a:ext uri="{FF2B5EF4-FFF2-40B4-BE49-F238E27FC236}">
                      <a16:creationId xmlns:a16="http://schemas.microsoft.com/office/drawing/2014/main" id="{B174EF93-5430-EA43-E479-AA2CE9683237}"/>
                    </a:ext>
                  </a:extLst>
                </p:cNvPr>
                <p:cNvSpPr/>
                <p:nvPr/>
              </p:nvSpPr>
              <p:spPr>
                <a:xfrm>
                  <a:off x="4414982" y="1625244"/>
                  <a:ext cx="49332" cy="36376"/>
                </a:xfrm>
                <a:custGeom>
                  <a:avLst/>
                  <a:gdLst>
                    <a:gd name="connsiteX0" fmla="*/ 48522 w 49332"/>
                    <a:gd name="connsiteY0" fmla="*/ 8473 h 36376"/>
                    <a:gd name="connsiteX1" fmla="*/ 30943 w 49332"/>
                    <a:gd name="connsiteY1" fmla="*/ 33546 h 36376"/>
                    <a:gd name="connsiteX2" fmla="*/ 826 w 49332"/>
                    <a:gd name="connsiteY2" fmla="*/ 27937 h 36376"/>
                    <a:gd name="connsiteX3" fmla="*/ 18406 w 49332"/>
                    <a:gd name="connsiteY3" fmla="*/ 2817 h 36376"/>
                    <a:gd name="connsiteX4" fmla="*/ 48522 w 49332"/>
                    <a:gd name="connsiteY4" fmla="*/ 8473 h 3637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9332" h="36376">
                      <a:moveTo>
                        <a:pt x="48522" y="8473"/>
                      </a:moveTo>
                      <a:cubicBezTo>
                        <a:pt x="51963" y="16956"/>
                        <a:pt x="44139" y="28173"/>
                        <a:pt x="30943" y="33546"/>
                      </a:cubicBezTo>
                      <a:cubicBezTo>
                        <a:pt x="17746" y="38919"/>
                        <a:pt x="4314" y="36421"/>
                        <a:pt x="826" y="27937"/>
                      </a:cubicBezTo>
                      <a:cubicBezTo>
                        <a:pt x="-2661" y="19454"/>
                        <a:pt x="5210" y="8190"/>
                        <a:pt x="18406" y="2817"/>
                      </a:cubicBezTo>
                      <a:cubicBezTo>
                        <a:pt x="31602" y="-2556"/>
                        <a:pt x="45035" y="-11"/>
                        <a:pt x="48522" y="8473"/>
                      </a:cubicBezTo>
                      <a:close/>
                    </a:path>
                  </a:pathLst>
                </a:custGeom>
                <a:solidFill>
                  <a:srgbClr val="F4AF90"/>
                </a:solidFill>
                <a:ln w="470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8" name="任意多边形: 形状 87">
                  <a:extLst>
                    <a:ext uri="{FF2B5EF4-FFF2-40B4-BE49-F238E27FC236}">
                      <a16:creationId xmlns:a16="http://schemas.microsoft.com/office/drawing/2014/main" id="{6E098F2B-4876-F264-E117-D26AC50F6EEF}"/>
                    </a:ext>
                  </a:extLst>
                </p:cNvPr>
                <p:cNvSpPr/>
                <p:nvPr/>
              </p:nvSpPr>
              <p:spPr>
                <a:xfrm>
                  <a:off x="4325507" y="1626176"/>
                  <a:ext cx="25555" cy="34744"/>
                </a:xfrm>
                <a:custGeom>
                  <a:avLst/>
                  <a:gdLst>
                    <a:gd name="connsiteX0" fmla="*/ 24037 w 25555"/>
                    <a:gd name="connsiteY0" fmla="*/ 28278 h 34744"/>
                    <a:gd name="connsiteX1" fmla="*/ 0 w 25555"/>
                    <a:gd name="connsiteY1" fmla="*/ 32991 h 34744"/>
                    <a:gd name="connsiteX2" fmla="*/ 7871 w 25555"/>
                    <a:gd name="connsiteY2" fmla="*/ 0 h 34744"/>
                    <a:gd name="connsiteX3" fmla="*/ 10039 w 25555"/>
                    <a:gd name="connsiteY3" fmla="*/ 1178 h 34744"/>
                    <a:gd name="connsiteX4" fmla="*/ 24037 w 25555"/>
                    <a:gd name="connsiteY4" fmla="*/ 28278 h 347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555" h="34744">
                      <a:moveTo>
                        <a:pt x="24037" y="28278"/>
                      </a:moveTo>
                      <a:cubicBezTo>
                        <a:pt x="20266" y="34782"/>
                        <a:pt x="10322" y="36432"/>
                        <a:pt x="0" y="32991"/>
                      </a:cubicBezTo>
                      <a:cubicBezTo>
                        <a:pt x="1947" y="21844"/>
                        <a:pt x="4575" y="10826"/>
                        <a:pt x="7871" y="0"/>
                      </a:cubicBezTo>
                      <a:lnTo>
                        <a:pt x="10039" y="1178"/>
                      </a:lnTo>
                      <a:cubicBezTo>
                        <a:pt x="22387" y="8154"/>
                        <a:pt x="28655" y="20360"/>
                        <a:pt x="24037" y="28278"/>
                      </a:cubicBezTo>
                      <a:close/>
                    </a:path>
                  </a:pathLst>
                </a:custGeom>
                <a:solidFill>
                  <a:srgbClr val="F4AF90"/>
                </a:solidFill>
                <a:ln w="470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17" name="图形 1">
              <a:extLst>
                <a:ext uri="{FF2B5EF4-FFF2-40B4-BE49-F238E27FC236}">
                  <a16:creationId xmlns:a16="http://schemas.microsoft.com/office/drawing/2014/main" id="{84F40C65-E985-E89A-59FF-16C40AB225B7}"/>
                </a:ext>
              </a:extLst>
            </p:cNvPr>
            <p:cNvGrpSpPr/>
            <p:nvPr/>
          </p:nvGrpSpPr>
          <p:grpSpPr>
            <a:xfrm>
              <a:off x="1661897" y="1340426"/>
              <a:ext cx="3566671" cy="1834684"/>
              <a:chOff x="1661897" y="1340426"/>
              <a:chExt cx="3566671" cy="1834684"/>
            </a:xfrm>
          </p:grpSpPr>
          <p:grpSp>
            <p:nvGrpSpPr>
              <p:cNvPr id="18" name="图形 1">
                <a:extLst>
                  <a:ext uri="{FF2B5EF4-FFF2-40B4-BE49-F238E27FC236}">
                    <a16:creationId xmlns:a16="http://schemas.microsoft.com/office/drawing/2014/main" id="{7C076C63-6B26-2BC1-DE82-DBE210D7D911}"/>
                  </a:ext>
                </a:extLst>
              </p:cNvPr>
              <p:cNvGrpSpPr/>
              <p:nvPr/>
            </p:nvGrpSpPr>
            <p:grpSpPr>
              <a:xfrm>
                <a:off x="3723560" y="2807966"/>
                <a:ext cx="447548" cy="158451"/>
                <a:chOff x="3723560" y="2807966"/>
                <a:chExt cx="447548" cy="158451"/>
              </a:xfrm>
            </p:grpSpPr>
            <p:sp>
              <p:nvSpPr>
                <p:cNvPr id="41" name="任意多边形: 形状 40">
                  <a:extLst>
                    <a:ext uri="{FF2B5EF4-FFF2-40B4-BE49-F238E27FC236}">
                      <a16:creationId xmlns:a16="http://schemas.microsoft.com/office/drawing/2014/main" id="{326FDDAA-ACDE-FACB-939A-1A4A9C0FF234}"/>
                    </a:ext>
                  </a:extLst>
                </p:cNvPr>
                <p:cNvSpPr/>
                <p:nvPr/>
              </p:nvSpPr>
              <p:spPr>
                <a:xfrm>
                  <a:off x="3723560" y="2824791"/>
                  <a:ext cx="447548" cy="141626"/>
                </a:xfrm>
                <a:custGeom>
                  <a:avLst/>
                  <a:gdLst>
                    <a:gd name="connsiteX0" fmla="*/ 0 w 447548"/>
                    <a:gd name="connsiteY0" fmla="*/ 54671 h 141626"/>
                    <a:gd name="connsiteX1" fmla="*/ 237913 w 447548"/>
                    <a:gd name="connsiteY1" fmla="*/ 0 h 141626"/>
                    <a:gd name="connsiteX2" fmla="*/ 447548 w 447548"/>
                    <a:gd name="connsiteY2" fmla="*/ 71732 h 141626"/>
                    <a:gd name="connsiteX3" fmla="*/ 242956 w 447548"/>
                    <a:gd name="connsiteY3" fmla="*/ 141626 h 141626"/>
                    <a:gd name="connsiteX4" fmla="*/ 0 w 447548"/>
                    <a:gd name="connsiteY4" fmla="*/ 54671 h 1416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47548" h="141626">
                      <a:moveTo>
                        <a:pt x="0" y="54671"/>
                      </a:moveTo>
                      <a:lnTo>
                        <a:pt x="237913" y="0"/>
                      </a:lnTo>
                      <a:lnTo>
                        <a:pt x="447548" y="71732"/>
                      </a:lnTo>
                      <a:lnTo>
                        <a:pt x="242956" y="141626"/>
                      </a:lnTo>
                      <a:lnTo>
                        <a:pt x="0" y="54671"/>
                      </a:lnTo>
                      <a:close/>
                    </a:path>
                  </a:pathLst>
                </a:custGeom>
                <a:noFill/>
                <a:ln w="4233" cap="rnd">
                  <a:solidFill>
                    <a:schemeClr val="bg1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2" name="任意多边形: 形状 41">
                  <a:extLst>
                    <a:ext uri="{FF2B5EF4-FFF2-40B4-BE49-F238E27FC236}">
                      <a16:creationId xmlns:a16="http://schemas.microsoft.com/office/drawing/2014/main" id="{B1360F4F-6434-3F8A-A04B-1728390924F9}"/>
                    </a:ext>
                  </a:extLst>
                </p:cNvPr>
                <p:cNvSpPr/>
                <p:nvPr/>
              </p:nvSpPr>
              <p:spPr>
                <a:xfrm>
                  <a:off x="3861322" y="2834830"/>
                  <a:ext cx="170658" cy="71496"/>
                </a:xfrm>
                <a:custGeom>
                  <a:avLst/>
                  <a:gdLst>
                    <a:gd name="connsiteX0" fmla="*/ 0 w 170658"/>
                    <a:gd name="connsiteY0" fmla="*/ 0 h 71496"/>
                    <a:gd name="connsiteX1" fmla="*/ 0 w 170658"/>
                    <a:gd name="connsiteY1" fmla="*/ 44632 h 71496"/>
                    <a:gd name="connsiteX2" fmla="*/ 85306 w 170658"/>
                    <a:gd name="connsiteY2" fmla="*/ 71497 h 71496"/>
                    <a:gd name="connsiteX3" fmla="*/ 170658 w 170658"/>
                    <a:gd name="connsiteY3" fmla="*/ 44632 h 71496"/>
                    <a:gd name="connsiteX4" fmla="*/ 170658 w 170658"/>
                    <a:gd name="connsiteY4" fmla="*/ 0 h 714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0658" h="71496">
                      <a:moveTo>
                        <a:pt x="0" y="0"/>
                      </a:moveTo>
                      <a:lnTo>
                        <a:pt x="0" y="44632"/>
                      </a:lnTo>
                      <a:cubicBezTo>
                        <a:pt x="0" y="59478"/>
                        <a:pt x="38175" y="71497"/>
                        <a:pt x="85306" y="71497"/>
                      </a:cubicBezTo>
                      <a:cubicBezTo>
                        <a:pt x="132436" y="71497"/>
                        <a:pt x="170658" y="59478"/>
                        <a:pt x="170658" y="44632"/>
                      </a:cubicBezTo>
                      <a:lnTo>
                        <a:pt x="170658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4233" cap="flat">
                  <a:solidFill>
                    <a:srgbClr val="DDDDDD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3" name="任意多边形: 形状 42">
                  <a:extLst>
                    <a:ext uri="{FF2B5EF4-FFF2-40B4-BE49-F238E27FC236}">
                      <a16:creationId xmlns:a16="http://schemas.microsoft.com/office/drawing/2014/main" id="{03D25E0C-2D86-5084-7CC9-95E1D4525C6D}"/>
                    </a:ext>
                  </a:extLst>
                </p:cNvPr>
                <p:cNvSpPr/>
                <p:nvPr/>
              </p:nvSpPr>
              <p:spPr>
                <a:xfrm>
                  <a:off x="3863443" y="2810087"/>
                  <a:ext cx="166369" cy="49486"/>
                </a:xfrm>
                <a:custGeom>
                  <a:avLst/>
                  <a:gdLst>
                    <a:gd name="connsiteX0" fmla="*/ 83185 w 166369"/>
                    <a:gd name="connsiteY0" fmla="*/ 49487 h 49486"/>
                    <a:gd name="connsiteX1" fmla="*/ 0 w 166369"/>
                    <a:gd name="connsiteY1" fmla="*/ 24743 h 49486"/>
                    <a:gd name="connsiteX2" fmla="*/ 83185 w 166369"/>
                    <a:gd name="connsiteY2" fmla="*/ 0 h 49486"/>
                    <a:gd name="connsiteX3" fmla="*/ 166370 w 166369"/>
                    <a:gd name="connsiteY3" fmla="*/ 24743 h 49486"/>
                    <a:gd name="connsiteX4" fmla="*/ 83185 w 166369"/>
                    <a:gd name="connsiteY4" fmla="*/ 49487 h 494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66369" h="49486">
                      <a:moveTo>
                        <a:pt x="83185" y="49487"/>
                      </a:moveTo>
                      <a:cubicBezTo>
                        <a:pt x="33415" y="49487"/>
                        <a:pt x="0" y="36714"/>
                        <a:pt x="0" y="24743"/>
                      </a:cubicBezTo>
                      <a:cubicBezTo>
                        <a:pt x="0" y="12772"/>
                        <a:pt x="33415" y="0"/>
                        <a:pt x="83185" y="0"/>
                      </a:cubicBezTo>
                      <a:cubicBezTo>
                        <a:pt x="132954" y="0"/>
                        <a:pt x="166370" y="12819"/>
                        <a:pt x="166370" y="24743"/>
                      </a:cubicBezTo>
                      <a:cubicBezTo>
                        <a:pt x="166370" y="36667"/>
                        <a:pt x="132954" y="49487"/>
                        <a:pt x="83185" y="49487"/>
                      </a:cubicBezTo>
                      <a:close/>
                    </a:path>
                  </a:pathLst>
                </a:custGeom>
                <a:solidFill>
                  <a:srgbClr val="F9F9F9"/>
                </a:solidFill>
                <a:ln w="470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4" name="任意多边形: 形状 43">
                  <a:extLst>
                    <a:ext uri="{FF2B5EF4-FFF2-40B4-BE49-F238E27FC236}">
                      <a16:creationId xmlns:a16="http://schemas.microsoft.com/office/drawing/2014/main" id="{FEB70F83-AA63-2D6A-F901-FC063E7A9C40}"/>
                    </a:ext>
                  </a:extLst>
                </p:cNvPr>
                <p:cNvSpPr/>
                <p:nvPr/>
              </p:nvSpPr>
              <p:spPr>
                <a:xfrm>
                  <a:off x="3861322" y="2807966"/>
                  <a:ext cx="170658" cy="53728"/>
                </a:xfrm>
                <a:custGeom>
                  <a:avLst/>
                  <a:gdLst>
                    <a:gd name="connsiteX0" fmla="*/ 85306 w 170658"/>
                    <a:gd name="connsiteY0" fmla="*/ 4242 h 53728"/>
                    <a:gd name="connsiteX1" fmla="*/ 166370 w 170658"/>
                    <a:gd name="connsiteY1" fmla="*/ 26864 h 53728"/>
                    <a:gd name="connsiteX2" fmla="*/ 85306 w 170658"/>
                    <a:gd name="connsiteY2" fmla="*/ 49487 h 53728"/>
                    <a:gd name="connsiteX3" fmla="*/ 4242 w 170658"/>
                    <a:gd name="connsiteY3" fmla="*/ 26864 h 53728"/>
                    <a:gd name="connsiteX4" fmla="*/ 85306 w 170658"/>
                    <a:gd name="connsiteY4" fmla="*/ 4242 h 53728"/>
                    <a:gd name="connsiteX5" fmla="*/ 85306 w 170658"/>
                    <a:gd name="connsiteY5" fmla="*/ 0 h 53728"/>
                    <a:gd name="connsiteX6" fmla="*/ 0 w 170658"/>
                    <a:gd name="connsiteY6" fmla="*/ 26864 h 53728"/>
                    <a:gd name="connsiteX7" fmla="*/ 85306 w 170658"/>
                    <a:gd name="connsiteY7" fmla="*/ 53728 h 53728"/>
                    <a:gd name="connsiteX8" fmla="*/ 170658 w 170658"/>
                    <a:gd name="connsiteY8" fmla="*/ 26864 h 53728"/>
                    <a:gd name="connsiteX9" fmla="*/ 85306 w 170658"/>
                    <a:gd name="connsiteY9" fmla="*/ 0 h 537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70658" h="53728">
                      <a:moveTo>
                        <a:pt x="85306" y="4242"/>
                      </a:moveTo>
                      <a:cubicBezTo>
                        <a:pt x="135546" y="4242"/>
                        <a:pt x="166370" y="17438"/>
                        <a:pt x="166370" y="26864"/>
                      </a:cubicBezTo>
                      <a:cubicBezTo>
                        <a:pt x="166370" y="36290"/>
                        <a:pt x="135546" y="49487"/>
                        <a:pt x="85306" y="49487"/>
                      </a:cubicBezTo>
                      <a:cubicBezTo>
                        <a:pt x="35065" y="49487"/>
                        <a:pt x="4242" y="36290"/>
                        <a:pt x="4242" y="26864"/>
                      </a:cubicBezTo>
                      <a:cubicBezTo>
                        <a:pt x="4242" y="17438"/>
                        <a:pt x="35065" y="4242"/>
                        <a:pt x="85306" y="4242"/>
                      </a:cubicBezTo>
                      <a:moveTo>
                        <a:pt x="85306" y="0"/>
                      </a:moveTo>
                      <a:cubicBezTo>
                        <a:pt x="38175" y="0"/>
                        <a:pt x="0" y="12018"/>
                        <a:pt x="0" y="26864"/>
                      </a:cubicBezTo>
                      <a:cubicBezTo>
                        <a:pt x="0" y="41710"/>
                        <a:pt x="38175" y="53728"/>
                        <a:pt x="85306" y="53728"/>
                      </a:cubicBezTo>
                      <a:cubicBezTo>
                        <a:pt x="132436" y="53728"/>
                        <a:pt x="170658" y="41710"/>
                        <a:pt x="170658" y="26864"/>
                      </a:cubicBezTo>
                      <a:cubicBezTo>
                        <a:pt x="170658" y="12018"/>
                        <a:pt x="132436" y="0"/>
                        <a:pt x="85306" y="0"/>
                      </a:cubicBezTo>
                      <a:close/>
                    </a:path>
                  </a:pathLst>
                </a:custGeom>
                <a:solidFill>
                  <a:srgbClr val="DDDDDD"/>
                </a:solidFill>
                <a:ln w="470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5" name="任意多边形: 形状 44">
                  <a:extLst>
                    <a:ext uri="{FF2B5EF4-FFF2-40B4-BE49-F238E27FC236}">
                      <a16:creationId xmlns:a16="http://schemas.microsoft.com/office/drawing/2014/main" id="{FD6C2DF6-90A9-E6D8-9734-E006BDB71A7F}"/>
                    </a:ext>
                  </a:extLst>
                </p:cNvPr>
                <p:cNvSpPr/>
                <p:nvPr/>
              </p:nvSpPr>
              <p:spPr>
                <a:xfrm>
                  <a:off x="3789920" y="2875456"/>
                  <a:ext cx="22528" cy="10651"/>
                </a:xfrm>
                <a:custGeom>
                  <a:avLst/>
                  <a:gdLst>
                    <a:gd name="connsiteX0" fmla="*/ 0 w 22528"/>
                    <a:gd name="connsiteY0" fmla="*/ 5326 h 10651"/>
                    <a:gd name="connsiteX1" fmla="*/ 11264 w 22528"/>
                    <a:gd name="connsiteY1" fmla="*/ 10651 h 10651"/>
                    <a:gd name="connsiteX2" fmla="*/ 22528 w 22528"/>
                    <a:gd name="connsiteY2" fmla="*/ 5326 h 10651"/>
                    <a:gd name="connsiteX3" fmla="*/ 11264 w 22528"/>
                    <a:gd name="connsiteY3" fmla="*/ 0 h 10651"/>
                    <a:gd name="connsiteX4" fmla="*/ 0 w 22528"/>
                    <a:gd name="connsiteY4" fmla="*/ 5326 h 106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2528" h="10651">
                      <a:moveTo>
                        <a:pt x="0" y="5326"/>
                      </a:moveTo>
                      <a:cubicBezTo>
                        <a:pt x="0" y="8248"/>
                        <a:pt x="5043" y="10651"/>
                        <a:pt x="11264" y="10651"/>
                      </a:cubicBezTo>
                      <a:cubicBezTo>
                        <a:pt x="17485" y="10651"/>
                        <a:pt x="22528" y="8248"/>
                        <a:pt x="22528" y="5326"/>
                      </a:cubicBezTo>
                      <a:cubicBezTo>
                        <a:pt x="22528" y="2404"/>
                        <a:pt x="17485" y="0"/>
                        <a:pt x="11264" y="0"/>
                      </a:cubicBezTo>
                      <a:cubicBezTo>
                        <a:pt x="5043" y="0"/>
                        <a:pt x="0" y="2404"/>
                        <a:pt x="0" y="5326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470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6" name="任意多边形: 形状 45">
                  <a:extLst>
                    <a:ext uri="{FF2B5EF4-FFF2-40B4-BE49-F238E27FC236}">
                      <a16:creationId xmlns:a16="http://schemas.microsoft.com/office/drawing/2014/main" id="{2BEA3782-65A2-3E51-164E-0F6C78C5DEB3}"/>
                    </a:ext>
                  </a:extLst>
                </p:cNvPr>
                <p:cNvSpPr/>
                <p:nvPr/>
              </p:nvSpPr>
              <p:spPr>
                <a:xfrm>
                  <a:off x="3957373" y="2936914"/>
                  <a:ext cx="22481" cy="10651"/>
                </a:xfrm>
                <a:custGeom>
                  <a:avLst/>
                  <a:gdLst>
                    <a:gd name="connsiteX0" fmla="*/ 0 w 22481"/>
                    <a:gd name="connsiteY0" fmla="*/ 5326 h 10651"/>
                    <a:gd name="connsiteX1" fmla="*/ 11264 w 22481"/>
                    <a:gd name="connsiteY1" fmla="*/ 10651 h 10651"/>
                    <a:gd name="connsiteX2" fmla="*/ 22481 w 22481"/>
                    <a:gd name="connsiteY2" fmla="*/ 5326 h 10651"/>
                    <a:gd name="connsiteX3" fmla="*/ 11264 w 22481"/>
                    <a:gd name="connsiteY3" fmla="*/ 0 h 10651"/>
                    <a:gd name="connsiteX4" fmla="*/ 0 w 22481"/>
                    <a:gd name="connsiteY4" fmla="*/ 5326 h 106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2481" h="10651">
                      <a:moveTo>
                        <a:pt x="0" y="5326"/>
                      </a:moveTo>
                      <a:cubicBezTo>
                        <a:pt x="0" y="8248"/>
                        <a:pt x="5043" y="10651"/>
                        <a:pt x="11264" y="10651"/>
                      </a:cubicBezTo>
                      <a:cubicBezTo>
                        <a:pt x="17485" y="10651"/>
                        <a:pt x="22481" y="8248"/>
                        <a:pt x="22481" y="5326"/>
                      </a:cubicBezTo>
                      <a:cubicBezTo>
                        <a:pt x="22481" y="2404"/>
                        <a:pt x="17438" y="0"/>
                        <a:pt x="11264" y="0"/>
                      </a:cubicBezTo>
                      <a:cubicBezTo>
                        <a:pt x="5090" y="0"/>
                        <a:pt x="0" y="2404"/>
                        <a:pt x="0" y="5326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470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7" name="任意多边形: 形状 46">
                  <a:extLst>
                    <a:ext uri="{FF2B5EF4-FFF2-40B4-BE49-F238E27FC236}">
                      <a16:creationId xmlns:a16="http://schemas.microsoft.com/office/drawing/2014/main" id="{FDD9A12F-D4FA-8CA6-C6E0-7119DF24F950}"/>
                    </a:ext>
                  </a:extLst>
                </p:cNvPr>
                <p:cNvSpPr/>
                <p:nvPr/>
              </p:nvSpPr>
              <p:spPr>
                <a:xfrm>
                  <a:off x="4097774" y="2890255"/>
                  <a:ext cx="22528" cy="10651"/>
                </a:xfrm>
                <a:custGeom>
                  <a:avLst/>
                  <a:gdLst>
                    <a:gd name="connsiteX0" fmla="*/ 0 w 22528"/>
                    <a:gd name="connsiteY0" fmla="*/ 5326 h 10651"/>
                    <a:gd name="connsiteX1" fmla="*/ 11264 w 22528"/>
                    <a:gd name="connsiteY1" fmla="*/ 10651 h 10651"/>
                    <a:gd name="connsiteX2" fmla="*/ 22528 w 22528"/>
                    <a:gd name="connsiteY2" fmla="*/ 5326 h 10651"/>
                    <a:gd name="connsiteX3" fmla="*/ 11264 w 22528"/>
                    <a:gd name="connsiteY3" fmla="*/ 0 h 10651"/>
                    <a:gd name="connsiteX4" fmla="*/ 0 w 22528"/>
                    <a:gd name="connsiteY4" fmla="*/ 5326 h 106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2528" h="10651">
                      <a:moveTo>
                        <a:pt x="0" y="5326"/>
                      </a:moveTo>
                      <a:cubicBezTo>
                        <a:pt x="0" y="8248"/>
                        <a:pt x="5043" y="10651"/>
                        <a:pt x="11264" y="10651"/>
                      </a:cubicBezTo>
                      <a:cubicBezTo>
                        <a:pt x="17485" y="10651"/>
                        <a:pt x="22528" y="8248"/>
                        <a:pt x="22528" y="5326"/>
                      </a:cubicBezTo>
                      <a:cubicBezTo>
                        <a:pt x="22528" y="2404"/>
                        <a:pt x="17485" y="0"/>
                        <a:pt x="11264" y="0"/>
                      </a:cubicBezTo>
                      <a:cubicBezTo>
                        <a:pt x="5043" y="0"/>
                        <a:pt x="0" y="2404"/>
                        <a:pt x="0" y="5326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470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19" name="任意多边形: 形状 18">
                <a:extLst>
                  <a:ext uri="{FF2B5EF4-FFF2-40B4-BE49-F238E27FC236}">
                    <a16:creationId xmlns:a16="http://schemas.microsoft.com/office/drawing/2014/main" id="{2BC62588-8BBF-1219-4C05-5A98F7393849}"/>
                  </a:ext>
                </a:extLst>
              </p:cNvPr>
              <p:cNvSpPr/>
              <p:nvPr/>
            </p:nvSpPr>
            <p:spPr>
              <a:xfrm>
                <a:off x="1661897" y="2674844"/>
                <a:ext cx="3566671" cy="500265"/>
              </a:xfrm>
              <a:custGeom>
                <a:avLst/>
                <a:gdLst>
                  <a:gd name="connsiteX0" fmla="*/ 0 w 3566671"/>
                  <a:gd name="connsiteY0" fmla="*/ 9169 h 500265"/>
                  <a:gd name="connsiteX1" fmla="*/ 547606 w 3566671"/>
                  <a:gd name="connsiteY1" fmla="*/ 73 h 500265"/>
                  <a:gd name="connsiteX2" fmla="*/ 1082910 w 3566671"/>
                  <a:gd name="connsiteY2" fmla="*/ 6058 h 500265"/>
                  <a:gd name="connsiteX3" fmla="*/ 1082910 w 3566671"/>
                  <a:gd name="connsiteY3" fmla="*/ 6058 h 500265"/>
                  <a:gd name="connsiteX4" fmla="*/ 1196824 w 3566671"/>
                  <a:gd name="connsiteY4" fmla="*/ 9358 h 500265"/>
                  <a:gd name="connsiteX5" fmla="*/ 1864329 w 3566671"/>
                  <a:gd name="connsiteY5" fmla="*/ 46826 h 500265"/>
                  <a:gd name="connsiteX6" fmla="*/ 1971739 w 3566671"/>
                  <a:gd name="connsiteY6" fmla="*/ 56252 h 500265"/>
                  <a:gd name="connsiteX7" fmla="*/ 2343172 w 3566671"/>
                  <a:gd name="connsiteY7" fmla="*/ 105975 h 500265"/>
                  <a:gd name="connsiteX8" fmla="*/ 2647963 w 3566671"/>
                  <a:gd name="connsiteY8" fmla="*/ 165406 h 500265"/>
                  <a:gd name="connsiteX9" fmla="*/ 3215033 w 3566671"/>
                  <a:gd name="connsiteY9" fmla="*/ 323905 h 500265"/>
                  <a:gd name="connsiteX10" fmla="*/ 3566671 w 3566671"/>
                  <a:gd name="connsiteY10" fmla="*/ 500266 h 5002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566671" h="500265">
                    <a:moveTo>
                      <a:pt x="0" y="9169"/>
                    </a:moveTo>
                    <a:cubicBezTo>
                      <a:pt x="169245" y="3891"/>
                      <a:pt x="354372" y="639"/>
                      <a:pt x="547606" y="73"/>
                    </a:cubicBezTo>
                    <a:cubicBezTo>
                      <a:pt x="721422" y="-398"/>
                      <a:pt x="901836" y="1393"/>
                      <a:pt x="1082910" y="6058"/>
                    </a:cubicBezTo>
                    <a:lnTo>
                      <a:pt x="1082910" y="6058"/>
                    </a:lnTo>
                    <a:cubicBezTo>
                      <a:pt x="1120835" y="7001"/>
                      <a:pt x="1158806" y="8101"/>
                      <a:pt x="1196824" y="9358"/>
                    </a:cubicBezTo>
                    <a:cubicBezTo>
                      <a:pt x="1423662" y="16757"/>
                      <a:pt x="1649934" y="28822"/>
                      <a:pt x="1864329" y="46826"/>
                    </a:cubicBezTo>
                    <a:cubicBezTo>
                      <a:pt x="1900494" y="49780"/>
                      <a:pt x="1936297" y="52922"/>
                      <a:pt x="1971739" y="56252"/>
                    </a:cubicBezTo>
                    <a:cubicBezTo>
                      <a:pt x="2091921" y="67705"/>
                      <a:pt x="2217428" y="84530"/>
                      <a:pt x="2343172" y="105975"/>
                    </a:cubicBezTo>
                    <a:cubicBezTo>
                      <a:pt x="2445538" y="123224"/>
                      <a:pt x="2548047" y="143255"/>
                      <a:pt x="2647963" y="165406"/>
                    </a:cubicBezTo>
                    <a:cubicBezTo>
                      <a:pt x="2856985" y="211593"/>
                      <a:pt x="3054461" y="266783"/>
                      <a:pt x="3215033" y="323905"/>
                    </a:cubicBezTo>
                    <a:cubicBezTo>
                      <a:pt x="3381120" y="383053"/>
                      <a:pt x="3507711" y="444369"/>
                      <a:pt x="3566671" y="500266"/>
                    </a:cubicBezTo>
                  </a:path>
                </a:pathLst>
              </a:custGeom>
              <a:noFill/>
              <a:ln w="8512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20" name="图形 1">
                <a:extLst>
                  <a:ext uri="{FF2B5EF4-FFF2-40B4-BE49-F238E27FC236}">
                    <a16:creationId xmlns:a16="http://schemas.microsoft.com/office/drawing/2014/main" id="{A2387990-58D4-94CF-AB9F-A78F64D74CF1}"/>
                  </a:ext>
                </a:extLst>
              </p:cNvPr>
              <p:cNvGrpSpPr/>
              <p:nvPr/>
            </p:nvGrpSpPr>
            <p:grpSpPr>
              <a:xfrm>
                <a:off x="2912591" y="2746070"/>
                <a:ext cx="826085" cy="343593"/>
                <a:chOff x="2912591" y="2746070"/>
                <a:chExt cx="826085" cy="343593"/>
              </a:xfrm>
            </p:grpSpPr>
            <p:sp>
              <p:nvSpPr>
                <p:cNvPr id="38" name="任意多边形: 形状 37">
                  <a:extLst>
                    <a:ext uri="{FF2B5EF4-FFF2-40B4-BE49-F238E27FC236}">
                      <a16:creationId xmlns:a16="http://schemas.microsoft.com/office/drawing/2014/main" id="{769854BF-9996-7B8A-F04E-7666A28A9A71}"/>
                    </a:ext>
                  </a:extLst>
                </p:cNvPr>
                <p:cNvSpPr/>
                <p:nvPr/>
              </p:nvSpPr>
              <p:spPr>
                <a:xfrm>
                  <a:off x="2912591" y="2746070"/>
                  <a:ext cx="826085" cy="343593"/>
                </a:xfrm>
                <a:custGeom>
                  <a:avLst/>
                  <a:gdLst>
                    <a:gd name="connsiteX0" fmla="*/ 824873 w 826085"/>
                    <a:gd name="connsiteY0" fmla="*/ 188064 h 343593"/>
                    <a:gd name="connsiteX1" fmla="*/ 302010 w 826085"/>
                    <a:gd name="connsiteY1" fmla="*/ 343593 h 343593"/>
                    <a:gd name="connsiteX2" fmla="*/ 261101 w 826085"/>
                    <a:gd name="connsiteY2" fmla="*/ 303108 h 343593"/>
                    <a:gd name="connsiteX3" fmla="*/ 0 w 826085"/>
                    <a:gd name="connsiteY3" fmla="*/ 44882 h 343593"/>
                    <a:gd name="connsiteX4" fmla="*/ 295648 w 826085"/>
                    <a:gd name="connsiteY4" fmla="*/ 438 h 343593"/>
                    <a:gd name="connsiteX5" fmla="*/ 794238 w 826085"/>
                    <a:gd name="connsiteY5" fmla="*/ 153612 h 343593"/>
                    <a:gd name="connsiteX6" fmla="*/ 824873 w 826085"/>
                    <a:gd name="connsiteY6" fmla="*/ 188064 h 3435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826085" h="343593">
                      <a:moveTo>
                        <a:pt x="824873" y="188064"/>
                      </a:moveTo>
                      <a:cubicBezTo>
                        <a:pt x="748757" y="227465"/>
                        <a:pt x="302010" y="343593"/>
                        <a:pt x="302010" y="343593"/>
                      </a:cubicBezTo>
                      <a:lnTo>
                        <a:pt x="261101" y="303108"/>
                      </a:lnTo>
                      <a:lnTo>
                        <a:pt x="0" y="44882"/>
                      </a:lnTo>
                      <a:cubicBezTo>
                        <a:pt x="0" y="44882"/>
                        <a:pt x="249177" y="-5170"/>
                        <a:pt x="295648" y="438"/>
                      </a:cubicBezTo>
                      <a:cubicBezTo>
                        <a:pt x="334483" y="5151"/>
                        <a:pt x="682916" y="98045"/>
                        <a:pt x="794238" y="153612"/>
                      </a:cubicBezTo>
                      <a:cubicBezTo>
                        <a:pt x="816012" y="164734"/>
                        <a:pt x="830481" y="185189"/>
                        <a:pt x="824873" y="188064"/>
                      </a:cubicBezTo>
                      <a:close/>
                    </a:path>
                  </a:pathLst>
                </a:custGeom>
                <a:noFill/>
                <a:ln w="4233" cap="rnd">
                  <a:solidFill>
                    <a:schemeClr val="bg1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9" name="任意多边形: 形状 38">
                  <a:extLst>
                    <a:ext uri="{FF2B5EF4-FFF2-40B4-BE49-F238E27FC236}">
                      <a16:creationId xmlns:a16="http://schemas.microsoft.com/office/drawing/2014/main" id="{83E1C05A-606D-92DE-25A9-C720166E3254}"/>
                    </a:ext>
                  </a:extLst>
                </p:cNvPr>
                <p:cNvSpPr/>
                <p:nvPr/>
              </p:nvSpPr>
              <p:spPr>
                <a:xfrm>
                  <a:off x="2923902" y="2784948"/>
                  <a:ext cx="659283" cy="223509"/>
                </a:xfrm>
                <a:custGeom>
                  <a:avLst/>
                  <a:gdLst>
                    <a:gd name="connsiteX0" fmla="*/ 0 w 659283"/>
                    <a:gd name="connsiteY0" fmla="*/ 46112 h 223509"/>
                    <a:gd name="connsiteX1" fmla="*/ 284855 w 659283"/>
                    <a:gd name="connsiteY1" fmla="*/ 1432 h 223509"/>
                    <a:gd name="connsiteX2" fmla="*/ 659210 w 659283"/>
                    <a:gd name="connsiteY2" fmla="*/ 110633 h 223509"/>
                    <a:gd name="connsiteX3" fmla="*/ 196674 w 659283"/>
                    <a:gd name="connsiteY3" fmla="*/ 223510 h 2235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59283" h="223509">
                      <a:moveTo>
                        <a:pt x="0" y="46112"/>
                      </a:moveTo>
                      <a:cubicBezTo>
                        <a:pt x="185552" y="14723"/>
                        <a:pt x="258650" y="-5731"/>
                        <a:pt x="284855" y="1432"/>
                      </a:cubicBezTo>
                      <a:cubicBezTo>
                        <a:pt x="311059" y="8596"/>
                        <a:pt x="665148" y="109078"/>
                        <a:pt x="659210" y="110633"/>
                      </a:cubicBezTo>
                      <a:cubicBezTo>
                        <a:pt x="492982" y="154181"/>
                        <a:pt x="196674" y="223510"/>
                        <a:pt x="196674" y="223510"/>
                      </a:cubicBezTo>
                      <a:close/>
                    </a:path>
                  </a:pathLst>
                </a:custGeom>
                <a:noFill/>
                <a:ln w="4233" cap="rnd">
                  <a:solidFill>
                    <a:schemeClr val="bg1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0" name="任意多边形: 形状 39">
                  <a:extLst>
                    <a:ext uri="{FF2B5EF4-FFF2-40B4-BE49-F238E27FC236}">
                      <a16:creationId xmlns:a16="http://schemas.microsoft.com/office/drawing/2014/main" id="{E77EF33E-0E15-C684-104B-A2918BF95BC0}"/>
                    </a:ext>
                  </a:extLst>
                </p:cNvPr>
                <p:cNvSpPr/>
                <p:nvPr/>
              </p:nvSpPr>
              <p:spPr>
                <a:xfrm>
                  <a:off x="3173692" y="2899964"/>
                  <a:ext cx="564983" cy="189699"/>
                </a:xfrm>
                <a:custGeom>
                  <a:avLst/>
                  <a:gdLst>
                    <a:gd name="connsiteX0" fmla="*/ 563771 w 564983"/>
                    <a:gd name="connsiteY0" fmla="*/ 34169 h 189699"/>
                    <a:gd name="connsiteX1" fmla="*/ 40909 w 564983"/>
                    <a:gd name="connsiteY1" fmla="*/ 189699 h 189699"/>
                    <a:gd name="connsiteX2" fmla="*/ 0 w 564983"/>
                    <a:gd name="connsiteY2" fmla="*/ 149214 h 189699"/>
                    <a:gd name="connsiteX3" fmla="*/ 533137 w 564983"/>
                    <a:gd name="connsiteY3" fmla="*/ 0 h 189699"/>
                    <a:gd name="connsiteX4" fmla="*/ 563771 w 564983"/>
                    <a:gd name="connsiteY4" fmla="*/ 34169 h 1896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64983" h="189699">
                      <a:moveTo>
                        <a:pt x="563771" y="34169"/>
                      </a:moveTo>
                      <a:cubicBezTo>
                        <a:pt x="487656" y="73570"/>
                        <a:pt x="40909" y="189699"/>
                        <a:pt x="40909" y="189699"/>
                      </a:cubicBezTo>
                      <a:lnTo>
                        <a:pt x="0" y="149214"/>
                      </a:lnTo>
                      <a:lnTo>
                        <a:pt x="533137" y="0"/>
                      </a:lnTo>
                      <a:cubicBezTo>
                        <a:pt x="554911" y="10840"/>
                        <a:pt x="569380" y="31295"/>
                        <a:pt x="563771" y="34169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470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21" name="图形 1">
                <a:extLst>
                  <a:ext uri="{FF2B5EF4-FFF2-40B4-BE49-F238E27FC236}">
                    <a16:creationId xmlns:a16="http://schemas.microsoft.com/office/drawing/2014/main" id="{8F081889-169C-B0D7-9AD3-A585D1699F68}"/>
                  </a:ext>
                </a:extLst>
              </p:cNvPr>
              <p:cNvGrpSpPr/>
              <p:nvPr/>
            </p:nvGrpSpPr>
            <p:grpSpPr>
              <a:xfrm>
                <a:off x="2631890" y="1340426"/>
                <a:ext cx="889743" cy="1505257"/>
                <a:chOff x="2631890" y="1340426"/>
                <a:chExt cx="889743" cy="1505257"/>
              </a:xfrm>
            </p:grpSpPr>
            <p:sp>
              <p:nvSpPr>
                <p:cNvPr id="25" name="任意多边形: 形状 24">
                  <a:extLst>
                    <a:ext uri="{FF2B5EF4-FFF2-40B4-BE49-F238E27FC236}">
                      <a16:creationId xmlns:a16="http://schemas.microsoft.com/office/drawing/2014/main" id="{53C8E459-C724-3CA5-E1D0-5ED082D73757}"/>
                    </a:ext>
                  </a:extLst>
                </p:cNvPr>
                <p:cNvSpPr/>
                <p:nvPr/>
              </p:nvSpPr>
              <p:spPr>
                <a:xfrm>
                  <a:off x="2631890" y="2076364"/>
                  <a:ext cx="889743" cy="769319"/>
                </a:xfrm>
                <a:custGeom>
                  <a:avLst/>
                  <a:gdLst>
                    <a:gd name="connsiteX0" fmla="*/ 22475 w 889743"/>
                    <a:gd name="connsiteY0" fmla="*/ 582435 h 769319"/>
                    <a:gd name="connsiteX1" fmla="*/ 81953 w 889743"/>
                    <a:gd name="connsiteY1" fmla="*/ 344805 h 769319"/>
                    <a:gd name="connsiteX2" fmla="*/ 303465 w 889743"/>
                    <a:gd name="connsiteY2" fmla="*/ 385054 h 769319"/>
                    <a:gd name="connsiteX3" fmla="*/ 311948 w 889743"/>
                    <a:gd name="connsiteY3" fmla="*/ 19842 h 769319"/>
                    <a:gd name="connsiteX4" fmla="*/ 507491 w 889743"/>
                    <a:gd name="connsiteY4" fmla="*/ 0 h 769319"/>
                    <a:gd name="connsiteX5" fmla="*/ 521301 w 889743"/>
                    <a:gd name="connsiteY5" fmla="*/ 399099 h 769319"/>
                    <a:gd name="connsiteX6" fmla="*/ 607219 w 889743"/>
                    <a:gd name="connsiteY6" fmla="*/ 376052 h 769319"/>
                    <a:gd name="connsiteX7" fmla="*/ 700442 w 889743"/>
                    <a:gd name="connsiteY7" fmla="*/ 340940 h 769319"/>
                    <a:gd name="connsiteX8" fmla="*/ 830899 w 889743"/>
                    <a:gd name="connsiteY8" fmla="*/ 303236 h 769319"/>
                    <a:gd name="connsiteX9" fmla="*/ 850505 w 889743"/>
                    <a:gd name="connsiteY9" fmla="*/ 463478 h 769319"/>
                    <a:gd name="connsiteX10" fmla="*/ 882695 w 889743"/>
                    <a:gd name="connsiteY10" fmla="*/ 557739 h 769319"/>
                    <a:gd name="connsiteX11" fmla="*/ 791734 w 889743"/>
                    <a:gd name="connsiteY11" fmla="*/ 634561 h 769319"/>
                    <a:gd name="connsiteX12" fmla="*/ 760204 w 889743"/>
                    <a:gd name="connsiteY12" fmla="*/ 729340 h 769319"/>
                    <a:gd name="connsiteX13" fmla="*/ 614807 w 889743"/>
                    <a:gd name="connsiteY13" fmla="*/ 729340 h 769319"/>
                    <a:gd name="connsiteX14" fmla="*/ 461351 w 889743"/>
                    <a:gd name="connsiteY14" fmla="*/ 734288 h 769319"/>
                    <a:gd name="connsiteX15" fmla="*/ 22475 w 889743"/>
                    <a:gd name="connsiteY15" fmla="*/ 582435 h 7693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889743" h="769319">
                      <a:moveTo>
                        <a:pt x="22475" y="582435"/>
                      </a:moveTo>
                      <a:cubicBezTo>
                        <a:pt x="-23807" y="496470"/>
                        <a:pt x="4000" y="355362"/>
                        <a:pt x="81953" y="344805"/>
                      </a:cubicBezTo>
                      <a:cubicBezTo>
                        <a:pt x="159906" y="334247"/>
                        <a:pt x="263263" y="435106"/>
                        <a:pt x="303465" y="385054"/>
                      </a:cubicBezTo>
                      <a:cubicBezTo>
                        <a:pt x="347107" y="330524"/>
                        <a:pt x="311618" y="67396"/>
                        <a:pt x="311948" y="19842"/>
                      </a:cubicBezTo>
                      <a:lnTo>
                        <a:pt x="507491" y="0"/>
                      </a:lnTo>
                      <a:cubicBezTo>
                        <a:pt x="507491" y="0"/>
                        <a:pt x="470212" y="357483"/>
                        <a:pt x="521301" y="399099"/>
                      </a:cubicBezTo>
                      <a:cubicBezTo>
                        <a:pt x="551228" y="423465"/>
                        <a:pt x="586246" y="420072"/>
                        <a:pt x="607219" y="376052"/>
                      </a:cubicBezTo>
                      <a:cubicBezTo>
                        <a:pt x="626071" y="336085"/>
                        <a:pt x="652699" y="303896"/>
                        <a:pt x="700442" y="340940"/>
                      </a:cubicBezTo>
                      <a:cubicBezTo>
                        <a:pt x="700442" y="340940"/>
                        <a:pt x="727212" y="278681"/>
                        <a:pt x="830899" y="303236"/>
                      </a:cubicBezTo>
                      <a:cubicBezTo>
                        <a:pt x="934585" y="327790"/>
                        <a:pt x="874636" y="447360"/>
                        <a:pt x="850505" y="463478"/>
                      </a:cubicBezTo>
                      <a:cubicBezTo>
                        <a:pt x="850505" y="463478"/>
                        <a:pt x="897635" y="505094"/>
                        <a:pt x="882695" y="557739"/>
                      </a:cubicBezTo>
                      <a:cubicBezTo>
                        <a:pt x="867755" y="610383"/>
                        <a:pt x="791734" y="634561"/>
                        <a:pt x="791734" y="634561"/>
                      </a:cubicBezTo>
                      <a:cubicBezTo>
                        <a:pt x="791734" y="634561"/>
                        <a:pt x="823264" y="706435"/>
                        <a:pt x="760204" y="729340"/>
                      </a:cubicBezTo>
                      <a:cubicBezTo>
                        <a:pt x="697143" y="752245"/>
                        <a:pt x="656234" y="744186"/>
                        <a:pt x="614807" y="729340"/>
                      </a:cubicBezTo>
                      <a:cubicBezTo>
                        <a:pt x="573379" y="714494"/>
                        <a:pt x="501694" y="677497"/>
                        <a:pt x="461351" y="734288"/>
                      </a:cubicBezTo>
                      <a:cubicBezTo>
                        <a:pt x="421008" y="791080"/>
                        <a:pt x="140913" y="802580"/>
                        <a:pt x="22475" y="582435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8512" cap="rnd">
                  <a:solidFill>
                    <a:srgbClr val="EDEDED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" name="任意多边形: 形状 25">
                  <a:extLst>
                    <a:ext uri="{FF2B5EF4-FFF2-40B4-BE49-F238E27FC236}">
                      <a16:creationId xmlns:a16="http://schemas.microsoft.com/office/drawing/2014/main" id="{880817FD-0922-EF81-E697-42807E2596E3}"/>
                    </a:ext>
                  </a:extLst>
                </p:cNvPr>
                <p:cNvSpPr/>
                <p:nvPr/>
              </p:nvSpPr>
              <p:spPr>
                <a:xfrm>
                  <a:off x="2810133" y="1980171"/>
                  <a:ext cx="113769" cy="347407"/>
                </a:xfrm>
                <a:custGeom>
                  <a:avLst/>
                  <a:gdLst>
                    <a:gd name="connsiteX0" fmla="*/ 113769 w 113769"/>
                    <a:gd name="connsiteY0" fmla="*/ 213500 h 347407"/>
                    <a:gd name="connsiteX1" fmla="*/ 45760 w 113769"/>
                    <a:gd name="connsiteY1" fmla="*/ 305922 h 347407"/>
                    <a:gd name="connsiteX2" fmla="*/ 28322 w 113769"/>
                    <a:gd name="connsiteY2" fmla="*/ 343344 h 347407"/>
                    <a:gd name="connsiteX3" fmla="*/ 4050 w 113769"/>
                    <a:gd name="connsiteY3" fmla="*/ 141391 h 347407"/>
                    <a:gd name="connsiteX4" fmla="*/ 75358 w 113769"/>
                    <a:gd name="connsiteY4" fmla="*/ 0 h 347407"/>
                    <a:gd name="connsiteX5" fmla="*/ 113487 w 113769"/>
                    <a:gd name="connsiteY5" fmla="*/ 209777 h 347407"/>
                    <a:gd name="connsiteX6" fmla="*/ 113487 w 113769"/>
                    <a:gd name="connsiteY6" fmla="*/ 209777 h 347407"/>
                    <a:gd name="connsiteX7" fmla="*/ 113769 w 113769"/>
                    <a:gd name="connsiteY7" fmla="*/ 213500 h 3474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13769" h="347407">
                      <a:moveTo>
                        <a:pt x="113769" y="213500"/>
                      </a:moveTo>
                      <a:cubicBezTo>
                        <a:pt x="75405" y="224387"/>
                        <a:pt x="55941" y="265343"/>
                        <a:pt x="45760" y="305922"/>
                      </a:cubicBezTo>
                      <a:cubicBezTo>
                        <a:pt x="35580" y="346501"/>
                        <a:pt x="39634" y="353288"/>
                        <a:pt x="28322" y="343344"/>
                      </a:cubicBezTo>
                      <a:cubicBezTo>
                        <a:pt x="16210" y="332692"/>
                        <a:pt x="-10042" y="256954"/>
                        <a:pt x="4050" y="141391"/>
                      </a:cubicBezTo>
                      <a:cubicBezTo>
                        <a:pt x="14513" y="55567"/>
                        <a:pt x="53113" y="15930"/>
                        <a:pt x="75358" y="0"/>
                      </a:cubicBezTo>
                      <a:cubicBezTo>
                        <a:pt x="81725" y="70931"/>
                        <a:pt x="94486" y="141142"/>
                        <a:pt x="113487" y="209777"/>
                      </a:cubicBezTo>
                      <a:lnTo>
                        <a:pt x="113487" y="209777"/>
                      </a:lnTo>
                      <a:cubicBezTo>
                        <a:pt x="113653" y="211011"/>
                        <a:pt x="113747" y="212254"/>
                        <a:pt x="113769" y="213500"/>
                      </a:cubicBezTo>
                      <a:close/>
                    </a:path>
                  </a:pathLst>
                </a:custGeom>
                <a:solidFill>
                  <a:srgbClr val="EDEDED"/>
                </a:solidFill>
                <a:ln w="8512" cap="rnd">
                  <a:solidFill>
                    <a:srgbClr val="EDEDED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" name="任意多边形: 形状 26">
                  <a:extLst>
                    <a:ext uri="{FF2B5EF4-FFF2-40B4-BE49-F238E27FC236}">
                      <a16:creationId xmlns:a16="http://schemas.microsoft.com/office/drawing/2014/main" id="{059FE880-E96C-F273-DB17-16605C722720}"/>
                    </a:ext>
                  </a:extLst>
                </p:cNvPr>
                <p:cNvSpPr/>
                <p:nvPr/>
              </p:nvSpPr>
              <p:spPr>
                <a:xfrm>
                  <a:off x="3155312" y="1980077"/>
                  <a:ext cx="113755" cy="347487"/>
                </a:xfrm>
                <a:custGeom>
                  <a:avLst/>
                  <a:gdLst>
                    <a:gd name="connsiteX0" fmla="*/ 85447 w 113755"/>
                    <a:gd name="connsiteY0" fmla="*/ 343438 h 347487"/>
                    <a:gd name="connsiteX1" fmla="*/ 67962 w 113755"/>
                    <a:gd name="connsiteY1" fmla="*/ 306017 h 347487"/>
                    <a:gd name="connsiteX2" fmla="*/ 0 w 113755"/>
                    <a:gd name="connsiteY2" fmla="*/ 213594 h 347487"/>
                    <a:gd name="connsiteX3" fmla="*/ 236 w 113755"/>
                    <a:gd name="connsiteY3" fmla="*/ 209918 h 347487"/>
                    <a:gd name="connsiteX4" fmla="*/ 236 w 113755"/>
                    <a:gd name="connsiteY4" fmla="*/ 209918 h 347487"/>
                    <a:gd name="connsiteX5" fmla="*/ 38411 w 113755"/>
                    <a:gd name="connsiteY5" fmla="*/ 0 h 347487"/>
                    <a:gd name="connsiteX6" fmla="*/ 109719 w 113755"/>
                    <a:gd name="connsiteY6" fmla="*/ 141391 h 347487"/>
                    <a:gd name="connsiteX7" fmla="*/ 85447 w 113755"/>
                    <a:gd name="connsiteY7" fmla="*/ 343438 h 34748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13755" h="347487">
                      <a:moveTo>
                        <a:pt x="85447" y="343438"/>
                      </a:moveTo>
                      <a:cubicBezTo>
                        <a:pt x="74136" y="353382"/>
                        <a:pt x="78048" y="346501"/>
                        <a:pt x="67962" y="306017"/>
                      </a:cubicBezTo>
                      <a:cubicBezTo>
                        <a:pt x="57876" y="265532"/>
                        <a:pt x="38364" y="224481"/>
                        <a:pt x="0" y="213594"/>
                      </a:cubicBezTo>
                      <a:cubicBezTo>
                        <a:pt x="15" y="212366"/>
                        <a:pt x="94" y="211139"/>
                        <a:pt x="236" y="209918"/>
                      </a:cubicBezTo>
                      <a:lnTo>
                        <a:pt x="236" y="209918"/>
                      </a:lnTo>
                      <a:cubicBezTo>
                        <a:pt x="19302" y="141248"/>
                        <a:pt x="32080" y="70986"/>
                        <a:pt x="38411" y="0"/>
                      </a:cubicBezTo>
                      <a:cubicBezTo>
                        <a:pt x="60657" y="16072"/>
                        <a:pt x="99256" y="55708"/>
                        <a:pt x="109719" y="141391"/>
                      </a:cubicBezTo>
                      <a:cubicBezTo>
                        <a:pt x="123764" y="257048"/>
                        <a:pt x="97607" y="332786"/>
                        <a:pt x="85447" y="343438"/>
                      </a:cubicBezTo>
                      <a:close/>
                    </a:path>
                  </a:pathLst>
                </a:custGeom>
                <a:solidFill>
                  <a:srgbClr val="EDEDED"/>
                </a:solidFill>
                <a:ln w="8512" cap="rnd">
                  <a:solidFill>
                    <a:srgbClr val="EDEDED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8" name="任意多边形: 形状 27">
                  <a:extLst>
                    <a:ext uri="{FF2B5EF4-FFF2-40B4-BE49-F238E27FC236}">
                      <a16:creationId xmlns:a16="http://schemas.microsoft.com/office/drawing/2014/main" id="{21A28C36-EB24-B29D-5D89-DE46D5FAAF52}"/>
                    </a:ext>
                  </a:extLst>
                </p:cNvPr>
                <p:cNvSpPr/>
                <p:nvPr/>
              </p:nvSpPr>
              <p:spPr>
                <a:xfrm>
                  <a:off x="2879724" y="1340426"/>
                  <a:ext cx="319787" cy="867525"/>
                </a:xfrm>
                <a:custGeom>
                  <a:avLst/>
                  <a:gdLst>
                    <a:gd name="connsiteX0" fmla="*/ 313999 w 319787"/>
                    <a:gd name="connsiteY0" fmla="*/ 639604 h 867525"/>
                    <a:gd name="connsiteX1" fmla="*/ 275823 w 319787"/>
                    <a:gd name="connsiteY1" fmla="*/ 849522 h 867525"/>
                    <a:gd name="connsiteX2" fmla="*/ 275824 w 319787"/>
                    <a:gd name="connsiteY2" fmla="*/ 849522 h 867525"/>
                    <a:gd name="connsiteX3" fmla="*/ 270451 w 319787"/>
                    <a:gd name="connsiteY3" fmla="*/ 867526 h 867525"/>
                    <a:gd name="connsiteX4" fmla="*/ 49269 w 319787"/>
                    <a:gd name="connsiteY4" fmla="*/ 867526 h 867525"/>
                    <a:gd name="connsiteX5" fmla="*/ 43896 w 319787"/>
                    <a:gd name="connsiteY5" fmla="*/ 849381 h 867525"/>
                    <a:gd name="connsiteX6" fmla="*/ 43896 w 319787"/>
                    <a:gd name="connsiteY6" fmla="*/ 849381 h 867525"/>
                    <a:gd name="connsiteX7" fmla="*/ 5768 w 319787"/>
                    <a:gd name="connsiteY7" fmla="*/ 639604 h 867525"/>
                    <a:gd name="connsiteX8" fmla="*/ 21415 w 319787"/>
                    <a:gd name="connsiteY8" fmla="*/ 293904 h 867525"/>
                    <a:gd name="connsiteX9" fmla="*/ 31312 w 319787"/>
                    <a:gd name="connsiteY9" fmla="*/ 251015 h 867525"/>
                    <a:gd name="connsiteX10" fmla="*/ 159883 w 319787"/>
                    <a:gd name="connsiteY10" fmla="*/ 0 h 867525"/>
                    <a:gd name="connsiteX11" fmla="*/ 288454 w 319787"/>
                    <a:gd name="connsiteY11" fmla="*/ 251015 h 867525"/>
                    <a:gd name="connsiteX12" fmla="*/ 298352 w 319787"/>
                    <a:gd name="connsiteY12" fmla="*/ 293904 h 867525"/>
                    <a:gd name="connsiteX13" fmla="*/ 313999 w 319787"/>
                    <a:gd name="connsiteY13" fmla="*/ 639604 h 867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319787" h="867525">
                      <a:moveTo>
                        <a:pt x="313999" y="639604"/>
                      </a:moveTo>
                      <a:cubicBezTo>
                        <a:pt x="307668" y="710590"/>
                        <a:pt x="294890" y="780852"/>
                        <a:pt x="275823" y="849522"/>
                      </a:cubicBezTo>
                      <a:lnTo>
                        <a:pt x="275824" y="849522"/>
                      </a:lnTo>
                      <a:cubicBezTo>
                        <a:pt x="274033" y="855649"/>
                        <a:pt x="272289" y="861681"/>
                        <a:pt x="270451" y="867526"/>
                      </a:cubicBezTo>
                      <a:lnTo>
                        <a:pt x="49269" y="867526"/>
                      </a:lnTo>
                      <a:cubicBezTo>
                        <a:pt x="47431" y="861634"/>
                        <a:pt x="45640" y="855555"/>
                        <a:pt x="43896" y="849381"/>
                      </a:cubicBezTo>
                      <a:lnTo>
                        <a:pt x="43896" y="849381"/>
                      </a:lnTo>
                      <a:cubicBezTo>
                        <a:pt x="24895" y="780746"/>
                        <a:pt x="12134" y="710535"/>
                        <a:pt x="5768" y="639604"/>
                      </a:cubicBezTo>
                      <a:cubicBezTo>
                        <a:pt x="-4413" y="531204"/>
                        <a:pt x="-2245" y="410080"/>
                        <a:pt x="21415" y="293904"/>
                      </a:cubicBezTo>
                      <a:cubicBezTo>
                        <a:pt x="24478" y="278964"/>
                        <a:pt x="27777" y="264636"/>
                        <a:pt x="31312" y="251015"/>
                      </a:cubicBezTo>
                      <a:cubicBezTo>
                        <a:pt x="77217" y="73052"/>
                        <a:pt x="159883" y="0"/>
                        <a:pt x="159883" y="0"/>
                      </a:cubicBezTo>
                      <a:cubicBezTo>
                        <a:pt x="159883" y="0"/>
                        <a:pt x="242597" y="73052"/>
                        <a:pt x="288454" y="251015"/>
                      </a:cubicBezTo>
                      <a:cubicBezTo>
                        <a:pt x="291989" y="264636"/>
                        <a:pt x="295335" y="278964"/>
                        <a:pt x="298352" y="293904"/>
                      </a:cubicBezTo>
                      <a:cubicBezTo>
                        <a:pt x="322011" y="410080"/>
                        <a:pt x="324226" y="531016"/>
                        <a:pt x="313999" y="639604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8512" cap="rnd">
                  <a:solidFill>
                    <a:srgbClr val="DDDDDD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" name="任意多边形: 形状 28">
                  <a:extLst>
                    <a:ext uri="{FF2B5EF4-FFF2-40B4-BE49-F238E27FC236}">
                      <a16:creationId xmlns:a16="http://schemas.microsoft.com/office/drawing/2014/main" id="{B9DACA1D-C1C2-DF89-558A-914B9223B967}"/>
                    </a:ext>
                  </a:extLst>
                </p:cNvPr>
                <p:cNvSpPr/>
                <p:nvPr/>
              </p:nvSpPr>
              <p:spPr>
                <a:xfrm>
                  <a:off x="2911036" y="1340426"/>
                  <a:ext cx="257142" cy="251015"/>
                </a:xfrm>
                <a:custGeom>
                  <a:avLst/>
                  <a:gdLst>
                    <a:gd name="connsiteX0" fmla="*/ 257142 w 257142"/>
                    <a:gd name="connsiteY0" fmla="*/ 251015 h 251015"/>
                    <a:gd name="connsiteX1" fmla="*/ 0 w 257142"/>
                    <a:gd name="connsiteY1" fmla="*/ 251015 h 251015"/>
                    <a:gd name="connsiteX2" fmla="*/ 128571 w 257142"/>
                    <a:gd name="connsiteY2" fmla="*/ 0 h 251015"/>
                    <a:gd name="connsiteX3" fmla="*/ 257142 w 257142"/>
                    <a:gd name="connsiteY3" fmla="*/ 251015 h 2510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57142" h="251015">
                      <a:moveTo>
                        <a:pt x="257142" y="251015"/>
                      </a:moveTo>
                      <a:lnTo>
                        <a:pt x="0" y="251015"/>
                      </a:lnTo>
                      <a:cubicBezTo>
                        <a:pt x="45905" y="73052"/>
                        <a:pt x="128571" y="0"/>
                        <a:pt x="128571" y="0"/>
                      </a:cubicBezTo>
                      <a:cubicBezTo>
                        <a:pt x="128571" y="0"/>
                        <a:pt x="211285" y="73052"/>
                        <a:pt x="257142" y="251015"/>
                      </a:cubicBezTo>
                      <a:close/>
                    </a:path>
                  </a:pathLst>
                </a:custGeom>
                <a:solidFill>
                  <a:srgbClr val="DDDDDD"/>
                </a:solidFill>
                <a:ln w="4233" cap="flat">
                  <a:solidFill>
                    <a:srgbClr val="DDDDDD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0" name="任意多边形: 形状 29">
                  <a:extLst>
                    <a:ext uri="{FF2B5EF4-FFF2-40B4-BE49-F238E27FC236}">
                      <a16:creationId xmlns:a16="http://schemas.microsoft.com/office/drawing/2014/main" id="{7EEED431-A156-EAA1-E450-93D17F13DE4A}"/>
                    </a:ext>
                  </a:extLst>
                </p:cNvPr>
                <p:cNvSpPr/>
                <p:nvPr/>
              </p:nvSpPr>
              <p:spPr>
                <a:xfrm>
                  <a:off x="2952811" y="1657807"/>
                  <a:ext cx="173676" cy="173943"/>
                </a:xfrm>
                <a:custGeom>
                  <a:avLst/>
                  <a:gdLst>
                    <a:gd name="connsiteX0" fmla="*/ 148254 w 173676"/>
                    <a:gd name="connsiteY0" fmla="*/ 148406 h 173943"/>
                    <a:gd name="connsiteX1" fmla="*/ 25615 w 173676"/>
                    <a:gd name="connsiteY1" fmla="*/ 148682 h 173943"/>
                    <a:gd name="connsiteX2" fmla="*/ 25339 w 173676"/>
                    <a:gd name="connsiteY2" fmla="*/ 148406 h 173943"/>
                    <a:gd name="connsiteX3" fmla="*/ 25339 w 173676"/>
                    <a:gd name="connsiteY3" fmla="*/ 25538 h 173943"/>
                    <a:gd name="connsiteX4" fmla="*/ 147978 w 173676"/>
                    <a:gd name="connsiteY4" fmla="*/ 25262 h 173943"/>
                    <a:gd name="connsiteX5" fmla="*/ 148254 w 173676"/>
                    <a:gd name="connsiteY5" fmla="*/ 25538 h 173943"/>
                    <a:gd name="connsiteX6" fmla="*/ 161828 w 173676"/>
                    <a:gd name="connsiteY6" fmla="*/ 43117 h 173943"/>
                    <a:gd name="connsiteX7" fmla="*/ 148254 w 173676"/>
                    <a:gd name="connsiteY7" fmla="*/ 148406 h 1739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73676" h="173943">
                      <a:moveTo>
                        <a:pt x="148254" y="148406"/>
                      </a:moveTo>
                      <a:cubicBezTo>
                        <a:pt x="114464" y="182348"/>
                        <a:pt x="59557" y="182472"/>
                        <a:pt x="25615" y="148682"/>
                      </a:cubicBezTo>
                      <a:cubicBezTo>
                        <a:pt x="25522" y="148590"/>
                        <a:pt x="25430" y="148498"/>
                        <a:pt x="25339" y="148406"/>
                      </a:cubicBezTo>
                      <a:cubicBezTo>
                        <a:pt x="-8446" y="114417"/>
                        <a:pt x="-8446" y="59527"/>
                        <a:pt x="25339" y="25538"/>
                      </a:cubicBezTo>
                      <a:cubicBezTo>
                        <a:pt x="59129" y="-8405"/>
                        <a:pt x="114036" y="-8528"/>
                        <a:pt x="147978" y="25262"/>
                      </a:cubicBezTo>
                      <a:cubicBezTo>
                        <a:pt x="148070" y="25354"/>
                        <a:pt x="148162" y="25446"/>
                        <a:pt x="148254" y="25538"/>
                      </a:cubicBezTo>
                      <a:cubicBezTo>
                        <a:pt x="153519" y="30786"/>
                        <a:pt x="158082" y="36695"/>
                        <a:pt x="161828" y="43117"/>
                      </a:cubicBezTo>
                      <a:cubicBezTo>
                        <a:pt x="181721" y="77227"/>
                        <a:pt x="176148" y="120457"/>
                        <a:pt x="148254" y="148406"/>
                      </a:cubicBezTo>
                      <a:close/>
                    </a:path>
                  </a:pathLst>
                </a:custGeom>
                <a:solidFill>
                  <a:srgbClr val="EDEDED"/>
                </a:solidFill>
                <a:ln w="8512" cap="rnd">
                  <a:solidFill>
                    <a:srgbClr val="F9F9F9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1" name="任意多边形: 形状 30">
                  <a:extLst>
                    <a:ext uri="{FF2B5EF4-FFF2-40B4-BE49-F238E27FC236}">
                      <a16:creationId xmlns:a16="http://schemas.microsoft.com/office/drawing/2014/main" id="{CE55F85B-FF1B-C572-73F9-A0EEB3D227A6}"/>
                    </a:ext>
                  </a:extLst>
                </p:cNvPr>
                <p:cNvSpPr/>
                <p:nvPr/>
              </p:nvSpPr>
              <p:spPr>
                <a:xfrm>
                  <a:off x="2964623" y="1669724"/>
                  <a:ext cx="150015" cy="150109"/>
                </a:xfrm>
                <a:custGeom>
                  <a:avLst/>
                  <a:gdLst>
                    <a:gd name="connsiteX0" fmla="*/ 150015 w 150015"/>
                    <a:gd name="connsiteY0" fmla="*/ 31200 h 150109"/>
                    <a:gd name="connsiteX1" fmla="*/ 31106 w 150015"/>
                    <a:gd name="connsiteY1" fmla="*/ 150110 h 150109"/>
                    <a:gd name="connsiteX2" fmla="*/ 13526 w 150015"/>
                    <a:gd name="connsiteY2" fmla="*/ 136489 h 150109"/>
                    <a:gd name="connsiteX3" fmla="*/ 0 w 150015"/>
                    <a:gd name="connsiteY3" fmla="*/ 118862 h 150109"/>
                    <a:gd name="connsiteX4" fmla="*/ 118862 w 150015"/>
                    <a:gd name="connsiteY4" fmla="*/ 0 h 150109"/>
                    <a:gd name="connsiteX5" fmla="*/ 136442 w 150015"/>
                    <a:gd name="connsiteY5" fmla="*/ 13621 h 150109"/>
                    <a:gd name="connsiteX6" fmla="*/ 150015 w 150015"/>
                    <a:gd name="connsiteY6" fmla="*/ 31200 h 1501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50015" h="150109">
                      <a:moveTo>
                        <a:pt x="150015" y="31200"/>
                      </a:moveTo>
                      <a:lnTo>
                        <a:pt x="31106" y="150110"/>
                      </a:lnTo>
                      <a:cubicBezTo>
                        <a:pt x="24691" y="146335"/>
                        <a:pt x="18784" y="141758"/>
                        <a:pt x="13526" y="136489"/>
                      </a:cubicBezTo>
                      <a:cubicBezTo>
                        <a:pt x="8275" y="131223"/>
                        <a:pt x="3728" y="125298"/>
                        <a:pt x="0" y="118862"/>
                      </a:cubicBezTo>
                      <a:lnTo>
                        <a:pt x="118862" y="0"/>
                      </a:lnTo>
                      <a:cubicBezTo>
                        <a:pt x="125277" y="3775"/>
                        <a:pt x="131185" y="8352"/>
                        <a:pt x="136442" y="13621"/>
                      </a:cubicBezTo>
                      <a:cubicBezTo>
                        <a:pt x="141707" y="18869"/>
                        <a:pt x="146270" y="24778"/>
                        <a:pt x="150015" y="31200"/>
                      </a:cubicBezTo>
                      <a:close/>
                    </a:path>
                  </a:pathLst>
                </a:custGeom>
                <a:solidFill>
                  <a:srgbClr val="F9F9F9"/>
                </a:solidFill>
                <a:ln w="470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" name="任意多边形: 形状 31">
                  <a:extLst>
                    <a:ext uri="{FF2B5EF4-FFF2-40B4-BE49-F238E27FC236}">
                      <a16:creationId xmlns:a16="http://schemas.microsoft.com/office/drawing/2014/main" id="{B784C7DF-8972-E975-2B52-A9D6D3CAFE35}"/>
                    </a:ext>
                  </a:extLst>
                </p:cNvPr>
                <p:cNvSpPr/>
                <p:nvPr/>
              </p:nvSpPr>
              <p:spPr>
                <a:xfrm>
                  <a:off x="3004102" y="1961555"/>
                  <a:ext cx="71032" cy="366013"/>
                </a:xfrm>
                <a:custGeom>
                  <a:avLst/>
                  <a:gdLst>
                    <a:gd name="connsiteX0" fmla="*/ 35505 w 71032"/>
                    <a:gd name="connsiteY0" fmla="*/ 0 h 366013"/>
                    <a:gd name="connsiteX1" fmla="*/ 35505 w 71032"/>
                    <a:gd name="connsiteY1" fmla="*/ 366013 h 366013"/>
                    <a:gd name="connsiteX2" fmla="*/ 35505 w 71032"/>
                    <a:gd name="connsiteY2" fmla="*/ 0 h 36601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71032" h="366013">
                      <a:moveTo>
                        <a:pt x="35505" y="0"/>
                      </a:moveTo>
                      <a:cubicBezTo>
                        <a:pt x="-1634" y="49298"/>
                        <a:pt x="-21051" y="298664"/>
                        <a:pt x="35505" y="366013"/>
                      </a:cubicBezTo>
                      <a:cubicBezTo>
                        <a:pt x="92156" y="298617"/>
                        <a:pt x="72597" y="49298"/>
                        <a:pt x="35505" y="0"/>
                      </a:cubicBezTo>
                      <a:close/>
                    </a:path>
                  </a:pathLst>
                </a:custGeom>
                <a:solidFill>
                  <a:srgbClr val="DDDDDD"/>
                </a:solidFill>
                <a:ln w="4233" cap="flat">
                  <a:solidFill>
                    <a:srgbClr val="DDDDDD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3" name="任意多边形: 形状 32">
                  <a:extLst>
                    <a:ext uri="{FF2B5EF4-FFF2-40B4-BE49-F238E27FC236}">
                      <a16:creationId xmlns:a16="http://schemas.microsoft.com/office/drawing/2014/main" id="{2B606536-FF8A-88F3-D433-814149DFCF90}"/>
                    </a:ext>
                  </a:extLst>
                </p:cNvPr>
                <p:cNvSpPr/>
                <p:nvPr/>
              </p:nvSpPr>
              <p:spPr>
                <a:xfrm>
                  <a:off x="2952811" y="1657807"/>
                  <a:ext cx="173676" cy="173943"/>
                </a:xfrm>
                <a:custGeom>
                  <a:avLst/>
                  <a:gdLst>
                    <a:gd name="connsiteX0" fmla="*/ 148254 w 173676"/>
                    <a:gd name="connsiteY0" fmla="*/ 148406 h 173943"/>
                    <a:gd name="connsiteX1" fmla="*/ 25615 w 173676"/>
                    <a:gd name="connsiteY1" fmla="*/ 148682 h 173943"/>
                    <a:gd name="connsiteX2" fmla="*/ 25339 w 173676"/>
                    <a:gd name="connsiteY2" fmla="*/ 148406 h 173943"/>
                    <a:gd name="connsiteX3" fmla="*/ 25339 w 173676"/>
                    <a:gd name="connsiteY3" fmla="*/ 25538 h 173943"/>
                    <a:gd name="connsiteX4" fmla="*/ 147978 w 173676"/>
                    <a:gd name="connsiteY4" fmla="*/ 25262 h 173943"/>
                    <a:gd name="connsiteX5" fmla="*/ 148254 w 173676"/>
                    <a:gd name="connsiteY5" fmla="*/ 25538 h 173943"/>
                    <a:gd name="connsiteX6" fmla="*/ 161828 w 173676"/>
                    <a:gd name="connsiteY6" fmla="*/ 43117 h 173943"/>
                    <a:gd name="connsiteX7" fmla="*/ 148254 w 173676"/>
                    <a:gd name="connsiteY7" fmla="*/ 148406 h 1739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73676" h="173943">
                      <a:moveTo>
                        <a:pt x="148254" y="148406"/>
                      </a:moveTo>
                      <a:cubicBezTo>
                        <a:pt x="114464" y="182348"/>
                        <a:pt x="59557" y="182472"/>
                        <a:pt x="25615" y="148682"/>
                      </a:cubicBezTo>
                      <a:cubicBezTo>
                        <a:pt x="25522" y="148590"/>
                        <a:pt x="25430" y="148498"/>
                        <a:pt x="25339" y="148406"/>
                      </a:cubicBezTo>
                      <a:cubicBezTo>
                        <a:pt x="-8446" y="114417"/>
                        <a:pt x="-8446" y="59527"/>
                        <a:pt x="25339" y="25538"/>
                      </a:cubicBezTo>
                      <a:cubicBezTo>
                        <a:pt x="59129" y="-8405"/>
                        <a:pt x="114036" y="-8528"/>
                        <a:pt x="147978" y="25262"/>
                      </a:cubicBezTo>
                      <a:cubicBezTo>
                        <a:pt x="148070" y="25354"/>
                        <a:pt x="148162" y="25446"/>
                        <a:pt x="148254" y="25538"/>
                      </a:cubicBezTo>
                      <a:cubicBezTo>
                        <a:pt x="153519" y="30786"/>
                        <a:pt x="158082" y="36695"/>
                        <a:pt x="161828" y="43117"/>
                      </a:cubicBezTo>
                      <a:cubicBezTo>
                        <a:pt x="181721" y="77227"/>
                        <a:pt x="176148" y="120457"/>
                        <a:pt x="148254" y="148406"/>
                      </a:cubicBezTo>
                      <a:close/>
                    </a:path>
                  </a:pathLst>
                </a:custGeom>
                <a:noFill/>
                <a:ln w="8512" cap="rnd">
                  <a:solidFill>
                    <a:srgbClr val="DDDDDD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" name="任意多边形: 形状 33">
                  <a:extLst>
                    <a:ext uri="{FF2B5EF4-FFF2-40B4-BE49-F238E27FC236}">
                      <a16:creationId xmlns:a16="http://schemas.microsoft.com/office/drawing/2014/main" id="{988FA798-A0FB-DDAD-1A46-1771C2CAF080}"/>
                    </a:ext>
                  </a:extLst>
                </p:cNvPr>
                <p:cNvSpPr/>
                <p:nvPr/>
              </p:nvSpPr>
              <p:spPr>
                <a:xfrm>
                  <a:off x="3452797" y="2539889"/>
                  <a:ext cx="29597" cy="19276"/>
                </a:xfrm>
                <a:custGeom>
                  <a:avLst/>
                  <a:gdLst>
                    <a:gd name="connsiteX0" fmla="*/ 29598 w 29597"/>
                    <a:gd name="connsiteY0" fmla="*/ 0 h 19276"/>
                    <a:gd name="connsiteX1" fmla="*/ 0 w 29597"/>
                    <a:gd name="connsiteY1" fmla="*/ 19276 h 1927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9597" h="19276">
                      <a:moveTo>
                        <a:pt x="29598" y="0"/>
                      </a:moveTo>
                      <a:cubicBezTo>
                        <a:pt x="20148" y="7042"/>
                        <a:pt x="10262" y="13481"/>
                        <a:pt x="0" y="19276"/>
                      </a:cubicBezTo>
                    </a:path>
                  </a:pathLst>
                </a:custGeom>
                <a:noFill/>
                <a:ln w="8512" cap="rnd">
                  <a:solidFill>
                    <a:srgbClr val="EDEDED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" name="任意多边形: 形状 34">
                  <a:extLst>
                    <a:ext uri="{FF2B5EF4-FFF2-40B4-BE49-F238E27FC236}">
                      <a16:creationId xmlns:a16="http://schemas.microsoft.com/office/drawing/2014/main" id="{88B9075D-C6BF-E933-D2DA-0E85ADA9EC29}"/>
                    </a:ext>
                  </a:extLst>
                </p:cNvPr>
                <p:cNvSpPr/>
                <p:nvPr/>
              </p:nvSpPr>
              <p:spPr>
                <a:xfrm>
                  <a:off x="3307110" y="2560817"/>
                  <a:ext cx="116514" cy="152706"/>
                </a:xfrm>
                <a:custGeom>
                  <a:avLst/>
                  <a:gdLst>
                    <a:gd name="connsiteX0" fmla="*/ 95117 w 116514"/>
                    <a:gd name="connsiteY0" fmla="*/ 12581 h 152706"/>
                    <a:gd name="connsiteX1" fmla="*/ 1139 w 116514"/>
                    <a:gd name="connsiteY1" fmla="*/ 56365 h 152706"/>
                    <a:gd name="connsiteX2" fmla="*/ 116514 w 116514"/>
                    <a:gd name="connsiteY2" fmla="*/ 150343 h 1527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16514" h="152706">
                      <a:moveTo>
                        <a:pt x="95117" y="12581"/>
                      </a:moveTo>
                      <a:cubicBezTo>
                        <a:pt x="70515" y="-12445"/>
                        <a:pt x="10613" y="-1275"/>
                        <a:pt x="1139" y="56365"/>
                      </a:cubicBezTo>
                      <a:cubicBezTo>
                        <a:pt x="-8334" y="114006"/>
                        <a:pt x="42237" y="164341"/>
                        <a:pt x="116514" y="150343"/>
                      </a:cubicBezTo>
                    </a:path>
                  </a:pathLst>
                </a:custGeom>
                <a:noFill/>
                <a:ln w="8512" cap="rnd">
                  <a:solidFill>
                    <a:srgbClr val="EDEDED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" name="任意多边形: 形状 35">
                  <a:extLst>
                    <a:ext uri="{FF2B5EF4-FFF2-40B4-BE49-F238E27FC236}">
                      <a16:creationId xmlns:a16="http://schemas.microsoft.com/office/drawing/2014/main" id="{1D4BDD13-1A9B-059B-4E5F-4DDF8E3359B8}"/>
                    </a:ext>
                  </a:extLst>
                </p:cNvPr>
                <p:cNvSpPr/>
                <p:nvPr/>
              </p:nvSpPr>
              <p:spPr>
                <a:xfrm>
                  <a:off x="3009067" y="2342367"/>
                  <a:ext cx="6308" cy="189981"/>
                </a:xfrm>
                <a:custGeom>
                  <a:avLst/>
                  <a:gdLst>
                    <a:gd name="connsiteX0" fmla="*/ 0 w 6308"/>
                    <a:gd name="connsiteY0" fmla="*/ 0 h 189981"/>
                    <a:gd name="connsiteX1" fmla="*/ 5090 w 6308"/>
                    <a:gd name="connsiteY1" fmla="*/ 189982 h 1899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6308" h="189981">
                      <a:moveTo>
                        <a:pt x="0" y="0"/>
                      </a:moveTo>
                      <a:cubicBezTo>
                        <a:pt x="9426" y="66736"/>
                        <a:pt x="5656" y="182630"/>
                        <a:pt x="5090" y="189982"/>
                      </a:cubicBezTo>
                    </a:path>
                  </a:pathLst>
                </a:custGeom>
                <a:noFill/>
                <a:ln w="8512" cap="rnd">
                  <a:solidFill>
                    <a:srgbClr val="EDEDED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7" name="任意多边形: 形状 36">
                  <a:extLst>
                    <a:ext uri="{FF2B5EF4-FFF2-40B4-BE49-F238E27FC236}">
                      <a16:creationId xmlns:a16="http://schemas.microsoft.com/office/drawing/2014/main" id="{BC3AF8E4-ABEB-6B07-132E-5842B27F2518}"/>
                    </a:ext>
                  </a:extLst>
                </p:cNvPr>
                <p:cNvSpPr/>
                <p:nvPr/>
              </p:nvSpPr>
              <p:spPr>
                <a:xfrm>
                  <a:off x="3078961" y="2401751"/>
                  <a:ext cx="54293" cy="226696"/>
                </a:xfrm>
                <a:custGeom>
                  <a:avLst/>
                  <a:gdLst>
                    <a:gd name="connsiteX0" fmla="*/ 54294 w 54293"/>
                    <a:gd name="connsiteY0" fmla="*/ 226696 h 226696"/>
                    <a:gd name="connsiteX1" fmla="*/ 0 w 54293"/>
                    <a:gd name="connsiteY1" fmla="*/ 0 h 2266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54293" h="226696">
                      <a:moveTo>
                        <a:pt x="54294" y="226696"/>
                      </a:moveTo>
                      <a:cubicBezTo>
                        <a:pt x="17532" y="188238"/>
                        <a:pt x="0" y="163353"/>
                        <a:pt x="0" y="0"/>
                      </a:cubicBezTo>
                    </a:path>
                  </a:pathLst>
                </a:custGeom>
                <a:noFill/>
                <a:ln w="8512" cap="rnd">
                  <a:solidFill>
                    <a:srgbClr val="EDEDED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22" name="图形 1">
                <a:extLst>
                  <a:ext uri="{FF2B5EF4-FFF2-40B4-BE49-F238E27FC236}">
                    <a16:creationId xmlns:a16="http://schemas.microsoft.com/office/drawing/2014/main" id="{0C575FFF-874F-2005-B181-B80A2D5758A5}"/>
                  </a:ext>
                </a:extLst>
              </p:cNvPr>
              <p:cNvGrpSpPr/>
              <p:nvPr/>
            </p:nvGrpSpPr>
            <p:grpSpPr>
              <a:xfrm>
                <a:off x="2433183" y="2362962"/>
                <a:ext cx="810356" cy="726983"/>
                <a:chOff x="2433183" y="2362962"/>
                <a:chExt cx="810356" cy="726983"/>
              </a:xfrm>
            </p:grpSpPr>
            <p:sp>
              <p:nvSpPr>
                <p:cNvPr id="23" name="任意多边形: 形状 22">
                  <a:extLst>
                    <a:ext uri="{FF2B5EF4-FFF2-40B4-BE49-F238E27FC236}">
                      <a16:creationId xmlns:a16="http://schemas.microsoft.com/office/drawing/2014/main" id="{2931778A-547D-CB58-63B1-7B9B7DD71FC8}"/>
                    </a:ext>
                  </a:extLst>
                </p:cNvPr>
                <p:cNvSpPr/>
                <p:nvPr/>
              </p:nvSpPr>
              <p:spPr>
                <a:xfrm>
                  <a:off x="2433183" y="2362962"/>
                  <a:ext cx="810356" cy="714588"/>
                </a:xfrm>
                <a:custGeom>
                  <a:avLst/>
                  <a:gdLst>
                    <a:gd name="connsiteX0" fmla="*/ 28938 w 810356"/>
                    <a:gd name="connsiteY0" fmla="*/ 0 h 714588"/>
                    <a:gd name="connsiteX1" fmla="*/ 555429 w 810356"/>
                    <a:gd name="connsiteY1" fmla="*/ 206242 h 714588"/>
                    <a:gd name="connsiteX2" fmla="*/ 810356 w 810356"/>
                    <a:gd name="connsiteY2" fmla="*/ 714588 h 714588"/>
                    <a:gd name="connsiteX3" fmla="*/ 243710 w 810356"/>
                    <a:gd name="connsiteY3" fmla="*/ 464704 h 714588"/>
                    <a:gd name="connsiteX4" fmla="*/ 0 w 810356"/>
                    <a:gd name="connsiteY4" fmla="*/ 12395 h 714588"/>
                    <a:gd name="connsiteX5" fmla="*/ 28938 w 810356"/>
                    <a:gd name="connsiteY5" fmla="*/ 0 h 7145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810356" h="714588">
                      <a:moveTo>
                        <a:pt x="28938" y="0"/>
                      </a:moveTo>
                      <a:lnTo>
                        <a:pt x="555429" y="206242"/>
                      </a:lnTo>
                      <a:lnTo>
                        <a:pt x="810356" y="714588"/>
                      </a:lnTo>
                      <a:lnTo>
                        <a:pt x="243710" y="464704"/>
                      </a:lnTo>
                      <a:lnTo>
                        <a:pt x="0" y="12395"/>
                      </a:lnTo>
                      <a:lnTo>
                        <a:pt x="28938" y="0"/>
                      </a:lnTo>
                      <a:close/>
                    </a:path>
                  </a:pathLst>
                </a:custGeom>
                <a:solidFill>
                  <a:srgbClr val="EDEDED"/>
                </a:solidFill>
                <a:ln w="470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" name="任意多边形: 形状 23">
                  <a:extLst>
                    <a:ext uri="{FF2B5EF4-FFF2-40B4-BE49-F238E27FC236}">
                      <a16:creationId xmlns:a16="http://schemas.microsoft.com/office/drawing/2014/main" id="{9FBE4455-1505-0ADD-BEEA-81D594B6B0D8}"/>
                    </a:ext>
                  </a:extLst>
                </p:cNvPr>
                <p:cNvSpPr/>
                <p:nvPr/>
              </p:nvSpPr>
              <p:spPr>
                <a:xfrm>
                  <a:off x="2433183" y="2375358"/>
                  <a:ext cx="781418" cy="714588"/>
                </a:xfrm>
                <a:custGeom>
                  <a:avLst/>
                  <a:gdLst>
                    <a:gd name="connsiteX0" fmla="*/ 0 w 781418"/>
                    <a:gd name="connsiteY0" fmla="*/ 0 h 714588"/>
                    <a:gd name="connsiteX1" fmla="*/ 526491 w 781418"/>
                    <a:gd name="connsiteY1" fmla="*/ 206242 h 714588"/>
                    <a:gd name="connsiteX2" fmla="*/ 781419 w 781418"/>
                    <a:gd name="connsiteY2" fmla="*/ 714588 h 714588"/>
                    <a:gd name="connsiteX3" fmla="*/ 214819 w 781418"/>
                    <a:gd name="connsiteY3" fmla="*/ 464704 h 714588"/>
                    <a:gd name="connsiteX4" fmla="*/ 0 w 781418"/>
                    <a:gd name="connsiteY4" fmla="*/ 0 h 7145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81418" h="714588">
                      <a:moveTo>
                        <a:pt x="0" y="0"/>
                      </a:moveTo>
                      <a:lnTo>
                        <a:pt x="526491" y="206242"/>
                      </a:lnTo>
                      <a:lnTo>
                        <a:pt x="781419" y="714588"/>
                      </a:lnTo>
                      <a:lnTo>
                        <a:pt x="214819" y="46470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4233" cap="rnd">
                  <a:solidFill>
                    <a:srgbClr val="DDDDDD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</p:grpSp>
      <p:sp>
        <p:nvSpPr>
          <p:cNvPr id="215" name="文本框 214">
            <a:extLst>
              <a:ext uri="{FF2B5EF4-FFF2-40B4-BE49-F238E27FC236}">
                <a16:creationId xmlns:a16="http://schemas.microsoft.com/office/drawing/2014/main" id="{B782A4B7-C25E-70F1-7D53-6C5840C70FF1}"/>
              </a:ext>
            </a:extLst>
          </p:cNvPr>
          <p:cNvSpPr txBox="1"/>
          <p:nvPr/>
        </p:nvSpPr>
        <p:spPr>
          <a:xfrm>
            <a:off x="1132324" y="2698626"/>
            <a:ext cx="4642834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fr-FR" altLang="zh-CN" sz="1200">
                <a:solidFill>
                  <a:srgbClr val="473526"/>
                </a:solidFill>
                <a:latin typeface="Dreaming Outloud Pro" panose="03050502040302030504" pitchFamily="66" charset="0"/>
                <a:ea typeface="..黑体UI-韩语" panose="02000000000000000000" pitchFamily="2" charset="-128"/>
                <a:cs typeface="Dreaming Outloud Pro" panose="03050502040302030504" pitchFamily="66" charset="0"/>
              </a:rPr>
              <a:t>Ellentesque Habitant Morbi Tristique Senectus Et Netus Et Malesuada Fames Ac Turpis Egestas</a:t>
            </a:r>
          </a:p>
        </p:txBody>
      </p:sp>
      <p:grpSp>
        <p:nvGrpSpPr>
          <p:cNvPr id="662" name="组合 661">
            <a:extLst>
              <a:ext uri="{FF2B5EF4-FFF2-40B4-BE49-F238E27FC236}">
                <a16:creationId xmlns:a16="http://schemas.microsoft.com/office/drawing/2014/main" id="{D68A1EE6-BAF4-73A4-13EA-AD23E507CA84}"/>
              </a:ext>
            </a:extLst>
          </p:cNvPr>
          <p:cNvGrpSpPr>
            <a:grpSpLocks noChangeAspect="1"/>
          </p:cNvGrpSpPr>
          <p:nvPr/>
        </p:nvGrpSpPr>
        <p:grpSpPr>
          <a:xfrm>
            <a:off x="7185399" y="941179"/>
            <a:ext cx="3105722" cy="1746000"/>
            <a:chOff x="2719976" y="1530953"/>
            <a:chExt cx="6752353" cy="3796093"/>
          </a:xfrm>
        </p:grpSpPr>
        <p:grpSp>
          <p:nvGrpSpPr>
            <p:cNvPr id="442" name="图形 439">
              <a:extLst>
                <a:ext uri="{FF2B5EF4-FFF2-40B4-BE49-F238E27FC236}">
                  <a16:creationId xmlns:a16="http://schemas.microsoft.com/office/drawing/2014/main" id="{E30D02F0-8A0A-745E-DD5E-4DB8CFEADECA}"/>
                </a:ext>
              </a:extLst>
            </p:cNvPr>
            <p:cNvGrpSpPr/>
            <p:nvPr/>
          </p:nvGrpSpPr>
          <p:grpSpPr>
            <a:xfrm>
              <a:off x="3740372" y="1530953"/>
              <a:ext cx="4848701" cy="3675221"/>
              <a:chOff x="3740372" y="1530953"/>
              <a:chExt cx="4848701" cy="3675221"/>
            </a:xfrm>
          </p:grpSpPr>
          <p:sp>
            <p:nvSpPr>
              <p:cNvPr id="443" name="任意多边形: 形状 442">
                <a:extLst>
                  <a:ext uri="{FF2B5EF4-FFF2-40B4-BE49-F238E27FC236}">
                    <a16:creationId xmlns:a16="http://schemas.microsoft.com/office/drawing/2014/main" id="{9604FF59-7B69-08AD-9248-8DCC8AAFFCAE}"/>
                  </a:ext>
                </a:extLst>
              </p:cNvPr>
              <p:cNvSpPr/>
              <p:nvPr/>
            </p:nvSpPr>
            <p:spPr>
              <a:xfrm>
                <a:off x="3882580" y="1691735"/>
                <a:ext cx="4564284" cy="3353657"/>
              </a:xfrm>
              <a:custGeom>
                <a:avLst/>
                <a:gdLst>
                  <a:gd name="connsiteX0" fmla="*/ 0 w 4564284"/>
                  <a:gd name="connsiteY0" fmla="*/ 0 h 3353657"/>
                  <a:gd name="connsiteX1" fmla="*/ 4564285 w 4564284"/>
                  <a:gd name="connsiteY1" fmla="*/ 0 h 3353657"/>
                  <a:gd name="connsiteX2" fmla="*/ 4564285 w 4564284"/>
                  <a:gd name="connsiteY2" fmla="*/ 3353657 h 3353657"/>
                  <a:gd name="connsiteX3" fmla="*/ 0 w 4564284"/>
                  <a:gd name="connsiteY3" fmla="*/ 3353657 h 33536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564284" h="3353657">
                    <a:moveTo>
                      <a:pt x="0" y="0"/>
                    </a:moveTo>
                    <a:lnTo>
                      <a:pt x="4564285" y="0"/>
                    </a:lnTo>
                    <a:lnTo>
                      <a:pt x="4564285" y="3353657"/>
                    </a:lnTo>
                    <a:lnTo>
                      <a:pt x="0" y="3353657"/>
                    </a:lnTo>
                    <a:close/>
                  </a:path>
                </a:pathLst>
              </a:custGeom>
              <a:noFill/>
              <a:ln w="9525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4" name="任意多边形: 形状 443">
                <a:extLst>
                  <a:ext uri="{FF2B5EF4-FFF2-40B4-BE49-F238E27FC236}">
                    <a16:creationId xmlns:a16="http://schemas.microsoft.com/office/drawing/2014/main" id="{1A1DA104-5F32-14EF-09E9-8D67C11A6796}"/>
                  </a:ext>
                </a:extLst>
              </p:cNvPr>
              <p:cNvSpPr/>
              <p:nvPr/>
            </p:nvSpPr>
            <p:spPr>
              <a:xfrm>
                <a:off x="3740372" y="5045392"/>
                <a:ext cx="4848701" cy="160781"/>
              </a:xfrm>
              <a:custGeom>
                <a:avLst/>
                <a:gdLst>
                  <a:gd name="connsiteX0" fmla="*/ 0 w 4848701"/>
                  <a:gd name="connsiteY0" fmla="*/ 0 h 160781"/>
                  <a:gd name="connsiteX1" fmla="*/ 4848701 w 4848701"/>
                  <a:gd name="connsiteY1" fmla="*/ 0 h 160781"/>
                  <a:gd name="connsiteX2" fmla="*/ 4848701 w 4848701"/>
                  <a:gd name="connsiteY2" fmla="*/ 160782 h 160781"/>
                  <a:gd name="connsiteX3" fmla="*/ 0 w 4848701"/>
                  <a:gd name="connsiteY3" fmla="*/ 160782 h 1607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48701" h="160781">
                    <a:moveTo>
                      <a:pt x="0" y="0"/>
                    </a:moveTo>
                    <a:lnTo>
                      <a:pt x="4848701" y="0"/>
                    </a:lnTo>
                    <a:lnTo>
                      <a:pt x="4848701" y="160782"/>
                    </a:lnTo>
                    <a:lnTo>
                      <a:pt x="0" y="160782"/>
                    </a:lnTo>
                    <a:close/>
                  </a:path>
                </a:pathLst>
              </a:custGeom>
              <a:noFill/>
              <a:ln w="19050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5" name="任意多边形: 形状 444">
                <a:extLst>
                  <a:ext uri="{FF2B5EF4-FFF2-40B4-BE49-F238E27FC236}">
                    <a16:creationId xmlns:a16="http://schemas.microsoft.com/office/drawing/2014/main" id="{8E95666B-0F7B-7109-3967-62B70B2E890F}"/>
                  </a:ext>
                </a:extLst>
              </p:cNvPr>
              <p:cNvSpPr/>
              <p:nvPr/>
            </p:nvSpPr>
            <p:spPr>
              <a:xfrm>
                <a:off x="7062597" y="3473577"/>
                <a:ext cx="312134" cy="745807"/>
              </a:xfrm>
              <a:custGeom>
                <a:avLst/>
                <a:gdLst>
                  <a:gd name="connsiteX0" fmla="*/ 0 w 312134"/>
                  <a:gd name="connsiteY0" fmla="*/ 0 h 745807"/>
                  <a:gd name="connsiteX1" fmla="*/ 312134 w 312134"/>
                  <a:gd name="connsiteY1" fmla="*/ 0 h 745807"/>
                  <a:gd name="connsiteX2" fmla="*/ 312134 w 312134"/>
                  <a:gd name="connsiteY2" fmla="*/ 745807 h 745807"/>
                  <a:gd name="connsiteX3" fmla="*/ 0 w 312134"/>
                  <a:gd name="connsiteY3" fmla="*/ 745807 h 7458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12134" h="745807">
                    <a:moveTo>
                      <a:pt x="0" y="0"/>
                    </a:moveTo>
                    <a:lnTo>
                      <a:pt x="312134" y="0"/>
                    </a:lnTo>
                    <a:lnTo>
                      <a:pt x="312134" y="745807"/>
                    </a:lnTo>
                    <a:lnTo>
                      <a:pt x="0" y="745807"/>
                    </a:lnTo>
                    <a:close/>
                  </a:path>
                </a:pathLst>
              </a:custGeom>
              <a:solidFill>
                <a:schemeClr val="bg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6" name="任意多边形: 形状 445">
                <a:extLst>
                  <a:ext uri="{FF2B5EF4-FFF2-40B4-BE49-F238E27FC236}">
                    <a16:creationId xmlns:a16="http://schemas.microsoft.com/office/drawing/2014/main" id="{35A2DDC6-250F-E5C8-8057-21026B30ADA0}"/>
                  </a:ext>
                </a:extLst>
              </p:cNvPr>
              <p:cNvSpPr/>
              <p:nvPr/>
            </p:nvSpPr>
            <p:spPr>
              <a:xfrm>
                <a:off x="7882413" y="2659951"/>
                <a:ext cx="312134" cy="1559337"/>
              </a:xfrm>
              <a:custGeom>
                <a:avLst/>
                <a:gdLst>
                  <a:gd name="connsiteX0" fmla="*/ 0 w 312134"/>
                  <a:gd name="connsiteY0" fmla="*/ 0 h 1559337"/>
                  <a:gd name="connsiteX1" fmla="*/ 312134 w 312134"/>
                  <a:gd name="connsiteY1" fmla="*/ 0 h 1559337"/>
                  <a:gd name="connsiteX2" fmla="*/ 312134 w 312134"/>
                  <a:gd name="connsiteY2" fmla="*/ 1559338 h 1559337"/>
                  <a:gd name="connsiteX3" fmla="*/ 0 w 312134"/>
                  <a:gd name="connsiteY3" fmla="*/ 1559338 h 15593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12134" h="1559337">
                    <a:moveTo>
                      <a:pt x="0" y="0"/>
                    </a:moveTo>
                    <a:lnTo>
                      <a:pt x="312134" y="0"/>
                    </a:lnTo>
                    <a:lnTo>
                      <a:pt x="312134" y="1559338"/>
                    </a:lnTo>
                    <a:lnTo>
                      <a:pt x="0" y="1559338"/>
                    </a:lnTo>
                    <a:close/>
                  </a:path>
                </a:pathLst>
              </a:custGeom>
              <a:solidFill>
                <a:schemeClr val="bg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7" name="任意多边形: 形状 446">
                <a:extLst>
                  <a:ext uri="{FF2B5EF4-FFF2-40B4-BE49-F238E27FC236}">
                    <a16:creationId xmlns:a16="http://schemas.microsoft.com/office/drawing/2014/main" id="{A8B783E7-5C41-B7D9-EBC0-531E360C1EC6}"/>
                  </a:ext>
                </a:extLst>
              </p:cNvPr>
              <p:cNvSpPr/>
              <p:nvPr/>
            </p:nvSpPr>
            <p:spPr>
              <a:xfrm>
                <a:off x="6692360" y="2124265"/>
                <a:ext cx="1637347" cy="2095023"/>
              </a:xfrm>
              <a:custGeom>
                <a:avLst/>
                <a:gdLst>
                  <a:gd name="connsiteX0" fmla="*/ 1637348 w 1637347"/>
                  <a:gd name="connsiteY0" fmla="*/ 2095024 h 2095023"/>
                  <a:gd name="connsiteX1" fmla="*/ 0 w 1637347"/>
                  <a:gd name="connsiteY1" fmla="*/ 2095024 h 2095023"/>
                  <a:gd name="connsiteX2" fmla="*/ 0 w 1637347"/>
                  <a:gd name="connsiteY2" fmla="*/ 0 h 20950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637347" h="2095023">
                    <a:moveTo>
                      <a:pt x="1637348" y="2095024"/>
                    </a:moveTo>
                    <a:lnTo>
                      <a:pt x="0" y="2095024"/>
                    </a:lnTo>
                    <a:lnTo>
                      <a:pt x="0" y="0"/>
                    </a:lnTo>
                  </a:path>
                </a:pathLst>
              </a:custGeom>
              <a:noFill/>
              <a:ln w="19050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8" name="任意多边形: 形状 447">
                <a:extLst>
                  <a:ext uri="{FF2B5EF4-FFF2-40B4-BE49-F238E27FC236}">
                    <a16:creationId xmlns:a16="http://schemas.microsoft.com/office/drawing/2014/main" id="{905376ED-8E2E-056E-2DFD-C279238A7FBD}"/>
                  </a:ext>
                </a:extLst>
              </p:cNvPr>
              <p:cNvSpPr/>
              <p:nvPr/>
            </p:nvSpPr>
            <p:spPr>
              <a:xfrm>
                <a:off x="7472553" y="3275075"/>
                <a:ext cx="312134" cy="944213"/>
              </a:xfrm>
              <a:custGeom>
                <a:avLst/>
                <a:gdLst>
                  <a:gd name="connsiteX0" fmla="*/ 0 w 312134"/>
                  <a:gd name="connsiteY0" fmla="*/ 0 h 944213"/>
                  <a:gd name="connsiteX1" fmla="*/ 312135 w 312134"/>
                  <a:gd name="connsiteY1" fmla="*/ 0 h 944213"/>
                  <a:gd name="connsiteX2" fmla="*/ 312135 w 312134"/>
                  <a:gd name="connsiteY2" fmla="*/ 944213 h 944213"/>
                  <a:gd name="connsiteX3" fmla="*/ 0 w 312134"/>
                  <a:gd name="connsiteY3" fmla="*/ 944213 h 9442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12134" h="944213">
                    <a:moveTo>
                      <a:pt x="0" y="0"/>
                    </a:moveTo>
                    <a:lnTo>
                      <a:pt x="312135" y="0"/>
                    </a:lnTo>
                    <a:lnTo>
                      <a:pt x="312135" y="944213"/>
                    </a:lnTo>
                    <a:lnTo>
                      <a:pt x="0" y="944213"/>
                    </a:lnTo>
                    <a:close/>
                  </a:path>
                </a:pathLst>
              </a:custGeom>
              <a:noFill/>
              <a:ln w="9525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9" name="任意多边形: 形状 448">
                <a:extLst>
                  <a:ext uri="{FF2B5EF4-FFF2-40B4-BE49-F238E27FC236}">
                    <a16:creationId xmlns:a16="http://schemas.microsoft.com/office/drawing/2014/main" id="{CC8A2EFB-6248-D5A6-C7A8-2EAAD382CBB0}"/>
                  </a:ext>
                </a:extLst>
              </p:cNvPr>
              <p:cNvSpPr/>
              <p:nvPr/>
            </p:nvSpPr>
            <p:spPr>
              <a:xfrm>
                <a:off x="4632293" y="2440876"/>
                <a:ext cx="333470" cy="47625"/>
              </a:xfrm>
              <a:custGeom>
                <a:avLst/>
                <a:gdLst>
                  <a:gd name="connsiteX0" fmla="*/ 333470 w 333470"/>
                  <a:gd name="connsiteY0" fmla="*/ 47625 h 47625"/>
                  <a:gd name="connsiteX1" fmla="*/ 328898 w 333470"/>
                  <a:gd name="connsiteY1" fmla="*/ 0 h 47625"/>
                  <a:gd name="connsiteX2" fmla="*/ 4477 w 333470"/>
                  <a:gd name="connsiteY2" fmla="*/ 0 h 47625"/>
                  <a:gd name="connsiteX3" fmla="*/ 0 w 333470"/>
                  <a:gd name="connsiteY3" fmla="*/ 47625 h 476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33470" h="47625">
                    <a:moveTo>
                      <a:pt x="333470" y="47625"/>
                    </a:moveTo>
                    <a:cubicBezTo>
                      <a:pt x="332518" y="31528"/>
                      <a:pt x="330994" y="15526"/>
                      <a:pt x="328898" y="0"/>
                    </a:cubicBezTo>
                    <a:moveTo>
                      <a:pt x="4477" y="0"/>
                    </a:moveTo>
                    <a:cubicBezTo>
                      <a:pt x="2476" y="15716"/>
                      <a:pt x="952" y="31718"/>
                      <a:pt x="0" y="47625"/>
                    </a:cubicBezTo>
                  </a:path>
                </a:pathLst>
              </a:custGeom>
              <a:noFill/>
              <a:ln w="19050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0" name="任意多边形: 形状 449">
                <a:extLst>
                  <a:ext uri="{FF2B5EF4-FFF2-40B4-BE49-F238E27FC236}">
                    <a16:creationId xmlns:a16="http://schemas.microsoft.com/office/drawing/2014/main" id="{133CB030-16D2-BE36-0E5C-24F048DE9F78}"/>
                  </a:ext>
                </a:extLst>
              </p:cNvPr>
              <p:cNvSpPr/>
              <p:nvPr/>
            </p:nvSpPr>
            <p:spPr>
              <a:xfrm>
                <a:off x="4375118" y="2160174"/>
                <a:ext cx="849344" cy="1400562"/>
              </a:xfrm>
              <a:custGeom>
                <a:avLst/>
                <a:gdLst>
                  <a:gd name="connsiteX0" fmla="*/ 835819 w 849344"/>
                  <a:gd name="connsiteY0" fmla="*/ 245459 h 1400562"/>
                  <a:gd name="connsiteX1" fmla="*/ 586073 w 849344"/>
                  <a:gd name="connsiteY1" fmla="*/ 280511 h 1400562"/>
                  <a:gd name="connsiteX2" fmla="*/ 424148 w 849344"/>
                  <a:gd name="connsiteY2" fmla="*/ 0 h 1400562"/>
                  <a:gd name="connsiteX3" fmla="*/ 262223 w 849344"/>
                  <a:gd name="connsiteY3" fmla="*/ 280511 h 1400562"/>
                  <a:gd name="connsiteX4" fmla="*/ 12573 w 849344"/>
                  <a:gd name="connsiteY4" fmla="*/ 245459 h 1400562"/>
                  <a:gd name="connsiteX5" fmla="*/ 0 w 849344"/>
                  <a:gd name="connsiteY5" fmla="*/ 1323308 h 1400562"/>
                  <a:gd name="connsiteX6" fmla="*/ 314325 w 849344"/>
                  <a:gd name="connsiteY6" fmla="*/ 1395793 h 1400562"/>
                  <a:gd name="connsiteX7" fmla="*/ 314325 w 849344"/>
                  <a:gd name="connsiteY7" fmla="*/ 1397413 h 1400562"/>
                  <a:gd name="connsiteX8" fmla="*/ 424625 w 849344"/>
                  <a:gd name="connsiteY8" fmla="*/ 1400556 h 1400562"/>
                  <a:gd name="connsiteX9" fmla="*/ 535019 w 849344"/>
                  <a:gd name="connsiteY9" fmla="*/ 1397413 h 1400562"/>
                  <a:gd name="connsiteX10" fmla="*/ 535019 w 849344"/>
                  <a:gd name="connsiteY10" fmla="*/ 1395793 h 1400562"/>
                  <a:gd name="connsiteX11" fmla="*/ 849344 w 849344"/>
                  <a:gd name="connsiteY11" fmla="*/ 1323308 h 1400562"/>
                  <a:gd name="connsiteX12" fmla="*/ 423862 w 849344"/>
                  <a:gd name="connsiteY12" fmla="*/ 60770 h 1400562"/>
                  <a:gd name="connsiteX13" fmla="*/ 528637 w 849344"/>
                  <a:gd name="connsiteY13" fmla="*/ 267557 h 1400562"/>
                  <a:gd name="connsiteX14" fmla="*/ 318897 w 849344"/>
                  <a:gd name="connsiteY14" fmla="*/ 267557 h 1400562"/>
                  <a:gd name="connsiteX15" fmla="*/ 423862 w 849344"/>
                  <a:gd name="connsiteY15" fmla="*/ 60770 h 14005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849344" h="1400562">
                    <a:moveTo>
                      <a:pt x="835819" y="245459"/>
                    </a:moveTo>
                    <a:cubicBezTo>
                      <a:pt x="753551" y="263300"/>
                      <a:pt x="670074" y="275015"/>
                      <a:pt x="586073" y="280511"/>
                    </a:cubicBezTo>
                    <a:cubicBezTo>
                      <a:pt x="567023" y="129731"/>
                      <a:pt x="500920" y="0"/>
                      <a:pt x="424148" y="0"/>
                    </a:cubicBezTo>
                    <a:cubicBezTo>
                      <a:pt x="347377" y="0"/>
                      <a:pt x="281273" y="129731"/>
                      <a:pt x="262223" y="280511"/>
                    </a:cubicBezTo>
                    <a:cubicBezTo>
                      <a:pt x="178251" y="275006"/>
                      <a:pt x="94812" y="263290"/>
                      <a:pt x="12573" y="245459"/>
                    </a:cubicBezTo>
                    <a:lnTo>
                      <a:pt x="0" y="1323308"/>
                    </a:lnTo>
                    <a:cubicBezTo>
                      <a:pt x="95250" y="1351217"/>
                      <a:pt x="177546" y="1383792"/>
                      <a:pt x="314325" y="1395793"/>
                    </a:cubicBezTo>
                    <a:lnTo>
                      <a:pt x="314325" y="1397413"/>
                    </a:lnTo>
                    <a:cubicBezTo>
                      <a:pt x="354330" y="1399699"/>
                      <a:pt x="390525" y="1400651"/>
                      <a:pt x="424625" y="1400556"/>
                    </a:cubicBezTo>
                    <a:cubicBezTo>
                      <a:pt x="458724" y="1400461"/>
                      <a:pt x="494919" y="1399699"/>
                      <a:pt x="535019" y="1397413"/>
                    </a:cubicBezTo>
                    <a:lnTo>
                      <a:pt x="535019" y="1395793"/>
                    </a:lnTo>
                    <a:cubicBezTo>
                      <a:pt x="671608" y="1383792"/>
                      <a:pt x="754094" y="1351217"/>
                      <a:pt x="849344" y="1323308"/>
                    </a:cubicBezTo>
                    <a:close/>
                    <a:moveTo>
                      <a:pt x="423862" y="60770"/>
                    </a:moveTo>
                    <a:cubicBezTo>
                      <a:pt x="477488" y="60770"/>
                      <a:pt x="522446" y="160401"/>
                      <a:pt x="528637" y="267557"/>
                    </a:cubicBezTo>
                    <a:lnTo>
                      <a:pt x="318897" y="267557"/>
                    </a:lnTo>
                    <a:cubicBezTo>
                      <a:pt x="325279" y="160401"/>
                      <a:pt x="370332" y="60770"/>
                      <a:pt x="423862" y="60770"/>
                    </a:cubicBezTo>
                    <a:close/>
                  </a:path>
                </a:pathLst>
              </a:custGeom>
              <a:noFill/>
              <a:ln w="19050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1" name="任意多边形: 形状 450">
                <a:extLst>
                  <a:ext uri="{FF2B5EF4-FFF2-40B4-BE49-F238E27FC236}">
                    <a16:creationId xmlns:a16="http://schemas.microsoft.com/office/drawing/2014/main" id="{A49C325E-99CF-0705-4388-EF8E746BA4A2}"/>
                  </a:ext>
                </a:extLst>
              </p:cNvPr>
              <p:cNvSpPr/>
              <p:nvPr/>
            </p:nvSpPr>
            <p:spPr>
              <a:xfrm>
                <a:off x="3740372" y="1530953"/>
                <a:ext cx="4848701" cy="160781"/>
              </a:xfrm>
              <a:custGeom>
                <a:avLst/>
                <a:gdLst>
                  <a:gd name="connsiteX0" fmla="*/ 0 w 4848701"/>
                  <a:gd name="connsiteY0" fmla="*/ 0 h 160781"/>
                  <a:gd name="connsiteX1" fmla="*/ 4848701 w 4848701"/>
                  <a:gd name="connsiteY1" fmla="*/ 0 h 160781"/>
                  <a:gd name="connsiteX2" fmla="*/ 4848701 w 4848701"/>
                  <a:gd name="connsiteY2" fmla="*/ 160782 h 160781"/>
                  <a:gd name="connsiteX3" fmla="*/ 0 w 4848701"/>
                  <a:gd name="connsiteY3" fmla="*/ 160782 h 1607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48701" h="160781">
                    <a:moveTo>
                      <a:pt x="0" y="0"/>
                    </a:moveTo>
                    <a:lnTo>
                      <a:pt x="4848701" y="0"/>
                    </a:lnTo>
                    <a:lnTo>
                      <a:pt x="4848701" y="160782"/>
                    </a:lnTo>
                    <a:lnTo>
                      <a:pt x="0" y="160782"/>
                    </a:lnTo>
                    <a:close/>
                  </a:path>
                </a:pathLst>
              </a:custGeom>
              <a:noFill/>
              <a:ln w="19050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2" name="任意多边形: 形状 451">
                <a:extLst>
                  <a:ext uri="{FF2B5EF4-FFF2-40B4-BE49-F238E27FC236}">
                    <a16:creationId xmlns:a16="http://schemas.microsoft.com/office/drawing/2014/main" id="{74E22790-B619-E9CE-9280-4EAA2EDE8AB5}"/>
                  </a:ext>
                </a:extLst>
              </p:cNvPr>
              <p:cNvSpPr/>
              <p:nvPr/>
            </p:nvSpPr>
            <p:spPr>
              <a:xfrm>
                <a:off x="7004303" y="2365248"/>
                <a:ext cx="1104614" cy="942022"/>
              </a:xfrm>
              <a:custGeom>
                <a:avLst/>
                <a:gdLst>
                  <a:gd name="connsiteX0" fmla="*/ 0 w 1104614"/>
                  <a:gd name="connsiteY0" fmla="*/ 942022 h 942022"/>
                  <a:gd name="connsiteX1" fmla="*/ 233172 w 1104614"/>
                  <a:gd name="connsiteY1" fmla="*/ 677418 h 942022"/>
                  <a:gd name="connsiteX2" fmla="*/ 432340 w 1104614"/>
                  <a:gd name="connsiteY2" fmla="*/ 638365 h 942022"/>
                  <a:gd name="connsiteX3" fmla="*/ 600266 w 1104614"/>
                  <a:gd name="connsiteY3" fmla="*/ 335947 h 942022"/>
                  <a:gd name="connsiteX4" fmla="*/ 850868 w 1104614"/>
                  <a:gd name="connsiteY4" fmla="*/ 237363 h 942022"/>
                  <a:gd name="connsiteX5" fmla="*/ 1104615 w 1104614"/>
                  <a:gd name="connsiteY5" fmla="*/ 0 h 9420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104614" h="942022">
                    <a:moveTo>
                      <a:pt x="0" y="942022"/>
                    </a:moveTo>
                    <a:lnTo>
                      <a:pt x="233172" y="677418"/>
                    </a:lnTo>
                    <a:lnTo>
                      <a:pt x="432340" y="638365"/>
                    </a:lnTo>
                    <a:lnTo>
                      <a:pt x="600266" y="335947"/>
                    </a:lnTo>
                    <a:lnTo>
                      <a:pt x="850868" y="237363"/>
                    </a:lnTo>
                    <a:lnTo>
                      <a:pt x="1104615" y="0"/>
                    </a:lnTo>
                  </a:path>
                </a:pathLst>
              </a:custGeom>
              <a:noFill/>
              <a:ln w="9525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3" name="任意多边形: 形状 452">
                <a:extLst>
                  <a:ext uri="{FF2B5EF4-FFF2-40B4-BE49-F238E27FC236}">
                    <a16:creationId xmlns:a16="http://schemas.microsoft.com/office/drawing/2014/main" id="{245D2147-E75D-C5D6-4317-D337571FB988}"/>
                  </a:ext>
                </a:extLst>
              </p:cNvPr>
              <p:cNvSpPr/>
              <p:nvPr/>
            </p:nvSpPr>
            <p:spPr>
              <a:xfrm>
                <a:off x="7992903" y="2304287"/>
                <a:ext cx="190976" cy="184213"/>
              </a:xfrm>
              <a:custGeom>
                <a:avLst/>
                <a:gdLst>
                  <a:gd name="connsiteX0" fmla="*/ 190976 w 190976"/>
                  <a:gd name="connsiteY0" fmla="*/ 0 h 184213"/>
                  <a:gd name="connsiteX1" fmla="*/ 0 w 190976"/>
                  <a:gd name="connsiteY1" fmla="*/ 53340 h 184213"/>
                  <a:gd name="connsiteX2" fmla="*/ 117729 w 190976"/>
                  <a:gd name="connsiteY2" fmla="*/ 184213 h 184213"/>
                  <a:gd name="connsiteX3" fmla="*/ 190976 w 190976"/>
                  <a:gd name="connsiteY3" fmla="*/ 0 h 1842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0976" h="184213">
                    <a:moveTo>
                      <a:pt x="190976" y="0"/>
                    </a:moveTo>
                    <a:lnTo>
                      <a:pt x="0" y="53340"/>
                    </a:lnTo>
                    <a:lnTo>
                      <a:pt x="117729" y="184213"/>
                    </a:lnTo>
                    <a:lnTo>
                      <a:pt x="190976" y="0"/>
                    </a:lnTo>
                    <a:close/>
                  </a:path>
                </a:pathLst>
              </a:custGeom>
              <a:solidFill>
                <a:schemeClr val="bg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4" name="任意多边形: 形状 453">
                <a:extLst>
                  <a:ext uri="{FF2B5EF4-FFF2-40B4-BE49-F238E27FC236}">
                    <a16:creationId xmlns:a16="http://schemas.microsoft.com/office/drawing/2014/main" id="{D8BD2E63-1C2E-2ED5-FAB8-ED5A1B397504}"/>
                  </a:ext>
                </a:extLst>
              </p:cNvPr>
              <p:cNvSpPr/>
              <p:nvPr/>
            </p:nvSpPr>
            <p:spPr>
              <a:xfrm>
                <a:off x="5489635" y="2440866"/>
                <a:ext cx="213168" cy="304238"/>
              </a:xfrm>
              <a:custGeom>
                <a:avLst/>
                <a:gdLst>
                  <a:gd name="connsiteX0" fmla="*/ 209172 w 213168"/>
                  <a:gd name="connsiteY0" fmla="*/ 128026 h 304238"/>
                  <a:gd name="connsiteX1" fmla="*/ 122018 w 213168"/>
                  <a:gd name="connsiteY1" fmla="*/ 8012 h 304238"/>
                  <a:gd name="connsiteX2" fmla="*/ 95453 w 213168"/>
                  <a:gd name="connsiteY2" fmla="*/ 3525 h 304238"/>
                  <a:gd name="connsiteX3" fmla="*/ 90967 w 213168"/>
                  <a:gd name="connsiteY3" fmla="*/ 8012 h 304238"/>
                  <a:gd name="connsiteX4" fmla="*/ 3813 w 213168"/>
                  <a:gd name="connsiteY4" fmla="*/ 128026 h 304238"/>
                  <a:gd name="connsiteX5" fmla="*/ 7623 w 213168"/>
                  <a:gd name="connsiteY5" fmla="*/ 154696 h 304238"/>
                  <a:gd name="connsiteX6" fmla="*/ 19339 w 213168"/>
                  <a:gd name="connsiteY6" fmla="*/ 158506 h 304238"/>
                  <a:gd name="connsiteX7" fmla="*/ 38389 w 213168"/>
                  <a:gd name="connsiteY7" fmla="*/ 158506 h 304238"/>
                  <a:gd name="connsiteX8" fmla="*/ 57439 w 213168"/>
                  <a:gd name="connsiteY8" fmla="*/ 177556 h 304238"/>
                  <a:gd name="connsiteX9" fmla="*/ 57439 w 213168"/>
                  <a:gd name="connsiteY9" fmla="*/ 285189 h 304238"/>
                  <a:gd name="connsiteX10" fmla="*/ 76489 w 213168"/>
                  <a:gd name="connsiteY10" fmla="*/ 304239 h 304238"/>
                  <a:gd name="connsiteX11" fmla="*/ 135544 w 213168"/>
                  <a:gd name="connsiteY11" fmla="*/ 304239 h 304238"/>
                  <a:gd name="connsiteX12" fmla="*/ 154594 w 213168"/>
                  <a:gd name="connsiteY12" fmla="*/ 285189 h 304238"/>
                  <a:gd name="connsiteX13" fmla="*/ 154594 w 213168"/>
                  <a:gd name="connsiteY13" fmla="*/ 177747 h 304238"/>
                  <a:gd name="connsiteX14" fmla="*/ 173644 w 213168"/>
                  <a:gd name="connsiteY14" fmla="*/ 158697 h 304238"/>
                  <a:gd name="connsiteX15" fmla="*/ 192694 w 213168"/>
                  <a:gd name="connsiteY15" fmla="*/ 158697 h 304238"/>
                  <a:gd name="connsiteX16" fmla="*/ 213115 w 213168"/>
                  <a:gd name="connsiteY16" fmla="*/ 141123 h 304238"/>
                  <a:gd name="connsiteX17" fmla="*/ 209172 w 213168"/>
                  <a:gd name="connsiteY17" fmla="*/ 128026 h 3042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213168" h="304238">
                    <a:moveTo>
                      <a:pt x="209172" y="128026"/>
                    </a:moveTo>
                    <a:lnTo>
                      <a:pt x="122018" y="8012"/>
                    </a:lnTo>
                    <a:cubicBezTo>
                      <a:pt x="115922" y="-561"/>
                      <a:pt x="104026" y="-2571"/>
                      <a:pt x="95453" y="3525"/>
                    </a:cubicBezTo>
                    <a:cubicBezTo>
                      <a:pt x="93719" y="4754"/>
                      <a:pt x="92205" y="6278"/>
                      <a:pt x="90967" y="8012"/>
                    </a:cubicBezTo>
                    <a:lnTo>
                      <a:pt x="3813" y="128026"/>
                    </a:lnTo>
                    <a:cubicBezTo>
                      <a:pt x="-2502" y="136447"/>
                      <a:pt x="-797" y="148381"/>
                      <a:pt x="7623" y="154696"/>
                    </a:cubicBezTo>
                    <a:cubicBezTo>
                      <a:pt x="10995" y="157230"/>
                      <a:pt x="15119" y="158573"/>
                      <a:pt x="19339" y="158506"/>
                    </a:cubicBezTo>
                    <a:lnTo>
                      <a:pt x="38389" y="158506"/>
                    </a:lnTo>
                    <a:cubicBezTo>
                      <a:pt x="48914" y="158506"/>
                      <a:pt x="57439" y="167031"/>
                      <a:pt x="57439" y="177556"/>
                    </a:cubicBezTo>
                    <a:lnTo>
                      <a:pt x="57439" y="285189"/>
                    </a:lnTo>
                    <a:cubicBezTo>
                      <a:pt x="57439" y="295714"/>
                      <a:pt x="65964" y="304239"/>
                      <a:pt x="76489" y="304239"/>
                    </a:cubicBezTo>
                    <a:lnTo>
                      <a:pt x="135544" y="304239"/>
                    </a:lnTo>
                    <a:cubicBezTo>
                      <a:pt x="146069" y="304239"/>
                      <a:pt x="154594" y="295714"/>
                      <a:pt x="154594" y="285189"/>
                    </a:cubicBezTo>
                    <a:lnTo>
                      <a:pt x="154594" y="177747"/>
                    </a:lnTo>
                    <a:cubicBezTo>
                      <a:pt x="154594" y="167222"/>
                      <a:pt x="163119" y="158697"/>
                      <a:pt x="173644" y="158697"/>
                    </a:cubicBezTo>
                    <a:lnTo>
                      <a:pt x="192694" y="158697"/>
                    </a:lnTo>
                    <a:cubicBezTo>
                      <a:pt x="203181" y="159488"/>
                      <a:pt x="212325" y="151620"/>
                      <a:pt x="213115" y="141123"/>
                    </a:cubicBezTo>
                    <a:cubicBezTo>
                      <a:pt x="213468" y="136418"/>
                      <a:pt x="212058" y="131751"/>
                      <a:pt x="209172" y="128026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5" name="任意多边形: 形状 454">
                <a:extLst>
                  <a:ext uri="{FF2B5EF4-FFF2-40B4-BE49-F238E27FC236}">
                    <a16:creationId xmlns:a16="http://schemas.microsoft.com/office/drawing/2014/main" id="{46966DA8-6F04-2CE3-8FE5-844AEF163642}"/>
                  </a:ext>
                </a:extLst>
              </p:cNvPr>
              <p:cNvSpPr/>
              <p:nvPr/>
            </p:nvSpPr>
            <p:spPr>
              <a:xfrm>
                <a:off x="5664011" y="2740615"/>
                <a:ext cx="496483" cy="496494"/>
              </a:xfrm>
              <a:custGeom>
                <a:avLst/>
                <a:gdLst>
                  <a:gd name="connsiteX0" fmla="*/ 157002 w 496483"/>
                  <a:gd name="connsiteY0" fmla="*/ 480835 h 496494"/>
                  <a:gd name="connsiteX1" fmla="*/ 15937 w 496483"/>
                  <a:gd name="connsiteY1" fmla="*/ 340055 h 496494"/>
                  <a:gd name="connsiteX2" fmla="*/ 15917 w 496483"/>
                  <a:gd name="connsiteY2" fmla="*/ 263141 h 496494"/>
                  <a:gd name="connsiteX3" fmla="*/ 17556 w 496483"/>
                  <a:gd name="connsiteY3" fmla="*/ 261569 h 496494"/>
                  <a:gd name="connsiteX4" fmla="*/ 284256 w 496483"/>
                  <a:gd name="connsiteY4" fmla="*/ 16777 h 496494"/>
                  <a:gd name="connsiteX5" fmla="*/ 319974 w 496483"/>
                  <a:gd name="connsiteY5" fmla="*/ 2489 h 496494"/>
                  <a:gd name="connsiteX6" fmla="*/ 441037 w 496483"/>
                  <a:gd name="connsiteY6" fmla="*/ 13 h 496494"/>
                  <a:gd name="connsiteX7" fmla="*/ 496473 w 496483"/>
                  <a:gd name="connsiteY7" fmla="*/ 53143 h 496494"/>
                  <a:gd name="connsiteX8" fmla="*/ 496473 w 496483"/>
                  <a:gd name="connsiteY8" fmla="*/ 55353 h 496494"/>
                  <a:gd name="connsiteX9" fmla="*/ 494187 w 496483"/>
                  <a:gd name="connsiteY9" fmla="*/ 176511 h 496494"/>
                  <a:gd name="connsiteX10" fmla="*/ 479614 w 496483"/>
                  <a:gd name="connsiteY10" fmla="*/ 212134 h 496494"/>
                  <a:gd name="connsiteX11" fmla="*/ 235297 w 496483"/>
                  <a:gd name="connsiteY11" fmla="*/ 478834 h 496494"/>
                  <a:gd name="connsiteX12" fmla="*/ 158459 w 496483"/>
                  <a:gd name="connsiteY12" fmla="*/ 482216 h 496494"/>
                  <a:gd name="connsiteX13" fmla="*/ 157002 w 496483"/>
                  <a:gd name="connsiteY13" fmla="*/ 480835 h 4964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96483" h="496494">
                    <a:moveTo>
                      <a:pt x="157002" y="480835"/>
                    </a:moveTo>
                    <a:lnTo>
                      <a:pt x="15937" y="340055"/>
                    </a:lnTo>
                    <a:cubicBezTo>
                      <a:pt x="-5304" y="318824"/>
                      <a:pt x="-5314" y="284381"/>
                      <a:pt x="15917" y="263141"/>
                    </a:cubicBezTo>
                    <a:cubicBezTo>
                      <a:pt x="16451" y="262607"/>
                      <a:pt x="17003" y="262083"/>
                      <a:pt x="17556" y="261569"/>
                    </a:cubicBezTo>
                    <a:lnTo>
                      <a:pt x="284256" y="16777"/>
                    </a:lnTo>
                    <a:cubicBezTo>
                      <a:pt x="294038" y="7842"/>
                      <a:pt x="306735" y="2765"/>
                      <a:pt x="319974" y="2489"/>
                    </a:cubicBezTo>
                    <a:lnTo>
                      <a:pt x="441037" y="13"/>
                    </a:lnTo>
                    <a:cubicBezTo>
                      <a:pt x="471012" y="-626"/>
                      <a:pt x="495835" y="23158"/>
                      <a:pt x="496473" y="53143"/>
                    </a:cubicBezTo>
                    <a:cubicBezTo>
                      <a:pt x="496482" y="53876"/>
                      <a:pt x="496492" y="54619"/>
                      <a:pt x="496473" y="55353"/>
                    </a:cubicBezTo>
                    <a:lnTo>
                      <a:pt x="494187" y="176511"/>
                    </a:lnTo>
                    <a:cubicBezTo>
                      <a:pt x="493901" y="189779"/>
                      <a:pt x="488710" y="202476"/>
                      <a:pt x="479614" y="212134"/>
                    </a:cubicBezTo>
                    <a:lnTo>
                      <a:pt x="235297" y="478834"/>
                    </a:lnTo>
                    <a:cubicBezTo>
                      <a:pt x="215009" y="500989"/>
                      <a:pt x="180605" y="502504"/>
                      <a:pt x="158459" y="482216"/>
                    </a:cubicBezTo>
                    <a:cubicBezTo>
                      <a:pt x="157964" y="481768"/>
                      <a:pt x="157478" y="481301"/>
                      <a:pt x="157002" y="480835"/>
                    </a:cubicBezTo>
                    <a:close/>
                  </a:path>
                </a:pathLst>
              </a:custGeom>
              <a:noFill/>
              <a:ln w="19050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6" name="任意多边形: 形状 455">
                <a:extLst>
                  <a:ext uri="{FF2B5EF4-FFF2-40B4-BE49-F238E27FC236}">
                    <a16:creationId xmlns:a16="http://schemas.microsoft.com/office/drawing/2014/main" id="{7401F061-5439-C341-4092-21FA1DDD2534}"/>
                  </a:ext>
                </a:extLst>
              </p:cNvPr>
              <p:cNvSpPr/>
              <p:nvPr/>
            </p:nvSpPr>
            <p:spPr>
              <a:xfrm>
                <a:off x="5823683" y="2867681"/>
                <a:ext cx="209725" cy="209941"/>
              </a:xfrm>
              <a:custGeom>
                <a:avLst/>
                <a:gdLst>
                  <a:gd name="connsiteX0" fmla="*/ 118012 w 209725"/>
                  <a:gd name="connsiteY0" fmla="*/ 176032 h 209941"/>
                  <a:gd name="connsiteX1" fmla="*/ 90485 w 209725"/>
                  <a:gd name="connsiteY1" fmla="*/ 192034 h 209941"/>
                  <a:gd name="connsiteX2" fmla="*/ 60004 w 209725"/>
                  <a:gd name="connsiteY2" fmla="*/ 185652 h 209941"/>
                  <a:gd name="connsiteX3" fmla="*/ 36763 w 209725"/>
                  <a:gd name="connsiteY3" fmla="*/ 208893 h 209941"/>
                  <a:gd name="connsiteX4" fmla="*/ 34287 w 209725"/>
                  <a:gd name="connsiteY4" fmla="*/ 209941 h 209941"/>
                  <a:gd name="connsiteX5" fmla="*/ 31906 w 209725"/>
                  <a:gd name="connsiteY5" fmla="*/ 208893 h 209941"/>
                  <a:gd name="connsiteX6" fmla="*/ 1045 w 209725"/>
                  <a:gd name="connsiteY6" fmla="*/ 178033 h 209941"/>
                  <a:gd name="connsiteX7" fmla="*/ 854 w 209725"/>
                  <a:gd name="connsiteY7" fmla="*/ 173460 h 209941"/>
                  <a:gd name="connsiteX8" fmla="*/ 1045 w 209725"/>
                  <a:gd name="connsiteY8" fmla="*/ 173270 h 209941"/>
                  <a:gd name="connsiteX9" fmla="*/ 21809 w 209725"/>
                  <a:gd name="connsiteY9" fmla="*/ 152410 h 209941"/>
                  <a:gd name="connsiteX10" fmla="*/ 7331 w 209725"/>
                  <a:gd name="connsiteY10" fmla="*/ 135551 h 209941"/>
                  <a:gd name="connsiteX11" fmla="*/ 6760 w 209725"/>
                  <a:gd name="connsiteY11" fmla="*/ 133074 h 209941"/>
                  <a:gd name="connsiteX12" fmla="*/ 7903 w 209725"/>
                  <a:gd name="connsiteY12" fmla="*/ 130693 h 209941"/>
                  <a:gd name="connsiteX13" fmla="*/ 35144 w 209725"/>
                  <a:gd name="connsiteY13" fmla="*/ 108214 h 209941"/>
                  <a:gd name="connsiteX14" fmla="*/ 37907 w 209725"/>
                  <a:gd name="connsiteY14" fmla="*/ 107452 h 209941"/>
                  <a:gd name="connsiteX15" fmla="*/ 40383 w 209725"/>
                  <a:gd name="connsiteY15" fmla="*/ 109071 h 209941"/>
                  <a:gd name="connsiteX16" fmla="*/ 44955 w 209725"/>
                  <a:gd name="connsiteY16" fmla="*/ 116025 h 209941"/>
                  <a:gd name="connsiteX17" fmla="*/ 51718 w 209725"/>
                  <a:gd name="connsiteY17" fmla="*/ 124883 h 209941"/>
                  <a:gd name="connsiteX18" fmla="*/ 60004 w 209725"/>
                  <a:gd name="connsiteY18" fmla="*/ 134408 h 209941"/>
                  <a:gd name="connsiteX19" fmla="*/ 68672 w 209725"/>
                  <a:gd name="connsiteY19" fmla="*/ 140885 h 209941"/>
                  <a:gd name="connsiteX20" fmla="*/ 76102 w 209725"/>
                  <a:gd name="connsiteY20" fmla="*/ 142218 h 209941"/>
                  <a:gd name="connsiteX21" fmla="*/ 81245 w 209725"/>
                  <a:gd name="connsiteY21" fmla="*/ 140694 h 209941"/>
                  <a:gd name="connsiteX22" fmla="*/ 84293 w 209725"/>
                  <a:gd name="connsiteY22" fmla="*/ 138599 h 209941"/>
                  <a:gd name="connsiteX23" fmla="*/ 86579 w 209725"/>
                  <a:gd name="connsiteY23" fmla="*/ 135265 h 209941"/>
                  <a:gd name="connsiteX24" fmla="*/ 88484 w 209725"/>
                  <a:gd name="connsiteY24" fmla="*/ 129455 h 209941"/>
                  <a:gd name="connsiteX25" fmla="*/ 87818 w 209725"/>
                  <a:gd name="connsiteY25" fmla="*/ 119930 h 209941"/>
                  <a:gd name="connsiteX26" fmla="*/ 82388 w 209725"/>
                  <a:gd name="connsiteY26" fmla="*/ 107643 h 209941"/>
                  <a:gd name="connsiteX27" fmla="*/ 75626 w 209725"/>
                  <a:gd name="connsiteY27" fmla="*/ 91450 h 209941"/>
                  <a:gd name="connsiteX28" fmla="*/ 73720 w 209725"/>
                  <a:gd name="connsiteY28" fmla="*/ 72972 h 209941"/>
                  <a:gd name="connsiteX29" fmla="*/ 78483 w 209725"/>
                  <a:gd name="connsiteY29" fmla="*/ 52969 h 209941"/>
                  <a:gd name="connsiteX30" fmla="*/ 91723 w 209725"/>
                  <a:gd name="connsiteY30" fmla="*/ 33919 h 209941"/>
                  <a:gd name="connsiteX31" fmla="*/ 118583 w 209725"/>
                  <a:gd name="connsiteY31" fmla="*/ 19536 h 209941"/>
                  <a:gd name="connsiteX32" fmla="*/ 148968 w 209725"/>
                  <a:gd name="connsiteY32" fmla="*/ 25061 h 209941"/>
                  <a:gd name="connsiteX33" fmla="*/ 172876 w 209725"/>
                  <a:gd name="connsiteY33" fmla="*/ 1058 h 209941"/>
                  <a:gd name="connsiteX34" fmla="*/ 175352 w 209725"/>
                  <a:gd name="connsiteY34" fmla="*/ 10 h 209941"/>
                  <a:gd name="connsiteX35" fmla="*/ 177829 w 209725"/>
                  <a:gd name="connsiteY35" fmla="*/ 963 h 209941"/>
                  <a:gd name="connsiteX36" fmla="*/ 208690 w 209725"/>
                  <a:gd name="connsiteY36" fmla="*/ 31728 h 209941"/>
                  <a:gd name="connsiteX37" fmla="*/ 208690 w 209725"/>
                  <a:gd name="connsiteY37" fmla="*/ 36872 h 209941"/>
                  <a:gd name="connsiteX38" fmla="*/ 188020 w 209725"/>
                  <a:gd name="connsiteY38" fmla="*/ 57636 h 209941"/>
                  <a:gd name="connsiteX39" fmla="*/ 203070 w 209725"/>
                  <a:gd name="connsiteY39" fmla="*/ 75258 h 209941"/>
                  <a:gd name="connsiteX40" fmla="*/ 203737 w 209725"/>
                  <a:gd name="connsiteY40" fmla="*/ 77734 h 209941"/>
                  <a:gd name="connsiteX41" fmla="*/ 202499 w 209725"/>
                  <a:gd name="connsiteY41" fmla="*/ 80020 h 209941"/>
                  <a:gd name="connsiteX42" fmla="*/ 175257 w 209725"/>
                  <a:gd name="connsiteY42" fmla="*/ 102499 h 209941"/>
                  <a:gd name="connsiteX43" fmla="*/ 172495 w 209725"/>
                  <a:gd name="connsiteY43" fmla="*/ 103166 h 209941"/>
                  <a:gd name="connsiteX44" fmla="*/ 170209 w 209725"/>
                  <a:gd name="connsiteY44" fmla="*/ 101737 h 209941"/>
                  <a:gd name="connsiteX45" fmla="*/ 149730 w 209725"/>
                  <a:gd name="connsiteY45" fmla="*/ 75543 h 209941"/>
                  <a:gd name="connsiteX46" fmla="*/ 141253 w 209725"/>
                  <a:gd name="connsiteY46" fmla="*/ 69162 h 209941"/>
                  <a:gd name="connsiteX47" fmla="*/ 133633 w 209725"/>
                  <a:gd name="connsiteY47" fmla="*/ 67828 h 209941"/>
                  <a:gd name="connsiteX48" fmla="*/ 128489 w 209725"/>
                  <a:gd name="connsiteY48" fmla="*/ 69257 h 209941"/>
                  <a:gd name="connsiteX49" fmla="*/ 125346 w 209725"/>
                  <a:gd name="connsiteY49" fmla="*/ 71448 h 209941"/>
                  <a:gd name="connsiteX50" fmla="*/ 123155 w 209725"/>
                  <a:gd name="connsiteY50" fmla="*/ 74686 h 209941"/>
                  <a:gd name="connsiteX51" fmla="*/ 121345 w 209725"/>
                  <a:gd name="connsiteY51" fmla="*/ 80496 h 209941"/>
                  <a:gd name="connsiteX52" fmla="*/ 122108 w 209725"/>
                  <a:gd name="connsiteY52" fmla="*/ 90021 h 209941"/>
                  <a:gd name="connsiteX53" fmla="*/ 127537 w 209725"/>
                  <a:gd name="connsiteY53" fmla="*/ 102309 h 209941"/>
                  <a:gd name="connsiteX54" fmla="*/ 134109 w 209725"/>
                  <a:gd name="connsiteY54" fmla="*/ 118501 h 209941"/>
                  <a:gd name="connsiteX55" fmla="*/ 136109 w 209725"/>
                  <a:gd name="connsiteY55" fmla="*/ 137075 h 209941"/>
                  <a:gd name="connsiteX56" fmla="*/ 131252 w 209725"/>
                  <a:gd name="connsiteY56" fmla="*/ 156982 h 209941"/>
                  <a:gd name="connsiteX57" fmla="*/ 118012 w 209725"/>
                  <a:gd name="connsiteY57" fmla="*/ 176032 h 2099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</a:cxnLst>
                <a:rect l="l" t="t" r="r" b="b"/>
                <a:pathLst>
                  <a:path w="209725" h="209941">
                    <a:moveTo>
                      <a:pt x="118012" y="176032"/>
                    </a:moveTo>
                    <a:cubicBezTo>
                      <a:pt x="110697" y="184062"/>
                      <a:pt x="101086" y="189653"/>
                      <a:pt x="90485" y="192034"/>
                    </a:cubicBezTo>
                    <a:cubicBezTo>
                      <a:pt x="79893" y="193444"/>
                      <a:pt x="69139" y="191196"/>
                      <a:pt x="60004" y="185652"/>
                    </a:cubicBezTo>
                    <a:lnTo>
                      <a:pt x="36763" y="208893"/>
                    </a:lnTo>
                    <a:cubicBezTo>
                      <a:pt x="36116" y="209570"/>
                      <a:pt x="35220" y="209941"/>
                      <a:pt x="34287" y="209941"/>
                    </a:cubicBezTo>
                    <a:cubicBezTo>
                      <a:pt x="33382" y="209941"/>
                      <a:pt x="32515" y="209560"/>
                      <a:pt x="31906" y="208893"/>
                    </a:cubicBezTo>
                    <a:lnTo>
                      <a:pt x="1045" y="178033"/>
                    </a:lnTo>
                    <a:cubicBezTo>
                      <a:pt x="-270" y="176823"/>
                      <a:pt x="-356" y="174775"/>
                      <a:pt x="854" y="173460"/>
                    </a:cubicBezTo>
                    <a:cubicBezTo>
                      <a:pt x="921" y="173394"/>
                      <a:pt x="978" y="173327"/>
                      <a:pt x="1045" y="173270"/>
                    </a:cubicBezTo>
                    <a:lnTo>
                      <a:pt x="21809" y="152410"/>
                    </a:lnTo>
                    <a:cubicBezTo>
                      <a:pt x="16285" y="146409"/>
                      <a:pt x="11427" y="140790"/>
                      <a:pt x="7331" y="135551"/>
                    </a:cubicBezTo>
                    <a:cubicBezTo>
                      <a:pt x="6855" y="134818"/>
                      <a:pt x="6655" y="133941"/>
                      <a:pt x="6760" y="133074"/>
                    </a:cubicBezTo>
                    <a:cubicBezTo>
                      <a:pt x="6836" y="132170"/>
                      <a:pt x="7245" y="131322"/>
                      <a:pt x="7903" y="130693"/>
                    </a:cubicBezTo>
                    <a:lnTo>
                      <a:pt x="35144" y="108214"/>
                    </a:lnTo>
                    <a:cubicBezTo>
                      <a:pt x="35897" y="107547"/>
                      <a:pt x="36916" y="107262"/>
                      <a:pt x="37907" y="107452"/>
                    </a:cubicBezTo>
                    <a:cubicBezTo>
                      <a:pt x="38916" y="107643"/>
                      <a:pt x="39802" y="108224"/>
                      <a:pt x="40383" y="109071"/>
                    </a:cubicBezTo>
                    <a:cubicBezTo>
                      <a:pt x="41812" y="111453"/>
                      <a:pt x="43336" y="113739"/>
                      <a:pt x="44955" y="116025"/>
                    </a:cubicBezTo>
                    <a:cubicBezTo>
                      <a:pt x="46574" y="118311"/>
                      <a:pt x="48860" y="121359"/>
                      <a:pt x="51718" y="124883"/>
                    </a:cubicBezTo>
                    <a:cubicBezTo>
                      <a:pt x="54232" y="128264"/>
                      <a:pt x="57004" y="131446"/>
                      <a:pt x="60004" y="134408"/>
                    </a:cubicBezTo>
                    <a:cubicBezTo>
                      <a:pt x="62424" y="137132"/>
                      <a:pt x="65376" y="139332"/>
                      <a:pt x="68672" y="140885"/>
                    </a:cubicBezTo>
                    <a:cubicBezTo>
                      <a:pt x="70949" y="142095"/>
                      <a:pt x="73549" y="142561"/>
                      <a:pt x="76102" y="142218"/>
                    </a:cubicBezTo>
                    <a:cubicBezTo>
                      <a:pt x="77883" y="141952"/>
                      <a:pt x="79607" y="141447"/>
                      <a:pt x="81245" y="140694"/>
                    </a:cubicBezTo>
                    <a:cubicBezTo>
                      <a:pt x="82360" y="140142"/>
                      <a:pt x="83379" y="139437"/>
                      <a:pt x="84293" y="138599"/>
                    </a:cubicBezTo>
                    <a:cubicBezTo>
                      <a:pt x="85246" y="137637"/>
                      <a:pt x="86027" y="136503"/>
                      <a:pt x="86579" y="135265"/>
                    </a:cubicBezTo>
                    <a:cubicBezTo>
                      <a:pt x="87446" y="133408"/>
                      <a:pt x="88084" y="131465"/>
                      <a:pt x="88484" y="129455"/>
                    </a:cubicBezTo>
                    <a:cubicBezTo>
                      <a:pt x="88989" y="126274"/>
                      <a:pt x="88760" y="123016"/>
                      <a:pt x="87818" y="119930"/>
                    </a:cubicBezTo>
                    <a:cubicBezTo>
                      <a:pt x="86665" y="115577"/>
                      <a:pt x="84836" y="111424"/>
                      <a:pt x="82388" y="107643"/>
                    </a:cubicBezTo>
                    <a:cubicBezTo>
                      <a:pt x="79292" y="102642"/>
                      <a:pt x="77007" y="97175"/>
                      <a:pt x="75626" y="91450"/>
                    </a:cubicBezTo>
                    <a:cubicBezTo>
                      <a:pt x="74159" y="85402"/>
                      <a:pt x="73520" y="79191"/>
                      <a:pt x="73720" y="72972"/>
                    </a:cubicBezTo>
                    <a:cubicBezTo>
                      <a:pt x="73940" y="66047"/>
                      <a:pt x="75559" y="59246"/>
                      <a:pt x="78483" y="52969"/>
                    </a:cubicBezTo>
                    <a:cubicBezTo>
                      <a:pt x="81683" y="45854"/>
                      <a:pt x="86170" y="39396"/>
                      <a:pt x="91723" y="33919"/>
                    </a:cubicBezTo>
                    <a:cubicBezTo>
                      <a:pt x="98857" y="26309"/>
                      <a:pt x="108296" y="21260"/>
                      <a:pt x="118583" y="19536"/>
                    </a:cubicBezTo>
                    <a:cubicBezTo>
                      <a:pt x="129042" y="18270"/>
                      <a:pt x="139634" y="20194"/>
                      <a:pt x="148968" y="25061"/>
                    </a:cubicBezTo>
                    <a:lnTo>
                      <a:pt x="172876" y="1058"/>
                    </a:lnTo>
                    <a:cubicBezTo>
                      <a:pt x="173523" y="382"/>
                      <a:pt x="174419" y="10"/>
                      <a:pt x="175352" y="10"/>
                    </a:cubicBezTo>
                    <a:cubicBezTo>
                      <a:pt x="176276" y="-66"/>
                      <a:pt x="177191" y="286"/>
                      <a:pt x="177829" y="963"/>
                    </a:cubicBezTo>
                    <a:lnTo>
                      <a:pt x="208690" y="31728"/>
                    </a:lnTo>
                    <a:cubicBezTo>
                      <a:pt x="210071" y="33167"/>
                      <a:pt x="210071" y="35434"/>
                      <a:pt x="208690" y="36872"/>
                    </a:cubicBezTo>
                    <a:lnTo>
                      <a:pt x="188020" y="57636"/>
                    </a:lnTo>
                    <a:cubicBezTo>
                      <a:pt x="193259" y="63447"/>
                      <a:pt x="198308" y="69257"/>
                      <a:pt x="203070" y="75258"/>
                    </a:cubicBezTo>
                    <a:cubicBezTo>
                      <a:pt x="203556" y="75991"/>
                      <a:pt x="203794" y="76858"/>
                      <a:pt x="203737" y="77734"/>
                    </a:cubicBezTo>
                    <a:cubicBezTo>
                      <a:pt x="203689" y="78639"/>
                      <a:pt x="203232" y="79477"/>
                      <a:pt x="202499" y="80020"/>
                    </a:cubicBezTo>
                    <a:lnTo>
                      <a:pt x="175257" y="102499"/>
                    </a:lnTo>
                    <a:cubicBezTo>
                      <a:pt x="174476" y="103109"/>
                      <a:pt x="173466" y="103356"/>
                      <a:pt x="172495" y="103166"/>
                    </a:cubicBezTo>
                    <a:cubicBezTo>
                      <a:pt x="171533" y="103118"/>
                      <a:pt x="170666" y="102575"/>
                      <a:pt x="170209" y="101737"/>
                    </a:cubicBezTo>
                    <a:cubicBezTo>
                      <a:pt x="164294" y="92326"/>
                      <a:pt x="157436" y="83554"/>
                      <a:pt x="149730" y="75543"/>
                    </a:cubicBezTo>
                    <a:cubicBezTo>
                      <a:pt x="147368" y="72867"/>
                      <a:pt x="144482" y="70695"/>
                      <a:pt x="141253" y="69162"/>
                    </a:cubicBezTo>
                    <a:cubicBezTo>
                      <a:pt x="138909" y="67952"/>
                      <a:pt x="136252" y="67485"/>
                      <a:pt x="133633" y="67828"/>
                    </a:cubicBezTo>
                    <a:cubicBezTo>
                      <a:pt x="131861" y="68085"/>
                      <a:pt x="130137" y="68571"/>
                      <a:pt x="128489" y="69257"/>
                    </a:cubicBezTo>
                    <a:cubicBezTo>
                      <a:pt x="127327" y="69809"/>
                      <a:pt x="126260" y="70543"/>
                      <a:pt x="125346" y="71448"/>
                    </a:cubicBezTo>
                    <a:cubicBezTo>
                      <a:pt x="124432" y="72391"/>
                      <a:pt x="123689" y="73486"/>
                      <a:pt x="123155" y="74686"/>
                    </a:cubicBezTo>
                    <a:cubicBezTo>
                      <a:pt x="122288" y="76534"/>
                      <a:pt x="121679" y="78487"/>
                      <a:pt x="121345" y="80496"/>
                    </a:cubicBezTo>
                    <a:cubicBezTo>
                      <a:pt x="120898" y="83687"/>
                      <a:pt x="121155" y="86945"/>
                      <a:pt x="122108" y="90021"/>
                    </a:cubicBezTo>
                    <a:cubicBezTo>
                      <a:pt x="123260" y="94374"/>
                      <a:pt x="125089" y="98527"/>
                      <a:pt x="127537" y="102309"/>
                    </a:cubicBezTo>
                    <a:cubicBezTo>
                      <a:pt x="130451" y="107386"/>
                      <a:pt x="132671" y="112834"/>
                      <a:pt x="134109" y="118501"/>
                    </a:cubicBezTo>
                    <a:cubicBezTo>
                      <a:pt x="135662" y="124569"/>
                      <a:pt x="136338" y="130817"/>
                      <a:pt x="136109" y="137075"/>
                    </a:cubicBezTo>
                    <a:cubicBezTo>
                      <a:pt x="135824" y="143971"/>
                      <a:pt x="134176" y="150734"/>
                      <a:pt x="131252" y="156982"/>
                    </a:cubicBezTo>
                    <a:cubicBezTo>
                      <a:pt x="128013" y="164069"/>
                      <a:pt x="123527" y="170527"/>
                      <a:pt x="118012" y="176032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7" name="任意多边形: 形状 456">
                <a:extLst>
                  <a:ext uri="{FF2B5EF4-FFF2-40B4-BE49-F238E27FC236}">
                    <a16:creationId xmlns:a16="http://schemas.microsoft.com/office/drawing/2014/main" id="{2A547AA4-6114-18E0-F155-6E5461D100F6}"/>
                  </a:ext>
                </a:extLst>
              </p:cNvPr>
              <p:cNvSpPr/>
              <p:nvPr/>
            </p:nvSpPr>
            <p:spPr>
              <a:xfrm>
                <a:off x="6291262" y="3342036"/>
                <a:ext cx="201072" cy="102965"/>
              </a:xfrm>
              <a:custGeom>
                <a:avLst/>
                <a:gdLst>
                  <a:gd name="connsiteX0" fmla="*/ 0 w 201072"/>
                  <a:gd name="connsiteY0" fmla="*/ 0 h 102965"/>
                  <a:gd name="connsiteX1" fmla="*/ 0 w 201072"/>
                  <a:gd name="connsiteY1" fmla="*/ 74390 h 102965"/>
                  <a:gd name="connsiteX2" fmla="*/ 100489 w 201072"/>
                  <a:gd name="connsiteY2" fmla="*/ 102965 h 102965"/>
                  <a:gd name="connsiteX3" fmla="*/ 201073 w 201072"/>
                  <a:gd name="connsiteY3" fmla="*/ 74390 h 102965"/>
                  <a:gd name="connsiteX4" fmla="*/ 201073 w 201072"/>
                  <a:gd name="connsiteY4" fmla="*/ 0 h 1029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01072" h="102965">
                    <a:moveTo>
                      <a:pt x="0" y="0"/>
                    </a:moveTo>
                    <a:lnTo>
                      <a:pt x="0" y="74390"/>
                    </a:lnTo>
                    <a:cubicBezTo>
                      <a:pt x="0" y="90011"/>
                      <a:pt x="44958" y="102965"/>
                      <a:pt x="100489" y="102965"/>
                    </a:cubicBezTo>
                    <a:cubicBezTo>
                      <a:pt x="156020" y="102965"/>
                      <a:pt x="201073" y="90297"/>
                      <a:pt x="201073" y="74390"/>
                    </a:cubicBezTo>
                    <a:lnTo>
                      <a:pt x="201073" y="0"/>
                    </a:lnTo>
                    <a:close/>
                  </a:path>
                </a:pathLst>
              </a:custGeom>
              <a:solidFill>
                <a:schemeClr val="bg1"/>
              </a:solidFill>
              <a:ln w="9525" cap="rnd">
                <a:solidFill>
                  <a:srgbClr val="DDDDDD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8" name="任意多边形: 形状 457">
                <a:extLst>
                  <a:ext uri="{FF2B5EF4-FFF2-40B4-BE49-F238E27FC236}">
                    <a16:creationId xmlns:a16="http://schemas.microsoft.com/office/drawing/2014/main" id="{8B76B1A3-1DCF-F754-8264-23E509B48734}"/>
                  </a:ext>
                </a:extLst>
              </p:cNvPr>
              <p:cNvSpPr/>
              <p:nvPr/>
            </p:nvSpPr>
            <p:spPr>
              <a:xfrm>
                <a:off x="6291262" y="3269551"/>
                <a:ext cx="201072" cy="102965"/>
              </a:xfrm>
              <a:custGeom>
                <a:avLst/>
                <a:gdLst>
                  <a:gd name="connsiteX0" fmla="*/ 0 w 201072"/>
                  <a:gd name="connsiteY0" fmla="*/ 0 h 102965"/>
                  <a:gd name="connsiteX1" fmla="*/ 0 w 201072"/>
                  <a:gd name="connsiteY1" fmla="*/ 74390 h 102965"/>
                  <a:gd name="connsiteX2" fmla="*/ 100489 w 201072"/>
                  <a:gd name="connsiteY2" fmla="*/ 102965 h 102965"/>
                  <a:gd name="connsiteX3" fmla="*/ 201073 w 201072"/>
                  <a:gd name="connsiteY3" fmla="*/ 74390 h 102965"/>
                  <a:gd name="connsiteX4" fmla="*/ 201073 w 201072"/>
                  <a:gd name="connsiteY4" fmla="*/ 0 h 1029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01072" h="102965">
                    <a:moveTo>
                      <a:pt x="0" y="0"/>
                    </a:moveTo>
                    <a:lnTo>
                      <a:pt x="0" y="74390"/>
                    </a:lnTo>
                    <a:cubicBezTo>
                      <a:pt x="0" y="90011"/>
                      <a:pt x="44958" y="102965"/>
                      <a:pt x="100489" y="102965"/>
                    </a:cubicBezTo>
                    <a:cubicBezTo>
                      <a:pt x="156020" y="102965"/>
                      <a:pt x="201073" y="90297"/>
                      <a:pt x="201073" y="74390"/>
                    </a:cubicBezTo>
                    <a:lnTo>
                      <a:pt x="201073" y="0"/>
                    </a:lnTo>
                    <a:close/>
                  </a:path>
                </a:pathLst>
              </a:custGeom>
              <a:solidFill>
                <a:schemeClr val="bg1"/>
              </a:solidFill>
              <a:ln w="9525" cap="rnd">
                <a:solidFill>
                  <a:srgbClr val="DDDDDD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9" name="任意多边形: 形状 458">
                <a:extLst>
                  <a:ext uri="{FF2B5EF4-FFF2-40B4-BE49-F238E27FC236}">
                    <a16:creationId xmlns:a16="http://schemas.microsoft.com/office/drawing/2014/main" id="{55B599C2-C8E9-EB12-DE32-C276C1E78C33}"/>
                  </a:ext>
                </a:extLst>
              </p:cNvPr>
              <p:cNvSpPr/>
              <p:nvPr/>
            </p:nvSpPr>
            <p:spPr>
              <a:xfrm>
                <a:off x="6291262" y="3197066"/>
                <a:ext cx="201072" cy="102965"/>
              </a:xfrm>
              <a:custGeom>
                <a:avLst/>
                <a:gdLst>
                  <a:gd name="connsiteX0" fmla="*/ 0 w 201072"/>
                  <a:gd name="connsiteY0" fmla="*/ 0 h 102965"/>
                  <a:gd name="connsiteX1" fmla="*/ 0 w 201072"/>
                  <a:gd name="connsiteY1" fmla="*/ 74390 h 102965"/>
                  <a:gd name="connsiteX2" fmla="*/ 100489 w 201072"/>
                  <a:gd name="connsiteY2" fmla="*/ 102965 h 102965"/>
                  <a:gd name="connsiteX3" fmla="*/ 201073 w 201072"/>
                  <a:gd name="connsiteY3" fmla="*/ 74390 h 102965"/>
                  <a:gd name="connsiteX4" fmla="*/ 201073 w 201072"/>
                  <a:gd name="connsiteY4" fmla="*/ 0 h 1029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01072" h="102965">
                    <a:moveTo>
                      <a:pt x="0" y="0"/>
                    </a:moveTo>
                    <a:lnTo>
                      <a:pt x="0" y="74390"/>
                    </a:lnTo>
                    <a:cubicBezTo>
                      <a:pt x="0" y="90011"/>
                      <a:pt x="44958" y="102965"/>
                      <a:pt x="100489" y="102965"/>
                    </a:cubicBezTo>
                    <a:cubicBezTo>
                      <a:pt x="156020" y="102965"/>
                      <a:pt x="201073" y="90297"/>
                      <a:pt x="201073" y="74390"/>
                    </a:cubicBezTo>
                    <a:lnTo>
                      <a:pt x="201073" y="0"/>
                    </a:lnTo>
                    <a:close/>
                  </a:path>
                </a:pathLst>
              </a:custGeom>
              <a:solidFill>
                <a:schemeClr val="bg1"/>
              </a:solidFill>
              <a:ln w="9525" cap="rnd">
                <a:solidFill>
                  <a:srgbClr val="DDDDDD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0" name="任意多边形: 形状 459">
                <a:extLst>
                  <a:ext uri="{FF2B5EF4-FFF2-40B4-BE49-F238E27FC236}">
                    <a16:creationId xmlns:a16="http://schemas.microsoft.com/office/drawing/2014/main" id="{87FE4689-302D-874C-A53F-8C1B373BC2B2}"/>
                  </a:ext>
                </a:extLst>
              </p:cNvPr>
              <p:cNvSpPr/>
              <p:nvPr/>
            </p:nvSpPr>
            <p:spPr>
              <a:xfrm>
                <a:off x="6291262" y="3124200"/>
                <a:ext cx="201072" cy="102965"/>
              </a:xfrm>
              <a:custGeom>
                <a:avLst/>
                <a:gdLst>
                  <a:gd name="connsiteX0" fmla="*/ 0 w 201072"/>
                  <a:gd name="connsiteY0" fmla="*/ 0 h 102965"/>
                  <a:gd name="connsiteX1" fmla="*/ 0 w 201072"/>
                  <a:gd name="connsiteY1" fmla="*/ 74390 h 102965"/>
                  <a:gd name="connsiteX2" fmla="*/ 100489 w 201072"/>
                  <a:gd name="connsiteY2" fmla="*/ 102965 h 102965"/>
                  <a:gd name="connsiteX3" fmla="*/ 201073 w 201072"/>
                  <a:gd name="connsiteY3" fmla="*/ 74390 h 102965"/>
                  <a:gd name="connsiteX4" fmla="*/ 201073 w 201072"/>
                  <a:gd name="connsiteY4" fmla="*/ 0 h 1029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01072" h="102965">
                    <a:moveTo>
                      <a:pt x="0" y="0"/>
                    </a:moveTo>
                    <a:lnTo>
                      <a:pt x="0" y="74390"/>
                    </a:lnTo>
                    <a:cubicBezTo>
                      <a:pt x="0" y="90011"/>
                      <a:pt x="44958" y="102965"/>
                      <a:pt x="100489" y="102965"/>
                    </a:cubicBezTo>
                    <a:cubicBezTo>
                      <a:pt x="156020" y="102965"/>
                      <a:pt x="201073" y="90297"/>
                      <a:pt x="201073" y="74390"/>
                    </a:cubicBezTo>
                    <a:lnTo>
                      <a:pt x="201073" y="0"/>
                    </a:lnTo>
                    <a:close/>
                  </a:path>
                </a:pathLst>
              </a:custGeom>
              <a:solidFill>
                <a:schemeClr val="bg1"/>
              </a:solidFill>
              <a:ln w="9525" cap="rnd">
                <a:solidFill>
                  <a:srgbClr val="DDDDDD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1" name="任意多边形: 形状 460">
                <a:extLst>
                  <a:ext uri="{FF2B5EF4-FFF2-40B4-BE49-F238E27FC236}">
                    <a16:creationId xmlns:a16="http://schemas.microsoft.com/office/drawing/2014/main" id="{788CD6AE-38BF-B515-6E92-E280EA920308}"/>
                  </a:ext>
                </a:extLst>
              </p:cNvPr>
              <p:cNvSpPr/>
              <p:nvPr/>
            </p:nvSpPr>
            <p:spPr>
              <a:xfrm>
                <a:off x="6291262" y="3052191"/>
                <a:ext cx="201072" cy="102965"/>
              </a:xfrm>
              <a:custGeom>
                <a:avLst/>
                <a:gdLst>
                  <a:gd name="connsiteX0" fmla="*/ 0 w 201072"/>
                  <a:gd name="connsiteY0" fmla="*/ 0 h 102965"/>
                  <a:gd name="connsiteX1" fmla="*/ 0 w 201072"/>
                  <a:gd name="connsiteY1" fmla="*/ 74390 h 102965"/>
                  <a:gd name="connsiteX2" fmla="*/ 100489 w 201072"/>
                  <a:gd name="connsiteY2" fmla="*/ 102965 h 102965"/>
                  <a:gd name="connsiteX3" fmla="*/ 201073 w 201072"/>
                  <a:gd name="connsiteY3" fmla="*/ 74390 h 102965"/>
                  <a:gd name="connsiteX4" fmla="*/ 201073 w 201072"/>
                  <a:gd name="connsiteY4" fmla="*/ 0 h 1029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01072" h="102965">
                    <a:moveTo>
                      <a:pt x="0" y="0"/>
                    </a:moveTo>
                    <a:lnTo>
                      <a:pt x="0" y="74390"/>
                    </a:lnTo>
                    <a:cubicBezTo>
                      <a:pt x="0" y="90011"/>
                      <a:pt x="44958" y="102965"/>
                      <a:pt x="100489" y="102965"/>
                    </a:cubicBezTo>
                    <a:cubicBezTo>
                      <a:pt x="156020" y="102965"/>
                      <a:pt x="201073" y="90297"/>
                      <a:pt x="201073" y="74390"/>
                    </a:cubicBezTo>
                    <a:lnTo>
                      <a:pt x="201073" y="0"/>
                    </a:lnTo>
                    <a:close/>
                  </a:path>
                </a:pathLst>
              </a:custGeom>
              <a:solidFill>
                <a:schemeClr val="bg1"/>
              </a:solidFill>
              <a:ln w="9525" cap="rnd">
                <a:solidFill>
                  <a:srgbClr val="DDDDDD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2" name="任意多边形: 形状 461">
                <a:extLst>
                  <a:ext uri="{FF2B5EF4-FFF2-40B4-BE49-F238E27FC236}">
                    <a16:creationId xmlns:a16="http://schemas.microsoft.com/office/drawing/2014/main" id="{A939C504-C9FC-A04D-63C2-33A8519CB932}"/>
                  </a:ext>
                </a:extLst>
              </p:cNvPr>
              <p:cNvSpPr/>
              <p:nvPr/>
            </p:nvSpPr>
            <p:spPr>
              <a:xfrm>
                <a:off x="6291262" y="2979705"/>
                <a:ext cx="201072" cy="102965"/>
              </a:xfrm>
              <a:custGeom>
                <a:avLst/>
                <a:gdLst>
                  <a:gd name="connsiteX0" fmla="*/ 0 w 201072"/>
                  <a:gd name="connsiteY0" fmla="*/ 0 h 102965"/>
                  <a:gd name="connsiteX1" fmla="*/ 0 w 201072"/>
                  <a:gd name="connsiteY1" fmla="*/ 74390 h 102965"/>
                  <a:gd name="connsiteX2" fmla="*/ 100489 w 201072"/>
                  <a:gd name="connsiteY2" fmla="*/ 102965 h 102965"/>
                  <a:gd name="connsiteX3" fmla="*/ 201073 w 201072"/>
                  <a:gd name="connsiteY3" fmla="*/ 74390 h 102965"/>
                  <a:gd name="connsiteX4" fmla="*/ 201073 w 201072"/>
                  <a:gd name="connsiteY4" fmla="*/ 0 h 1029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01072" h="102965">
                    <a:moveTo>
                      <a:pt x="0" y="0"/>
                    </a:moveTo>
                    <a:lnTo>
                      <a:pt x="0" y="74390"/>
                    </a:lnTo>
                    <a:cubicBezTo>
                      <a:pt x="0" y="90011"/>
                      <a:pt x="44958" y="102965"/>
                      <a:pt x="100489" y="102965"/>
                    </a:cubicBezTo>
                    <a:cubicBezTo>
                      <a:pt x="156020" y="102965"/>
                      <a:pt x="201073" y="90297"/>
                      <a:pt x="201073" y="74390"/>
                    </a:cubicBezTo>
                    <a:lnTo>
                      <a:pt x="201073" y="0"/>
                    </a:lnTo>
                    <a:close/>
                  </a:path>
                </a:pathLst>
              </a:custGeom>
              <a:solidFill>
                <a:schemeClr val="bg1"/>
              </a:solidFill>
              <a:ln w="9525" cap="rnd">
                <a:solidFill>
                  <a:srgbClr val="DDDDDD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3" name="任意多边形: 形状 462">
                <a:extLst>
                  <a:ext uri="{FF2B5EF4-FFF2-40B4-BE49-F238E27FC236}">
                    <a16:creationId xmlns:a16="http://schemas.microsoft.com/office/drawing/2014/main" id="{2BBBCED5-EE8A-DCAC-075A-8497438453C6}"/>
                  </a:ext>
                </a:extLst>
              </p:cNvPr>
              <p:cNvSpPr/>
              <p:nvPr/>
            </p:nvSpPr>
            <p:spPr>
              <a:xfrm>
                <a:off x="6291262" y="2951130"/>
                <a:ext cx="201072" cy="57150"/>
              </a:xfrm>
              <a:custGeom>
                <a:avLst/>
                <a:gdLst>
                  <a:gd name="connsiteX0" fmla="*/ 201073 w 201072"/>
                  <a:gd name="connsiteY0" fmla="*/ 28575 h 57150"/>
                  <a:gd name="connsiteX1" fmla="*/ 100489 w 201072"/>
                  <a:gd name="connsiteY1" fmla="*/ 57150 h 57150"/>
                  <a:gd name="connsiteX2" fmla="*/ 0 w 201072"/>
                  <a:gd name="connsiteY2" fmla="*/ 28575 h 57150"/>
                  <a:gd name="connsiteX3" fmla="*/ 100489 w 201072"/>
                  <a:gd name="connsiteY3" fmla="*/ 0 h 57150"/>
                  <a:gd name="connsiteX4" fmla="*/ 201073 w 201072"/>
                  <a:gd name="connsiteY4" fmla="*/ 28575 h 571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01072" h="57150">
                    <a:moveTo>
                      <a:pt x="201073" y="28575"/>
                    </a:moveTo>
                    <a:cubicBezTo>
                      <a:pt x="201073" y="44196"/>
                      <a:pt x="156020" y="57150"/>
                      <a:pt x="100489" y="57150"/>
                    </a:cubicBezTo>
                    <a:cubicBezTo>
                      <a:pt x="44958" y="57150"/>
                      <a:pt x="0" y="44482"/>
                      <a:pt x="0" y="28575"/>
                    </a:cubicBezTo>
                    <a:cubicBezTo>
                      <a:pt x="0" y="12668"/>
                      <a:pt x="44958" y="0"/>
                      <a:pt x="100489" y="0"/>
                    </a:cubicBezTo>
                    <a:cubicBezTo>
                      <a:pt x="156020" y="0"/>
                      <a:pt x="201073" y="12954"/>
                      <a:pt x="201073" y="28575"/>
                    </a:cubicBezTo>
                    <a:close/>
                  </a:path>
                </a:pathLst>
              </a:custGeom>
              <a:solidFill>
                <a:srgbClr val="F9F9F9"/>
              </a:solidFill>
              <a:ln w="9525" cap="rnd">
                <a:solidFill>
                  <a:srgbClr val="DDDDDD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4" name="任意多边形: 形状 463">
                <a:extLst>
                  <a:ext uri="{FF2B5EF4-FFF2-40B4-BE49-F238E27FC236}">
                    <a16:creationId xmlns:a16="http://schemas.microsoft.com/office/drawing/2014/main" id="{8E035FDC-9E93-752A-30D1-23F200110F27}"/>
                  </a:ext>
                </a:extLst>
              </p:cNvPr>
              <p:cNvSpPr/>
              <p:nvPr/>
            </p:nvSpPr>
            <p:spPr>
              <a:xfrm>
                <a:off x="6087236" y="3382327"/>
                <a:ext cx="201072" cy="102965"/>
              </a:xfrm>
              <a:custGeom>
                <a:avLst/>
                <a:gdLst>
                  <a:gd name="connsiteX0" fmla="*/ 0 w 201072"/>
                  <a:gd name="connsiteY0" fmla="*/ 0 h 102965"/>
                  <a:gd name="connsiteX1" fmla="*/ 0 w 201072"/>
                  <a:gd name="connsiteY1" fmla="*/ 74390 h 102965"/>
                  <a:gd name="connsiteX2" fmla="*/ 100489 w 201072"/>
                  <a:gd name="connsiteY2" fmla="*/ 102965 h 102965"/>
                  <a:gd name="connsiteX3" fmla="*/ 201073 w 201072"/>
                  <a:gd name="connsiteY3" fmla="*/ 74390 h 102965"/>
                  <a:gd name="connsiteX4" fmla="*/ 201073 w 201072"/>
                  <a:gd name="connsiteY4" fmla="*/ 0 h 1029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01072" h="102965">
                    <a:moveTo>
                      <a:pt x="0" y="0"/>
                    </a:moveTo>
                    <a:lnTo>
                      <a:pt x="0" y="74390"/>
                    </a:lnTo>
                    <a:cubicBezTo>
                      <a:pt x="0" y="90011"/>
                      <a:pt x="45053" y="102965"/>
                      <a:pt x="100489" y="102965"/>
                    </a:cubicBezTo>
                    <a:cubicBezTo>
                      <a:pt x="155925" y="102965"/>
                      <a:pt x="201073" y="90297"/>
                      <a:pt x="201073" y="74390"/>
                    </a:cubicBezTo>
                    <a:lnTo>
                      <a:pt x="201073" y="0"/>
                    </a:lnTo>
                    <a:close/>
                  </a:path>
                </a:pathLst>
              </a:custGeom>
              <a:solidFill>
                <a:schemeClr val="bg1"/>
              </a:solidFill>
              <a:ln w="9525" cap="rnd">
                <a:solidFill>
                  <a:srgbClr val="DDDDDD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5" name="任意多边形: 形状 464">
                <a:extLst>
                  <a:ext uri="{FF2B5EF4-FFF2-40B4-BE49-F238E27FC236}">
                    <a16:creationId xmlns:a16="http://schemas.microsoft.com/office/drawing/2014/main" id="{1C4E665E-EE53-5B8C-315E-2EB579F9B4AC}"/>
                  </a:ext>
                </a:extLst>
              </p:cNvPr>
              <p:cNvSpPr/>
              <p:nvPr/>
            </p:nvSpPr>
            <p:spPr>
              <a:xfrm>
                <a:off x="6087236" y="3309842"/>
                <a:ext cx="201072" cy="102965"/>
              </a:xfrm>
              <a:custGeom>
                <a:avLst/>
                <a:gdLst>
                  <a:gd name="connsiteX0" fmla="*/ 0 w 201072"/>
                  <a:gd name="connsiteY0" fmla="*/ 0 h 102965"/>
                  <a:gd name="connsiteX1" fmla="*/ 0 w 201072"/>
                  <a:gd name="connsiteY1" fmla="*/ 74390 h 102965"/>
                  <a:gd name="connsiteX2" fmla="*/ 100489 w 201072"/>
                  <a:gd name="connsiteY2" fmla="*/ 102965 h 102965"/>
                  <a:gd name="connsiteX3" fmla="*/ 201073 w 201072"/>
                  <a:gd name="connsiteY3" fmla="*/ 74390 h 102965"/>
                  <a:gd name="connsiteX4" fmla="*/ 201073 w 201072"/>
                  <a:gd name="connsiteY4" fmla="*/ 0 h 1029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01072" h="102965">
                    <a:moveTo>
                      <a:pt x="0" y="0"/>
                    </a:moveTo>
                    <a:lnTo>
                      <a:pt x="0" y="74390"/>
                    </a:lnTo>
                    <a:cubicBezTo>
                      <a:pt x="0" y="90011"/>
                      <a:pt x="45053" y="102965"/>
                      <a:pt x="100489" y="102965"/>
                    </a:cubicBezTo>
                    <a:cubicBezTo>
                      <a:pt x="155925" y="102965"/>
                      <a:pt x="201073" y="90297"/>
                      <a:pt x="201073" y="74390"/>
                    </a:cubicBezTo>
                    <a:lnTo>
                      <a:pt x="201073" y="0"/>
                    </a:lnTo>
                    <a:close/>
                  </a:path>
                </a:pathLst>
              </a:custGeom>
              <a:solidFill>
                <a:schemeClr val="bg1"/>
              </a:solidFill>
              <a:ln w="9525" cap="rnd">
                <a:solidFill>
                  <a:srgbClr val="DDDDDD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6" name="任意多边形: 形状 465">
                <a:extLst>
                  <a:ext uri="{FF2B5EF4-FFF2-40B4-BE49-F238E27FC236}">
                    <a16:creationId xmlns:a16="http://schemas.microsoft.com/office/drawing/2014/main" id="{82AC5C21-F467-A9E6-916F-77E8B32B82FD}"/>
                  </a:ext>
                </a:extLst>
              </p:cNvPr>
              <p:cNvSpPr/>
              <p:nvPr/>
            </p:nvSpPr>
            <p:spPr>
              <a:xfrm>
                <a:off x="6087236" y="3237357"/>
                <a:ext cx="201072" cy="102965"/>
              </a:xfrm>
              <a:custGeom>
                <a:avLst/>
                <a:gdLst>
                  <a:gd name="connsiteX0" fmla="*/ 0 w 201072"/>
                  <a:gd name="connsiteY0" fmla="*/ 0 h 102965"/>
                  <a:gd name="connsiteX1" fmla="*/ 0 w 201072"/>
                  <a:gd name="connsiteY1" fmla="*/ 74390 h 102965"/>
                  <a:gd name="connsiteX2" fmla="*/ 100489 w 201072"/>
                  <a:gd name="connsiteY2" fmla="*/ 102965 h 102965"/>
                  <a:gd name="connsiteX3" fmla="*/ 201073 w 201072"/>
                  <a:gd name="connsiteY3" fmla="*/ 74390 h 102965"/>
                  <a:gd name="connsiteX4" fmla="*/ 201073 w 201072"/>
                  <a:gd name="connsiteY4" fmla="*/ 0 h 1029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01072" h="102965">
                    <a:moveTo>
                      <a:pt x="0" y="0"/>
                    </a:moveTo>
                    <a:lnTo>
                      <a:pt x="0" y="74390"/>
                    </a:lnTo>
                    <a:cubicBezTo>
                      <a:pt x="0" y="90011"/>
                      <a:pt x="45053" y="102965"/>
                      <a:pt x="100489" y="102965"/>
                    </a:cubicBezTo>
                    <a:cubicBezTo>
                      <a:pt x="155925" y="102965"/>
                      <a:pt x="201073" y="90297"/>
                      <a:pt x="201073" y="74390"/>
                    </a:cubicBezTo>
                    <a:lnTo>
                      <a:pt x="201073" y="0"/>
                    </a:lnTo>
                    <a:close/>
                  </a:path>
                </a:pathLst>
              </a:custGeom>
              <a:solidFill>
                <a:schemeClr val="bg1"/>
              </a:solidFill>
              <a:ln w="9525" cap="rnd">
                <a:solidFill>
                  <a:srgbClr val="DDDDDD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7" name="任意多边形: 形状 466">
                <a:extLst>
                  <a:ext uri="{FF2B5EF4-FFF2-40B4-BE49-F238E27FC236}">
                    <a16:creationId xmlns:a16="http://schemas.microsoft.com/office/drawing/2014/main" id="{89C830AD-CB10-5A56-F4CF-6AC7E82C53E1}"/>
                  </a:ext>
                </a:extLst>
              </p:cNvPr>
              <p:cNvSpPr/>
              <p:nvPr/>
            </p:nvSpPr>
            <p:spPr>
              <a:xfrm>
                <a:off x="6087236" y="3164871"/>
                <a:ext cx="201072" cy="102965"/>
              </a:xfrm>
              <a:custGeom>
                <a:avLst/>
                <a:gdLst>
                  <a:gd name="connsiteX0" fmla="*/ 0 w 201072"/>
                  <a:gd name="connsiteY0" fmla="*/ 0 h 102965"/>
                  <a:gd name="connsiteX1" fmla="*/ 0 w 201072"/>
                  <a:gd name="connsiteY1" fmla="*/ 74390 h 102965"/>
                  <a:gd name="connsiteX2" fmla="*/ 100489 w 201072"/>
                  <a:gd name="connsiteY2" fmla="*/ 102965 h 102965"/>
                  <a:gd name="connsiteX3" fmla="*/ 201073 w 201072"/>
                  <a:gd name="connsiteY3" fmla="*/ 74390 h 102965"/>
                  <a:gd name="connsiteX4" fmla="*/ 201073 w 201072"/>
                  <a:gd name="connsiteY4" fmla="*/ 0 h 1029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01072" h="102965">
                    <a:moveTo>
                      <a:pt x="0" y="0"/>
                    </a:moveTo>
                    <a:lnTo>
                      <a:pt x="0" y="74390"/>
                    </a:lnTo>
                    <a:cubicBezTo>
                      <a:pt x="0" y="90011"/>
                      <a:pt x="45053" y="102965"/>
                      <a:pt x="100489" y="102965"/>
                    </a:cubicBezTo>
                    <a:cubicBezTo>
                      <a:pt x="155925" y="102965"/>
                      <a:pt x="201073" y="90297"/>
                      <a:pt x="201073" y="74390"/>
                    </a:cubicBezTo>
                    <a:lnTo>
                      <a:pt x="201073" y="0"/>
                    </a:lnTo>
                    <a:close/>
                  </a:path>
                </a:pathLst>
              </a:custGeom>
              <a:solidFill>
                <a:schemeClr val="bg1"/>
              </a:solidFill>
              <a:ln w="9525" cap="rnd">
                <a:solidFill>
                  <a:srgbClr val="DDDDDD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8" name="任意多边形: 形状 467">
                <a:extLst>
                  <a:ext uri="{FF2B5EF4-FFF2-40B4-BE49-F238E27FC236}">
                    <a16:creationId xmlns:a16="http://schemas.microsoft.com/office/drawing/2014/main" id="{5402A544-E00B-8CF6-B249-51FD87312695}"/>
                  </a:ext>
                </a:extLst>
              </p:cNvPr>
              <p:cNvSpPr/>
              <p:nvPr/>
            </p:nvSpPr>
            <p:spPr>
              <a:xfrm>
                <a:off x="6087236" y="3136296"/>
                <a:ext cx="201072" cy="57150"/>
              </a:xfrm>
              <a:custGeom>
                <a:avLst/>
                <a:gdLst>
                  <a:gd name="connsiteX0" fmla="*/ 201073 w 201072"/>
                  <a:gd name="connsiteY0" fmla="*/ 28575 h 57150"/>
                  <a:gd name="connsiteX1" fmla="*/ 100489 w 201072"/>
                  <a:gd name="connsiteY1" fmla="*/ 57150 h 57150"/>
                  <a:gd name="connsiteX2" fmla="*/ 0 w 201072"/>
                  <a:gd name="connsiteY2" fmla="*/ 28575 h 57150"/>
                  <a:gd name="connsiteX3" fmla="*/ 100489 w 201072"/>
                  <a:gd name="connsiteY3" fmla="*/ 0 h 57150"/>
                  <a:gd name="connsiteX4" fmla="*/ 201073 w 201072"/>
                  <a:gd name="connsiteY4" fmla="*/ 28575 h 571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01072" h="57150">
                    <a:moveTo>
                      <a:pt x="201073" y="28575"/>
                    </a:moveTo>
                    <a:cubicBezTo>
                      <a:pt x="201073" y="44291"/>
                      <a:pt x="156020" y="57150"/>
                      <a:pt x="100489" y="57150"/>
                    </a:cubicBezTo>
                    <a:cubicBezTo>
                      <a:pt x="44958" y="57150"/>
                      <a:pt x="0" y="44482"/>
                      <a:pt x="0" y="28575"/>
                    </a:cubicBezTo>
                    <a:cubicBezTo>
                      <a:pt x="0" y="12668"/>
                      <a:pt x="45053" y="0"/>
                      <a:pt x="100489" y="0"/>
                    </a:cubicBezTo>
                    <a:cubicBezTo>
                      <a:pt x="155925" y="0"/>
                      <a:pt x="201073" y="12954"/>
                      <a:pt x="201073" y="28575"/>
                    </a:cubicBezTo>
                    <a:close/>
                  </a:path>
                </a:pathLst>
              </a:custGeom>
              <a:solidFill>
                <a:srgbClr val="F9F9F9"/>
              </a:solidFill>
              <a:ln w="9525" cap="rnd">
                <a:solidFill>
                  <a:srgbClr val="DDDDDD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469" name="图形 439">
              <a:extLst>
                <a:ext uri="{FF2B5EF4-FFF2-40B4-BE49-F238E27FC236}">
                  <a16:creationId xmlns:a16="http://schemas.microsoft.com/office/drawing/2014/main" id="{390DB21D-4918-D320-1681-150950493F86}"/>
                </a:ext>
              </a:extLst>
            </p:cNvPr>
            <p:cNvGrpSpPr/>
            <p:nvPr/>
          </p:nvGrpSpPr>
          <p:grpSpPr>
            <a:xfrm>
              <a:off x="2719976" y="2778510"/>
              <a:ext cx="1832090" cy="2548535"/>
              <a:chOff x="2719976" y="2778510"/>
              <a:chExt cx="1832090" cy="2548535"/>
            </a:xfrm>
          </p:grpSpPr>
          <p:grpSp>
            <p:nvGrpSpPr>
              <p:cNvPr id="470" name="图形 439">
                <a:extLst>
                  <a:ext uri="{FF2B5EF4-FFF2-40B4-BE49-F238E27FC236}">
                    <a16:creationId xmlns:a16="http://schemas.microsoft.com/office/drawing/2014/main" id="{1105A077-DD57-6B87-704A-5E68CA0398F0}"/>
                  </a:ext>
                </a:extLst>
              </p:cNvPr>
              <p:cNvGrpSpPr/>
              <p:nvPr/>
            </p:nvGrpSpPr>
            <p:grpSpPr>
              <a:xfrm>
                <a:off x="3046666" y="3226441"/>
                <a:ext cx="1495196" cy="2100605"/>
                <a:chOff x="3046666" y="3226441"/>
                <a:chExt cx="1495196" cy="2100605"/>
              </a:xfrm>
            </p:grpSpPr>
            <p:sp>
              <p:nvSpPr>
                <p:cNvPr id="471" name="任意多边形: 形状 470">
                  <a:extLst>
                    <a:ext uri="{FF2B5EF4-FFF2-40B4-BE49-F238E27FC236}">
                      <a16:creationId xmlns:a16="http://schemas.microsoft.com/office/drawing/2014/main" id="{3705DE23-0702-07B6-B50C-E748C13E5C00}"/>
                    </a:ext>
                  </a:extLst>
                </p:cNvPr>
                <p:cNvSpPr/>
                <p:nvPr/>
              </p:nvSpPr>
              <p:spPr>
                <a:xfrm>
                  <a:off x="3612057" y="3226441"/>
                  <a:ext cx="343293" cy="767843"/>
                </a:xfrm>
                <a:custGeom>
                  <a:avLst/>
                  <a:gdLst>
                    <a:gd name="connsiteX0" fmla="*/ 343294 w 343293"/>
                    <a:gd name="connsiteY0" fmla="*/ 635184 h 767843"/>
                    <a:gd name="connsiteX1" fmla="*/ 193085 w 343293"/>
                    <a:gd name="connsiteY1" fmla="*/ 766343 h 767843"/>
                    <a:gd name="connsiteX2" fmla="*/ 1156 w 343293"/>
                    <a:gd name="connsiteY2" fmla="*/ 516502 h 767843"/>
                    <a:gd name="connsiteX3" fmla="*/ 69069 w 343293"/>
                    <a:gd name="connsiteY3" fmla="*/ 100260 h 767843"/>
                    <a:gd name="connsiteX4" fmla="*/ 329864 w 343293"/>
                    <a:gd name="connsiteY4" fmla="*/ 175126 h 767843"/>
                    <a:gd name="connsiteX5" fmla="*/ 328911 w 343293"/>
                    <a:gd name="connsiteY5" fmla="*/ 198748 h 767843"/>
                    <a:gd name="connsiteX6" fmla="*/ 327959 w 343293"/>
                    <a:gd name="connsiteY6" fmla="*/ 353720 h 767843"/>
                    <a:gd name="connsiteX7" fmla="*/ 343294 w 343293"/>
                    <a:gd name="connsiteY7" fmla="*/ 635184 h 7678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343293" h="767843">
                      <a:moveTo>
                        <a:pt x="343294" y="635184"/>
                      </a:moveTo>
                      <a:cubicBezTo>
                        <a:pt x="343294" y="693191"/>
                        <a:pt x="286144" y="780345"/>
                        <a:pt x="193085" y="766343"/>
                      </a:cubicBezTo>
                      <a:cubicBezTo>
                        <a:pt x="100026" y="752341"/>
                        <a:pt x="-12655" y="681666"/>
                        <a:pt x="1156" y="516502"/>
                      </a:cubicBezTo>
                      <a:cubicBezTo>
                        <a:pt x="5156" y="468306"/>
                        <a:pt x="60211" y="166935"/>
                        <a:pt x="69069" y="100260"/>
                      </a:cubicBezTo>
                      <a:cubicBezTo>
                        <a:pt x="82880" y="-2705"/>
                        <a:pt x="341198" y="-89002"/>
                        <a:pt x="329864" y="175126"/>
                      </a:cubicBezTo>
                      <a:cubicBezTo>
                        <a:pt x="329864" y="183127"/>
                        <a:pt x="329197" y="190938"/>
                        <a:pt x="328911" y="198748"/>
                      </a:cubicBezTo>
                      <a:cubicBezTo>
                        <a:pt x="327006" y="255136"/>
                        <a:pt x="326911" y="306857"/>
                        <a:pt x="327959" y="353720"/>
                      </a:cubicBezTo>
                      <a:cubicBezTo>
                        <a:pt x="331293" y="492595"/>
                        <a:pt x="343294" y="588702"/>
                        <a:pt x="343294" y="635184"/>
                      </a:cubicBezTo>
                      <a:close/>
                    </a:path>
                  </a:pathLst>
                </a:custGeom>
                <a:solidFill>
                  <a:srgbClr val="B25E4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72" name="任意多边形: 形状 471">
                  <a:extLst>
                    <a:ext uri="{FF2B5EF4-FFF2-40B4-BE49-F238E27FC236}">
                      <a16:creationId xmlns:a16="http://schemas.microsoft.com/office/drawing/2014/main" id="{8906E9AC-5ABB-E77F-B6C9-6CAEC999FCD7}"/>
                    </a:ext>
                  </a:extLst>
                </p:cNvPr>
                <p:cNvSpPr/>
                <p:nvPr/>
              </p:nvSpPr>
              <p:spPr>
                <a:xfrm>
                  <a:off x="3805002" y="3425190"/>
                  <a:ext cx="135966" cy="154971"/>
                </a:xfrm>
                <a:custGeom>
                  <a:avLst/>
                  <a:gdLst>
                    <a:gd name="connsiteX0" fmla="*/ 135014 w 135966"/>
                    <a:gd name="connsiteY0" fmla="*/ 154972 h 154971"/>
                    <a:gd name="connsiteX1" fmla="*/ 806 w 135966"/>
                    <a:gd name="connsiteY1" fmla="*/ 8001 h 154971"/>
                    <a:gd name="connsiteX2" fmla="*/ 135966 w 135966"/>
                    <a:gd name="connsiteY2" fmla="*/ 0 h 154971"/>
                    <a:gd name="connsiteX3" fmla="*/ 135014 w 135966"/>
                    <a:gd name="connsiteY3" fmla="*/ 154972 h 1549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35966" h="154971">
                      <a:moveTo>
                        <a:pt x="135014" y="154972"/>
                      </a:moveTo>
                      <a:cubicBezTo>
                        <a:pt x="54432" y="154400"/>
                        <a:pt x="-7861" y="99346"/>
                        <a:pt x="806" y="8001"/>
                      </a:cubicBezTo>
                      <a:lnTo>
                        <a:pt x="135966" y="0"/>
                      </a:lnTo>
                      <a:cubicBezTo>
                        <a:pt x="134061" y="56388"/>
                        <a:pt x="133966" y="108585"/>
                        <a:pt x="135014" y="154972"/>
                      </a:cubicBezTo>
                      <a:close/>
                    </a:path>
                  </a:pathLst>
                </a:custGeom>
                <a:solidFill>
                  <a:srgbClr val="914839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73" name="任意多边形: 形状 472">
                  <a:extLst>
                    <a:ext uri="{FF2B5EF4-FFF2-40B4-BE49-F238E27FC236}">
                      <a16:creationId xmlns:a16="http://schemas.microsoft.com/office/drawing/2014/main" id="{C64FF2B4-AF8F-2306-F6F2-335F691EFC7E}"/>
                    </a:ext>
                  </a:extLst>
                </p:cNvPr>
                <p:cNvSpPr/>
                <p:nvPr/>
              </p:nvSpPr>
              <p:spPr>
                <a:xfrm>
                  <a:off x="3852291" y="3599382"/>
                  <a:ext cx="689572" cy="1727663"/>
                </a:xfrm>
                <a:custGeom>
                  <a:avLst/>
                  <a:gdLst>
                    <a:gd name="connsiteX0" fmla="*/ 602171 w 689572"/>
                    <a:gd name="connsiteY0" fmla="*/ 1044626 h 1727663"/>
                    <a:gd name="connsiteX1" fmla="*/ 648272 w 689572"/>
                    <a:gd name="connsiteY1" fmla="*/ 1727664 h 1727663"/>
                    <a:gd name="connsiteX2" fmla="*/ 212693 w 689572"/>
                    <a:gd name="connsiteY2" fmla="*/ 1727664 h 1727663"/>
                    <a:gd name="connsiteX3" fmla="*/ 291655 w 689572"/>
                    <a:gd name="connsiteY3" fmla="*/ 960425 h 1727663"/>
                    <a:gd name="connsiteX4" fmla="*/ 186880 w 689572"/>
                    <a:gd name="connsiteY4" fmla="*/ 680581 h 1727663"/>
                    <a:gd name="connsiteX5" fmla="*/ 0 w 689572"/>
                    <a:gd name="connsiteY5" fmla="*/ 321202 h 1727663"/>
                    <a:gd name="connsiteX6" fmla="*/ 31147 w 689572"/>
                    <a:gd name="connsiteY6" fmla="*/ 193567 h 1727663"/>
                    <a:gd name="connsiteX7" fmla="*/ 31147 w 689572"/>
                    <a:gd name="connsiteY7" fmla="*/ 193567 h 1727663"/>
                    <a:gd name="connsiteX8" fmla="*/ 114300 w 689572"/>
                    <a:gd name="connsiteY8" fmla="*/ 45263 h 1727663"/>
                    <a:gd name="connsiteX9" fmla="*/ 156020 w 689572"/>
                    <a:gd name="connsiteY9" fmla="*/ 28499 h 1727663"/>
                    <a:gd name="connsiteX10" fmla="*/ 157829 w 689572"/>
                    <a:gd name="connsiteY10" fmla="*/ 27928 h 1727663"/>
                    <a:gd name="connsiteX11" fmla="*/ 159544 w 689572"/>
                    <a:gd name="connsiteY11" fmla="*/ 27928 h 1727663"/>
                    <a:gd name="connsiteX12" fmla="*/ 383572 w 689572"/>
                    <a:gd name="connsiteY12" fmla="*/ 5544 h 1727663"/>
                    <a:gd name="connsiteX13" fmla="*/ 565595 w 689572"/>
                    <a:gd name="connsiteY13" fmla="*/ 123654 h 1727663"/>
                    <a:gd name="connsiteX14" fmla="*/ 683895 w 689572"/>
                    <a:gd name="connsiteY14" fmla="*/ 616382 h 1727663"/>
                    <a:gd name="connsiteX15" fmla="*/ 602171 w 689572"/>
                    <a:gd name="connsiteY15" fmla="*/ 1044626 h 17276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689572" h="1727663">
                      <a:moveTo>
                        <a:pt x="602171" y="1044626"/>
                      </a:moveTo>
                      <a:lnTo>
                        <a:pt x="648272" y="1727664"/>
                      </a:lnTo>
                      <a:lnTo>
                        <a:pt x="212693" y="1727664"/>
                      </a:lnTo>
                      <a:lnTo>
                        <a:pt x="291655" y="960425"/>
                      </a:lnTo>
                      <a:lnTo>
                        <a:pt x="186880" y="680581"/>
                      </a:lnTo>
                      <a:lnTo>
                        <a:pt x="0" y="321202"/>
                      </a:lnTo>
                      <a:cubicBezTo>
                        <a:pt x="13183" y="279388"/>
                        <a:pt x="23593" y="236754"/>
                        <a:pt x="31147" y="193567"/>
                      </a:cubicBezTo>
                      <a:lnTo>
                        <a:pt x="31147" y="193567"/>
                      </a:lnTo>
                      <a:lnTo>
                        <a:pt x="114300" y="45263"/>
                      </a:lnTo>
                      <a:cubicBezTo>
                        <a:pt x="127902" y="38948"/>
                        <a:pt x="141827" y="33348"/>
                        <a:pt x="156020" y="28499"/>
                      </a:cubicBezTo>
                      <a:lnTo>
                        <a:pt x="157829" y="27928"/>
                      </a:lnTo>
                      <a:lnTo>
                        <a:pt x="159544" y="27928"/>
                      </a:lnTo>
                      <a:cubicBezTo>
                        <a:pt x="210121" y="10783"/>
                        <a:pt x="296418" y="-10172"/>
                        <a:pt x="383572" y="5544"/>
                      </a:cubicBezTo>
                      <a:cubicBezTo>
                        <a:pt x="456438" y="18784"/>
                        <a:pt x="516922" y="46787"/>
                        <a:pt x="565595" y="123654"/>
                      </a:cubicBezTo>
                      <a:cubicBezTo>
                        <a:pt x="620173" y="210046"/>
                        <a:pt x="659511" y="358159"/>
                        <a:pt x="683895" y="616382"/>
                      </a:cubicBezTo>
                      <a:cubicBezTo>
                        <a:pt x="709613" y="884321"/>
                        <a:pt x="641890" y="1003383"/>
                        <a:pt x="602171" y="1044626"/>
                      </a:cubicBezTo>
                      <a:close/>
                    </a:path>
                  </a:pathLst>
                </a:custGeom>
                <a:solidFill>
                  <a:srgbClr val="C3DCF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74" name="任意多边形: 形状 473">
                  <a:extLst>
                    <a:ext uri="{FF2B5EF4-FFF2-40B4-BE49-F238E27FC236}">
                      <a16:creationId xmlns:a16="http://schemas.microsoft.com/office/drawing/2014/main" id="{1FB9D187-B8EF-82BC-A724-343F8DB6831F}"/>
                    </a:ext>
                  </a:extLst>
                </p:cNvPr>
                <p:cNvSpPr/>
                <p:nvPr/>
              </p:nvSpPr>
              <p:spPr>
                <a:xfrm>
                  <a:off x="3852386" y="3599858"/>
                  <a:ext cx="565785" cy="680485"/>
                </a:xfrm>
                <a:custGeom>
                  <a:avLst/>
                  <a:gdLst>
                    <a:gd name="connsiteX0" fmla="*/ 565785 w 565785"/>
                    <a:gd name="connsiteY0" fmla="*/ 122321 h 680485"/>
                    <a:gd name="connsiteX1" fmla="*/ 398526 w 565785"/>
                    <a:gd name="connsiteY1" fmla="*/ 327299 h 680485"/>
                    <a:gd name="connsiteX2" fmla="*/ 330994 w 565785"/>
                    <a:gd name="connsiteY2" fmla="*/ 495891 h 680485"/>
                    <a:gd name="connsiteX3" fmla="*/ 186881 w 565785"/>
                    <a:gd name="connsiteY3" fmla="*/ 680486 h 680485"/>
                    <a:gd name="connsiteX4" fmla="*/ 0 w 565785"/>
                    <a:gd name="connsiteY4" fmla="*/ 321107 h 680485"/>
                    <a:gd name="connsiteX5" fmla="*/ 31147 w 565785"/>
                    <a:gd name="connsiteY5" fmla="*/ 193472 h 680485"/>
                    <a:gd name="connsiteX6" fmla="*/ 31147 w 565785"/>
                    <a:gd name="connsiteY6" fmla="*/ 193472 h 680485"/>
                    <a:gd name="connsiteX7" fmla="*/ 102775 w 565785"/>
                    <a:gd name="connsiteY7" fmla="*/ 41739 h 680485"/>
                    <a:gd name="connsiteX8" fmla="*/ 102775 w 565785"/>
                    <a:gd name="connsiteY8" fmla="*/ 41739 h 680485"/>
                    <a:gd name="connsiteX9" fmla="*/ 156020 w 565785"/>
                    <a:gd name="connsiteY9" fmla="*/ 28499 h 680485"/>
                    <a:gd name="connsiteX10" fmla="*/ 157829 w 565785"/>
                    <a:gd name="connsiteY10" fmla="*/ 27928 h 680485"/>
                    <a:gd name="connsiteX11" fmla="*/ 159544 w 565785"/>
                    <a:gd name="connsiteY11" fmla="*/ 27928 h 680485"/>
                    <a:gd name="connsiteX12" fmla="*/ 383572 w 565785"/>
                    <a:gd name="connsiteY12" fmla="*/ 5544 h 680485"/>
                    <a:gd name="connsiteX13" fmla="*/ 565785 w 565785"/>
                    <a:gd name="connsiteY13" fmla="*/ 122321 h 6804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565785" h="680485">
                      <a:moveTo>
                        <a:pt x="565785" y="122321"/>
                      </a:moveTo>
                      <a:cubicBezTo>
                        <a:pt x="494443" y="153467"/>
                        <a:pt x="430435" y="214523"/>
                        <a:pt x="398526" y="327299"/>
                      </a:cubicBezTo>
                      <a:cubicBezTo>
                        <a:pt x="382095" y="385744"/>
                        <a:pt x="359455" y="442265"/>
                        <a:pt x="330994" y="495891"/>
                      </a:cubicBezTo>
                      <a:cubicBezTo>
                        <a:pt x="294904" y="565881"/>
                        <a:pt x="246031" y="628498"/>
                        <a:pt x="186881" y="680486"/>
                      </a:cubicBezTo>
                      <a:lnTo>
                        <a:pt x="0" y="321107"/>
                      </a:lnTo>
                      <a:cubicBezTo>
                        <a:pt x="13183" y="279293"/>
                        <a:pt x="23593" y="236659"/>
                        <a:pt x="31147" y="193472"/>
                      </a:cubicBezTo>
                      <a:lnTo>
                        <a:pt x="31147" y="193472"/>
                      </a:lnTo>
                      <a:cubicBezTo>
                        <a:pt x="34576" y="185948"/>
                        <a:pt x="89440" y="65552"/>
                        <a:pt x="102775" y="41739"/>
                      </a:cubicBezTo>
                      <a:lnTo>
                        <a:pt x="102775" y="41739"/>
                      </a:lnTo>
                      <a:cubicBezTo>
                        <a:pt x="127540" y="35834"/>
                        <a:pt x="146209" y="31166"/>
                        <a:pt x="156020" y="28499"/>
                      </a:cubicBezTo>
                      <a:lnTo>
                        <a:pt x="157829" y="27928"/>
                      </a:lnTo>
                      <a:lnTo>
                        <a:pt x="159544" y="27928"/>
                      </a:lnTo>
                      <a:cubicBezTo>
                        <a:pt x="210121" y="10783"/>
                        <a:pt x="296418" y="-10172"/>
                        <a:pt x="383572" y="5544"/>
                      </a:cubicBezTo>
                      <a:cubicBezTo>
                        <a:pt x="456629" y="17450"/>
                        <a:pt x="517208" y="45454"/>
                        <a:pt x="565785" y="122321"/>
                      </a:cubicBezTo>
                      <a:close/>
                    </a:path>
                  </a:pathLst>
                </a:custGeom>
                <a:solidFill>
                  <a:srgbClr val="D0E5F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75" name="任意多边形: 形状 474">
                  <a:extLst>
                    <a:ext uri="{FF2B5EF4-FFF2-40B4-BE49-F238E27FC236}">
                      <a16:creationId xmlns:a16="http://schemas.microsoft.com/office/drawing/2014/main" id="{9C561692-6E4D-A5FB-BF41-0B0B00E97DF0}"/>
                    </a:ext>
                  </a:extLst>
                </p:cNvPr>
                <p:cNvSpPr/>
                <p:nvPr/>
              </p:nvSpPr>
              <p:spPr>
                <a:xfrm>
                  <a:off x="3563778" y="5078730"/>
                  <a:ext cx="711708" cy="248316"/>
                </a:xfrm>
                <a:custGeom>
                  <a:avLst/>
                  <a:gdLst>
                    <a:gd name="connsiteX0" fmla="*/ 711708 w 711708"/>
                    <a:gd name="connsiteY0" fmla="*/ 248317 h 248316"/>
                    <a:gd name="connsiteX1" fmla="*/ 0 w 711708"/>
                    <a:gd name="connsiteY1" fmla="*/ 248317 h 248316"/>
                    <a:gd name="connsiteX2" fmla="*/ 0 w 711708"/>
                    <a:gd name="connsiteY2" fmla="*/ 0 h 248316"/>
                    <a:gd name="connsiteX3" fmla="*/ 696659 w 711708"/>
                    <a:gd name="connsiteY3" fmla="*/ 0 h 248316"/>
                    <a:gd name="connsiteX4" fmla="*/ 711708 w 711708"/>
                    <a:gd name="connsiteY4" fmla="*/ 248317 h 2483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11708" h="248316">
                      <a:moveTo>
                        <a:pt x="711708" y="248317"/>
                      </a:moveTo>
                      <a:lnTo>
                        <a:pt x="0" y="248317"/>
                      </a:lnTo>
                      <a:lnTo>
                        <a:pt x="0" y="0"/>
                      </a:lnTo>
                      <a:lnTo>
                        <a:pt x="696659" y="0"/>
                      </a:lnTo>
                      <a:lnTo>
                        <a:pt x="711708" y="248317"/>
                      </a:lnTo>
                      <a:close/>
                    </a:path>
                  </a:pathLst>
                </a:custGeom>
                <a:solidFill>
                  <a:srgbClr val="683F1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76" name="任意多边形: 形状 475">
                  <a:extLst>
                    <a:ext uri="{FF2B5EF4-FFF2-40B4-BE49-F238E27FC236}">
                      <a16:creationId xmlns:a16="http://schemas.microsoft.com/office/drawing/2014/main" id="{2AAC36F3-E3DD-8235-633F-1F08B0204DAD}"/>
                    </a:ext>
                  </a:extLst>
                </p:cNvPr>
                <p:cNvSpPr/>
                <p:nvPr/>
              </p:nvSpPr>
              <p:spPr>
                <a:xfrm>
                  <a:off x="3491509" y="3627024"/>
                  <a:ext cx="726827" cy="1451705"/>
                </a:xfrm>
                <a:custGeom>
                  <a:avLst/>
                  <a:gdLst>
                    <a:gd name="connsiteX0" fmla="*/ 726828 w 726827"/>
                    <a:gd name="connsiteY0" fmla="*/ 1451705 h 1451705"/>
                    <a:gd name="connsiteX1" fmla="*/ 101607 w 726827"/>
                    <a:gd name="connsiteY1" fmla="*/ 1451705 h 1451705"/>
                    <a:gd name="connsiteX2" fmla="*/ 2737 w 726827"/>
                    <a:gd name="connsiteY2" fmla="*/ 437864 h 1451705"/>
                    <a:gd name="connsiteX3" fmla="*/ 62649 w 726827"/>
                    <a:gd name="connsiteY3" fmla="*/ 146495 h 1451705"/>
                    <a:gd name="connsiteX4" fmla="*/ 101607 w 726827"/>
                    <a:gd name="connsiteY4" fmla="*/ 90773 h 1451705"/>
                    <a:gd name="connsiteX5" fmla="*/ 150851 w 726827"/>
                    <a:gd name="connsiteY5" fmla="*/ 81248 h 1451705"/>
                    <a:gd name="connsiteX6" fmla="*/ 313633 w 726827"/>
                    <a:gd name="connsiteY6" fmla="*/ 204121 h 1451705"/>
                    <a:gd name="connsiteX7" fmla="*/ 361258 w 726827"/>
                    <a:gd name="connsiteY7" fmla="*/ 293180 h 1451705"/>
                    <a:gd name="connsiteX8" fmla="*/ 392405 w 726827"/>
                    <a:gd name="connsiteY8" fmla="*/ 165545 h 1451705"/>
                    <a:gd name="connsiteX9" fmla="*/ 392405 w 726827"/>
                    <a:gd name="connsiteY9" fmla="*/ 165545 h 1451705"/>
                    <a:gd name="connsiteX10" fmla="*/ 464033 w 726827"/>
                    <a:gd name="connsiteY10" fmla="*/ 13811 h 1451705"/>
                    <a:gd name="connsiteX11" fmla="*/ 464033 w 726827"/>
                    <a:gd name="connsiteY11" fmla="*/ 13811 h 1451705"/>
                    <a:gd name="connsiteX12" fmla="*/ 519087 w 726827"/>
                    <a:gd name="connsiteY12" fmla="*/ 0 h 1451705"/>
                    <a:gd name="connsiteX13" fmla="*/ 520802 w 726827"/>
                    <a:gd name="connsiteY13" fmla="*/ 0 h 1451705"/>
                    <a:gd name="connsiteX14" fmla="*/ 545853 w 726827"/>
                    <a:gd name="connsiteY14" fmla="*/ 80486 h 1451705"/>
                    <a:gd name="connsiteX15" fmla="*/ 650628 w 726827"/>
                    <a:gd name="connsiteY15" fmla="*/ 353568 h 1451705"/>
                    <a:gd name="connsiteX16" fmla="*/ 691871 w 726827"/>
                    <a:gd name="connsiteY16" fmla="*/ 468725 h 1451705"/>
                    <a:gd name="connsiteX17" fmla="*/ 696443 w 726827"/>
                    <a:gd name="connsiteY17" fmla="*/ 891540 h 1451705"/>
                    <a:gd name="connsiteX18" fmla="*/ 691585 w 726827"/>
                    <a:gd name="connsiteY18" fmla="*/ 929640 h 1451705"/>
                    <a:gd name="connsiteX19" fmla="*/ 726828 w 726827"/>
                    <a:gd name="connsiteY19" fmla="*/ 1451705 h 14517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726827" h="1451705">
                      <a:moveTo>
                        <a:pt x="726828" y="1451705"/>
                      </a:moveTo>
                      <a:lnTo>
                        <a:pt x="101607" y="1451705"/>
                      </a:lnTo>
                      <a:cubicBezTo>
                        <a:pt x="101607" y="1451705"/>
                        <a:pt x="-19551" y="852583"/>
                        <a:pt x="2737" y="437864"/>
                      </a:cubicBezTo>
                      <a:cubicBezTo>
                        <a:pt x="9024" y="319754"/>
                        <a:pt x="26931" y="216598"/>
                        <a:pt x="62649" y="146495"/>
                      </a:cubicBezTo>
                      <a:cubicBezTo>
                        <a:pt x="72651" y="126006"/>
                        <a:pt x="85795" y="107204"/>
                        <a:pt x="101607" y="90773"/>
                      </a:cubicBezTo>
                      <a:cubicBezTo>
                        <a:pt x="116656" y="88106"/>
                        <a:pt x="133230" y="85058"/>
                        <a:pt x="150851" y="81248"/>
                      </a:cubicBezTo>
                      <a:cubicBezTo>
                        <a:pt x="179426" y="113538"/>
                        <a:pt x="235052" y="158496"/>
                        <a:pt x="313633" y="204121"/>
                      </a:cubicBezTo>
                      <a:cubicBezTo>
                        <a:pt x="313633" y="204121"/>
                        <a:pt x="341637" y="283369"/>
                        <a:pt x="361258" y="293180"/>
                      </a:cubicBezTo>
                      <a:cubicBezTo>
                        <a:pt x="380880" y="302990"/>
                        <a:pt x="392405" y="165545"/>
                        <a:pt x="392405" y="165545"/>
                      </a:cubicBezTo>
                      <a:lnTo>
                        <a:pt x="392405" y="165545"/>
                      </a:lnTo>
                      <a:cubicBezTo>
                        <a:pt x="395834" y="158020"/>
                        <a:pt x="450698" y="37624"/>
                        <a:pt x="464033" y="13811"/>
                      </a:cubicBezTo>
                      <a:lnTo>
                        <a:pt x="464033" y="13811"/>
                      </a:lnTo>
                      <a:cubicBezTo>
                        <a:pt x="490417" y="7525"/>
                        <a:pt x="509943" y="2667"/>
                        <a:pt x="519087" y="0"/>
                      </a:cubicBezTo>
                      <a:lnTo>
                        <a:pt x="520802" y="0"/>
                      </a:lnTo>
                      <a:cubicBezTo>
                        <a:pt x="520802" y="0"/>
                        <a:pt x="530327" y="32671"/>
                        <a:pt x="545853" y="80486"/>
                      </a:cubicBezTo>
                      <a:cubicBezTo>
                        <a:pt x="570618" y="156686"/>
                        <a:pt x="610337" y="271463"/>
                        <a:pt x="650628" y="353568"/>
                      </a:cubicBezTo>
                      <a:cubicBezTo>
                        <a:pt x="668230" y="390458"/>
                        <a:pt x="682051" y="429044"/>
                        <a:pt x="691871" y="468725"/>
                      </a:cubicBezTo>
                      <a:cubicBezTo>
                        <a:pt x="720446" y="580644"/>
                        <a:pt x="723113" y="715518"/>
                        <a:pt x="696443" y="891540"/>
                      </a:cubicBezTo>
                      <a:cubicBezTo>
                        <a:pt x="694538" y="904208"/>
                        <a:pt x="692919" y="917067"/>
                        <a:pt x="691585" y="929640"/>
                      </a:cubicBezTo>
                      <a:cubicBezTo>
                        <a:pt x="666915" y="1164622"/>
                        <a:pt x="726828" y="1451705"/>
                        <a:pt x="726828" y="1451705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77" name="任意多边形: 形状 476">
                  <a:extLst>
                    <a:ext uri="{FF2B5EF4-FFF2-40B4-BE49-F238E27FC236}">
                      <a16:creationId xmlns:a16="http://schemas.microsoft.com/office/drawing/2014/main" id="{11B36F6A-31A5-2F48-9D97-E4F2E5EC6476}"/>
                    </a:ext>
                  </a:extLst>
                </p:cNvPr>
                <p:cNvSpPr/>
                <p:nvPr/>
              </p:nvSpPr>
              <p:spPr>
                <a:xfrm>
                  <a:off x="3494246" y="3627405"/>
                  <a:ext cx="689133" cy="730203"/>
                </a:xfrm>
                <a:custGeom>
                  <a:avLst/>
                  <a:gdLst>
                    <a:gd name="connsiteX0" fmla="*/ 689134 w 689133"/>
                    <a:gd name="connsiteY0" fmla="*/ 468344 h 730203"/>
                    <a:gd name="connsiteX1" fmla="*/ 545021 w 689133"/>
                    <a:gd name="connsiteY1" fmla="*/ 652939 h 730203"/>
                    <a:gd name="connsiteX2" fmla="*/ 167545 w 689133"/>
                    <a:gd name="connsiteY2" fmla="*/ 618173 h 730203"/>
                    <a:gd name="connsiteX3" fmla="*/ 84677 w 689133"/>
                    <a:gd name="connsiteY3" fmla="*/ 517112 h 730203"/>
                    <a:gd name="connsiteX4" fmla="*/ 0 w 689133"/>
                    <a:gd name="connsiteY4" fmla="*/ 437864 h 730203"/>
                    <a:gd name="connsiteX5" fmla="*/ 59912 w 689133"/>
                    <a:gd name="connsiteY5" fmla="*/ 146495 h 730203"/>
                    <a:gd name="connsiteX6" fmla="*/ 98869 w 689133"/>
                    <a:gd name="connsiteY6" fmla="*/ 90773 h 730203"/>
                    <a:gd name="connsiteX7" fmla="*/ 148114 w 689133"/>
                    <a:gd name="connsiteY7" fmla="*/ 81248 h 730203"/>
                    <a:gd name="connsiteX8" fmla="*/ 310896 w 689133"/>
                    <a:gd name="connsiteY8" fmla="*/ 204121 h 730203"/>
                    <a:gd name="connsiteX9" fmla="*/ 358521 w 689133"/>
                    <a:gd name="connsiteY9" fmla="*/ 293180 h 730203"/>
                    <a:gd name="connsiteX10" fmla="*/ 389668 w 689133"/>
                    <a:gd name="connsiteY10" fmla="*/ 165545 h 730203"/>
                    <a:gd name="connsiteX11" fmla="*/ 389668 w 689133"/>
                    <a:gd name="connsiteY11" fmla="*/ 165545 h 730203"/>
                    <a:gd name="connsiteX12" fmla="*/ 461296 w 689133"/>
                    <a:gd name="connsiteY12" fmla="*/ 13811 h 730203"/>
                    <a:gd name="connsiteX13" fmla="*/ 461296 w 689133"/>
                    <a:gd name="connsiteY13" fmla="*/ 13811 h 730203"/>
                    <a:gd name="connsiteX14" fmla="*/ 516350 w 689133"/>
                    <a:gd name="connsiteY14" fmla="*/ 0 h 730203"/>
                    <a:gd name="connsiteX15" fmla="*/ 518065 w 689133"/>
                    <a:gd name="connsiteY15" fmla="*/ 0 h 730203"/>
                    <a:gd name="connsiteX16" fmla="*/ 543115 w 689133"/>
                    <a:gd name="connsiteY16" fmla="*/ 80486 h 730203"/>
                    <a:gd name="connsiteX17" fmla="*/ 647890 w 689133"/>
                    <a:gd name="connsiteY17" fmla="*/ 353568 h 730203"/>
                    <a:gd name="connsiteX18" fmla="*/ 689134 w 689133"/>
                    <a:gd name="connsiteY18" fmla="*/ 468344 h 7302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689133" h="730203">
                      <a:moveTo>
                        <a:pt x="689134" y="468344"/>
                      </a:moveTo>
                      <a:cubicBezTo>
                        <a:pt x="653044" y="538334"/>
                        <a:pt x="604171" y="600951"/>
                        <a:pt x="545021" y="652939"/>
                      </a:cubicBezTo>
                      <a:cubicBezTo>
                        <a:pt x="424434" y="754856"/>
                        <a:pt x="280702" y="768192"/>
                        <a:pt x="167545" y="618173"/>
                      </a:cubicBezTo>
                      <a:cubicBezTo>
                        <a:pt x="138970" y="580073"/>
                        <a:pt x="111633" y="546545"/>
                        <a:pt x="84677" y="517112"/>
                      </a:cubicBezTo>
                      <a:cubicBezTo>
                        <a:pt x="58884" y="488214"/>
                        <a:pt x="30547" y="461686"/>
                        <a:pt x="0" y="437864"/>
                      </a:cubicBezTo>
                      <a:cubicBezTo>
                        <a:pt x="6287" y="319754"/>
                        <a:pt x="24194" y="216599"/>
                        <a:pt x="59912" y="146495"/>
                      </a:cubicBezTo>
                      <a:cubicBezTo>
                        <a:pt x="69914" y="126006"/>
                        <a:pt x="83058" y="107204"/>
                        <a:pt x="98869" y="90773"/>
                      </a:cubicBezTo>
                      <a:cubicBezTo>
                        <a:pt x="113919" y="88106"/>
                        <a:pt x="130493" y="85058"/>
                        <a:pt x="148114" y="81248"/>
                      </a:cubicBezTo>
                      <a:cubicBezTo>
                        <a:pt x="176689" y="113538"/>
                        <a:pt x="232315" y="158496"/>
                        <a:pt x="310896" y="204121"/>
                      </a:cubicBezTo>
                      <a:cubicBezTo>
                        <a:pt x="310896" y="204121"/>
                        <a:pt x="338899" y="283369"/>
                        <a:pt x="358521" y="293180"/>
                      </a:cubicBezTo>
                      <a:cubicBezTo>
                        <a:pt x="371704" y="251365"/>
                        <a:pt x="382114" y="208731"/>
                        <a:pt x="389668" y="165545"/>
                      </a:cubicBezTo>
                      <a:lnTo>
                        <a:pt x="389668" y="165545"/>
                      </a:lnTo>
                      <a:cubicBezTo>
                        <a:pt x="393097" y="158020"/>
                        <a:pt x="447961" y="37624"/>
                        <a:pt x="461296" y="13811"/>
                      </a:cubicBezTo>
                      <a:lnTo>
                        <a:pt x="461296" y="13811"/>
                      </a:lnTo>
                      <a:cubicBezTo>
                        <a:pt x="487680" y="7525"/>
                        <a:pt x="507206" y="2667"/>
                        <a:pt x="516350" y="0"/>
                      </a:cubicBezTo>
                      <a:lnTo>
                        <a:pt x="518065" y="0"/>
                      </a:lnTo>
                      <a:cubicBezTo>
                        <a:pt x="518065" y="0"/>
                        <a:pt x="527590" y="32671"/>
                        <a:pt x="543115" y="80486"/>
                      </a:cubicBezTo>
                      <a:cubicBezTo>
                        <a:pt x="567881" y="156686"/>
                        <a:pt x="607600" y="271463"/>
                        <a:pt x="647890" y="353568"/>
                      </a:cubicBezTo>
                      <a:cubicBezTo>
                        <a:pt x="665474" y="390335"/>
                        <a:pt x="679295" y="428797"/>
                        <a:pt x="689134" y="468344"/>
                      </a:cubicBezTo>
                      <a:close/>
                    </a:path>
                  </a:pathLst>
                </a:custGeom>
                <a:solidFill>
                  <a:srgbClr val="F9F9F9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78" name="任意多边形: 形状 477">
                  <a:extLst>
                    <a:ext uri="{FF2B5EF4-FFF2-40B4-BE49-F238E27FC236}">
                      <a16:creationId xmlns:a16="http://schemas.microsoft.com/office/drawing/2014/main" id="{7930D705-8CAC-3FA0-D6CC-6979A9E8D99A}"/>
                    </a:ext>
                  </a:extLst>
                </p:cNvPr>
                <p:cNvSpPr/>
                <p:nvPr/>
              </p:nvSpPr>
              <p:spPr>
                <a:xfrm>
                  <a:off x="4093749" y="3867911"/>
                  <a:ext cx="113101" cy="461391"/>
                </a:xfrm>
                <a:custGeom>
                  <a:avLst/>
                  <a:gdLst>
                    <a:gd name="connsiteX0" fmla="*/ 0 w 113101"/>
                    <a:gd name="connsiteY0" fmla="*/ 0 h 461391"/>
                    <a:gd name="connsiteX1" fmla="*/ 47625 w 113101"/>
                    <a:gd name="connsiteY1" fmla="*/ 112109 h 461391"/>
                    <a:gd name="connsiteX2" fmla="*/ 89630 w 113101"/>
                    <a:gd name="connsiteY2" fmla="*/ 227838 h 461391"/>
                    <a:gd name="connsiteX3" fmla="*/ 112300 w 113101"/>
                    <a:gd name="connsiteY3" fmla="*/ 461391 h 4613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13101" h="461391">
                      <a:moveTo>
                        <a:pt x="0" y="0"/>
                      </a:moveTo>
                      <a:cubicBezTo>
                        <a:pt x="15240" y="39624"/>
                        <a:pt x="31528" y="78581"/>
                        <a:pt x="47625" y="112109"/>
                      </a:cubicBezTo>
                      <a:cubicBezTo>
                        <a:pt x="65532" y="149152"/>
                        <a:pt x="79601" y="187928"/>
                        <a:pt x="89630" y="227838"/>
                      </a:cubicBezTo>
                      <a:cubicBezTo>
                        <a:pt x="108109" y="304238"/>
                        <a:pt x="115738" y="382857"/>
                        <a:pt x="112300" y="461391"/>
                      </a:cubicBezTo>
                    </a:path>
                  </a:pathLst>
                </a:custGeom>
                <a:noFill/>
                <a:ln w="7144" cap="rnd">
                  <a:solidFill>
                    <a:srgbClr val="83ADDF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79" name="任意多边形: 形状 478">
                  <a:extLst>
                    <a:ext uri="{FF2B5EF4-FFF2-40B4-BE49-F238E27FC236}">
                      <a16:creationId xmlns:a16="http://schemas.microsoft.com/office/drawing/2014/main" id="{31D6664A-8D1B-3222-16B8-D08BFD46C444}"/>
                    </a:ext>
                  </a:extLst>
                </p:cNvPr>
                <p:cNvSpPr/>
                <p:nvPr/>
              </p:nvSpPr>
              <p:spPr>
                <a:xfrm>
                  <a:off x="3072978" y="3717798"/>
                  <a:ext cx="613958" cy="1609248"/>
                </a:xfrm>
                <a:custGeom>
                  <a:avLst/>
                  <a:gdLst>
                    <a:gd name="connsiteX0" fmla="*/ 613958 w 613958"/>
                    <a:gd name="connsiteY0" fmla="*/ 1609249 h 1609248"/>
                    <a:gd name="connsiteX1" fmla="*/ 144185 w 613958"/>
                    <a:gd name="connsiteY1" fmla="*/ 1609249 h 1609248"/>
                    <a:gd name="connsiteX2" fmla="*/ 130088 w 613958"/>
                    <a:gd name="connsiteY2" fmla="*/ 1196531 h 1609248"/>
                    <a:gd name="connsiteX3" fmla="*/ 54459 w 613958"/>
                    <a:gd name="connsiteY3" fmla="*/ 818388 h 1609248"/>
                    <a:gd name="connsiteX4" fmla="*/ 30838 w 613958"/>
                    <a:gd name="connsiteY4" fmla="*/ 279368 h 1609248"/>
                    <a:gd name="connsiteX5" fmla="*/ 132565 w 613958"/>
                    <a:gd name="connsiteY5" fmla="*/ 99631 h 1609248"/>
                    <a:gd name="connsiteX6" fmla="*/ 163616 w 613958"/>
                    <a:gd name="connsiteY6" fmla="*/ 78296 h 1609248"/>
                    <a:gd name="connsiteX7" fmla="*/ 163616 w 613958"/>
                    <a:gd name="connsiteY7" fmla="*/ 78296 h 1609248"/>
                    <a:gd name="connsiteX8" fmla="*/ 519946 w 613958"/>
                    <a:gd name="connsiteY8" fmla="*/ 0 h 1609248"/>
                    <a:gd name="connsiteX9" fmla="*/ 505754 w 613958"/>
                    <a:gd name="connsiteY9" fmla="*/ 426339 h 1609248"/>
                    <a:gd name="connsiteX10" fmla="*/ 556618 w 613958"/>
                    <a:gd name="connsiteY10" fmla="*/ 979646 h 1609248"/>
                    <a:gd name="connsiteX11" fmla="*/ 589669 w 613958"/>
                    <a:gd name="connsiteY11" fmla="*/ 1360646 h 1609248"/>
                    <a:gd name="connsiteX12" fmla="*/ 613958 w 613958"/>
                    <a:gd name="connsiteY12" fmla="*/ 1609249 h 16092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613958" h="1609248">
                      <a:moveTo>
                        <a:pt x="613958" y="1609249"/>
                      </a:moveTo>
                      <a:lnTo>
                        <a:pt x="144185" y="1609249"/>
                      </a:lnTo>
                      <a:cubicBezTo>
                        <a:pt x="142661" y="1438847"/>
                        <a:pt x="139518" y="1308259"/>
                        <a:pt x="130088" y="1196531"/>
                      </a:cubicBezTo>
                      <a:cubicBezTo>
                        <a:pt x="120891" y="1067800"/>
                        <a:pt x="95480" y="940756"/>
                        <a:pt x="54459" y="818388"/>
                      </a:cubicBezTo>
                      <a:cubicBezTo>
                        <a:pt x="-16406" y="605695"/>
                        <a:pt x="-11263" y="416528"/>
                        <a:pt x="30838" y="279368"/>
                      </a:cubicBezTo>
                      <a:cubicBezTo>
                        <a:pt x="54936" y="200501"/>
                        <a:pt x="91321" y="138874"/>
                        <a:pt x="132565" y="99631"/>
                      </a:cubicBezTo>
                      <a:cubicBezTo>
                        <a:pt x="141916" y="91164"/>
                        <a:pt x="152359" y="83991"/>
                        <a:pt x="163616" y="78296"/>
                      </a:cubicBezTo>
                      <a:lnTo>
                        <a:pt x="163616" y="78296"/>
                      </a:lnTo>
                      <a:cubicBezTo>
                        <a:pt x="270391" y="22098"/>
                        <a:pt x="519946" y="0"/>
                        <a:pt x="519946" y="0"/>
                      </a:cubicBezTo>
                      <a:cubicBezTo>
                        <a:pt x="489085" y="64484"/>
                        <a:pt x="492229" y="238125"/>
                        <a:pt x="505754" y="426339"/>
                      </a:cubicBezTo>
                      <a:cubicBezTo>
                        <a:pt x="520899" y="635889"/>
                        <a:pt x="548807" y="864489"/>
                        <a:pt x="556618" y="979646"/>
                      </a:cubicBezTo>
                      <a:cubicBezTo>
                        <a:pt x="562237" y="1063085"/>
                        <a:pt x="575668" y="1210437"/>
                        <a:pt x="589669" y="1360646"/>
                      </a:cubicBezTo>
                      <a:cubicBezTo>
                        <a:pt x="598051" y="1446466"/>
                        <a:pt x="606433" y="1532954"/>
                        <a:pt x="613958" y="1609249"/>
                      </a:cubicBezTo>
                      <a:close/>
                    </a:path>
                  </a:pathLst>
                </a:custGeom>
                <a:solidFill>
                  <a:srgbClr val="C3DCF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80" name="任意多边形: 形状 479">
                  <a:extLst>
                    <a:ext uri="{FF2B5EF4-FFF2-40B4-BE49-F238E27FC236}">
                      <a16:creationId xmlns:a16="http://schemas.microsoft.com/office/drawing/2014/main" id="{22F55450-4220-C163-3F0B-71876E85C105}"/>
                    </a:ext>
                  </a:extLst>
                </p:cNvPr>
                <p:cNvSpPr/>
                <p:nvPr/>
              </p:nvSpPr>
              <p:spPr>
                <a:xfrm>
                  <a:off x="3046666" y="3717798"/>
                  <a:ext cx="546830" cy="426338"/>
                </a:xfrm>
                <a:custGeom>
                  <a:avLst/>
                  <a:gdLst>
                    <a:gd name="connsiteX0" fmla="*/ 532257 w 546830"/>
                    <a:gd name="connsiteY0" fmla="*/ 426339 h 426338"/>
                    <a:gd name="connsiteX1" fmla="*/ 447580 w 546830"/>
                    <a:gd name="connsiteY1" fmla="*/ 347091 h 426338"/>
                    <a:gd name="connsiteX2" fmla="*/ 427387 w 546830"/>
                    <a:gd name="connsiteY2" fmla="*/ 332518 h 426338"/>
                    <a:gd name="connsiteX3" fmla="*/ 57150 w 546830"/>
                    <a:gd name="connsiteY3" fmla="*/ 279368 h 426338"/>
                    <a:gd name="connsiteX4" fmla="*/ 0 w 546830"/>
                    <a:gd name="connsiteY4" fmla="*/ 291084 h 426338"/>
                    <a:gd name="connsiteX5" fmla="*/ 190500 w 546830"/>
                    <a:gd name="connsiteY5" fmla="*/ 78296 h 426338"/>
                    <a:gd name="connsiteX6" fmla="*/ 190500 w 546830"/>
                    <a:gd name="connsiteY6" fmla="*/ 78296 h 426338"/>
                    <a:gd name="connsiteX7" fmla="*/ 546830 w 546830"/>
                    <a:gd name="connsiteY7" fmla="*/ 0 h 426338"/>
                    <a:gd name="connsiteX8" fmla="*/ 532257 w 546830"/>
                    <a:gd name="connsiteY8" fmla="*/ 426339 h 4263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546830" h="426338">
                      <a:moveTo>
                        <a:pt x="532257" y="426339"/>
                      </a:moveTo>
                      <a:cubicBezTo>
                        <a:pt x="506463" y="397440"/>
                        <a:pt x="478126" y="370913"/>
                        <a:pt x="447580" y="347091"/>
                      </a:cubicBezTo>
                      <a:cubicBezTo>
                        <a:pt x="440912" y="341947"/>
                        <a:pt x="434150" y="336995"/>
                        <a:pt x="427387" y="332518"/>
                      </a:cubicBezTo>
                      <a:cubicBezTo>
                        <a:pt x="329089" y="265176"/>
                        <a:pt x="220313" y="249650"/>
                        <a:pt x="57150" y="279368"/>
                      </a:cubicBezTo>
                      <a:cubicBezTo>
                        <a:pt x="38767" y="282607"/>
                        <a:pt x="19717" y="286607"/>
                        <a:pt x="0" y="291084"/>
                      </a:cubicBezTo>
                      <a:cubicBezTo>
                        <a:pt x="65818" y="175927"/>
                        <a:pt x="132588" y="91059"/>
                        <a:pt x="190500" y="78296"/>
                      </a:cubicBezTo>
                      <a:lnTo>
                        <a:pt x="190500" y="78296"/>
                      </a:lnTo>
                      <a:cubicBezTo>
                        <a:pt x="297275" y="22098"/>
                        <a:pt x="546830" y="0"/>
                        <a:pt x="546830" y="0"/>
                      </a:cubicBezTo>
                      <a:cubicBezTo>
                        <a:pt x="515684" y="64484"/>
                        <a:pt x="518732" y="238030"/>
                        <a:pt x="532257" y="426339"/>
                      </a:cubicBezTo>
                      <a:close/>
                    </a:path>
                  </a:pathLst>
                </a:custGeom>
                <a:solidFill>
                  <a:srgbClr val="D0E5F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81" name="任意多边形: 形状 480">
                  <a:extLst>
                    <a:ext uri="{FF2B5EF4-FFF2-40B4-BE49-F238E27FC236}">
                      <a16:creationId xmlns:a16="http://schemas.microsoft.com/office/drawing/2014/main" id="{F3980AE1-C6CE-9306-6A7C-0303E0173A10}"/>
                    </a:ext>
                  </a:extLst>
                </p:cNvPr>
                <p:cNvSpPr/>
                <p:nvPr/>
              </p:nvSpPr>
              <p:spPr>
                <a:xfrm>
                  <a:off x="3549974" y="3668861"/>
                  <a:ext cx="255168" cy="270869"/>
                </a:xfrm>
                <a:custGeom>
                  <a:avLst/>
                  <a:gdLst>
                    <a:gd name="connsiteX0" fmla="*/ 255168 w 255168"/>
                    <a:gd name="connsiteY0" fmla="*/ 162665 h 270869"/>
                    <a:gd name="connsiteX1" fmla="*/ 81432 w 255168"/>
                    <a:gd name="connsiteY1" fmla="*/ 270869 h 270869"/>
                    <a:gd name="connsiteX2" fmla="*/ 4184 w 255168"/>
                    <a:gd name="connsiteY2" fmla="*/ 104658 h 270869"/>
                    <a:gd name="connsiteX3" fmla="*/ 660 w 255168"/>
                    <a:gd name="connsiteY3" fmla="*/ 53509 h 270869"/>
                    <a:gd name="connsiteX4" fmla="*/ 72098 w 255168"/>
                    <a:gd name="connsiteY4" fmla="*/ 11694 h 270869"/>
                    <a:gd name="connsiteX5" fmla="*/ 92386 w 255168"/>
                    <a:gd name="connsiteY5" fmla="*/ 39793 h 270869"/>
                    <a:gd name="connsiteX6" fmla="*/ 255168 w 255168"/>
                    <a:gd name="connsiteY6" fmla="*/ 162665 h 2708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55168" h="270869">
                      <a:moveTo>
                        <a:pt x="255168" y="162665"/>
                      </a:moveTo>
                      <a:cubicBezTo>
                        <a:pt x="157918" y="135424"/>
                        <a:pt x="81432" y="270869"/>
                        <a:pt x="81432" y="270869"/>
                      </a:cubicBezTo>
                      <a:cubicBezTo>
                        <a:pt x="42656" y="222511"/>
                        <a:pt x="16148" y="165485"/>
                        <a:pt x="4184" y="104658"/>
                      </a:cubicBezTo>
                      <a:cubicBezTo>
                        <a:pt x="298" y="87904"/>
                        <a:pt x="-892" y="70635"/>
                        <a:pt x="660" y="53509"/>
                      </a:cubicBezTo>
                      <a:cubicBezTo>
                        <a:pt x="6756" y="13409"/>
                        <a:pt x="57810" y="-17929"/>
                        <a:pt x="72098" y="11694"/>
                      </a:cubicBezTo>
                      <a:cubicBezTo>
                        <a:pt x="77575" y="21924"/>
                        <a:pt x="84394" y="31373"/>
                        <a:pt x="92386" y="39793"/>
                      </a:cubicBezTo>
                      <a:cubicBezTo>
                        <a:pt x="121247" y="72083"/>
                        <a:pt x="176587" y="117041"/>
                        <a:pt x="255168" y="162665"/>
                      </a:cubicBezTo>
                      <a:close/>
                    </a:path>
                  </a:pathLst>
                </a:custGeom>
                <a:solidFill>
                  <a:srgbClr val="FED81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82" name="任意多边形: 形状 481">
                  <a:extLst>
                    <a:ext uri="{FF2B5EF4-FFF2-40B4-BE49-F238E27FC236}">
                      <a16:creationId xmlns:a16="http://schemas.microsoft.com/office/drawing/2014/main" id="{10BC147A-FAC2-A4C5-9941-E3575A18E3F1}"/>
                    </a:ext>
                  </a:extLst>
                </p:cNvPr>
                <p:cNvSpPr/>
                <p:nvPr/>
              </p:nvSpPr>
              <p:spPr>
                <a:xfrm>
                  <a:off x="3883533" y="3608105"/>
                  <a:ext cx="154083" cy="224849"/>
                </a:xfrm>
                <a:custGeom>
                  <a:avLst/>
                  <a:gdLst>
                    <a:gd name="connsiteX0" fmla="*/ 153638 w 154083"/>
                    <a:gd name="connsiteY0" fmla="*/ 98834 h 224849"/>
                    <a:gd name="connsiteX1" fmla="*/ 146685 w 154083"/>
                    <a:gd name="connsiteY1" fmla="*/ 224850 h 224849"/>
                    <a:gd name="connsiteX2" fmla="*/ 0 w 154083"/>
                    <a:gd name="connsiteY2" fmla="*/ 184845 h 224849"/>
                    <a:gd name="connsiteX3" fmla="*/ 58388 w 154083"/>
                    <a:gd name="connsiteY3" fmla="*/ 30445 h 224849"/>
                    <a:gd name="connsiteX4" fmla="*/ 153067 w 154083"/>
                    <a:gd name="connsiteY4" fmla="*/ 34350 h 224849"/>
                    <a:gd name="connsiteX5" fmla="*/ 153638 w 154083"/>
                    <a:gd name="connsiteY5" fmla="*/ 98834 h 2248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54083" h="224849">
                      <a:moveTo>
                        <a:pt x="153638" y="98834"/>
                      </a:moveTo>
                      <a:cubicBezTo>
                        <a:pt x="152019" y="158175"/>
                        <a:pt x="146685" y="224850"/>
                        <a:pt x="146685" y="224850"/>
                      </a:cubicBezTo>
                      <a:cubicBezTo>
                        <a:pt x="74962" y="168938"/>
                        <a:pt x="35147" y="167700"/>
                        <a:pt x="0" y="184845"/>
                      </a:cubicBezTo>
                      <a:lnTo>
                        <a:pt x="58388" y="30445"/>
                      </a:lnTo>
                      <a:cubicBezTo>
                        <a:pt x="80581" y="-9084"/>
                        <a:pt x="149447" y="-12513"/>
                        <a:pt x="153067" y="34350"/>
                      </a:cubicBezTo>
                      <a:cubicBezTo>
                        <a:pt x="154305" y="50733"/>
                        <a:pt x="154305" y="74164"/>
                        <a:pt x="153638" y="98834"/>
                      </a:cubicBezTo>
                      <a:close/>
                    </a:path>
                  </a:pathLst>
                </a:custGeom>
                <a:solidFill>
                  <a:srgbClr val="FED81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83" name="任意多边形: 形状 482">
                  <a:extLst>
                    <a:ext uri="{FF2B5EF4-FFF2-40B4-BE49-F238E27FC236}">
                      <a16:creationId xmlns:a16="http://schemas.microsoft.com/office/drawing/2014/main" id="{AA35FB07-642D-67EF-2B97-2B3371215DFF}"/>
                    </a:ext>
                  </a:extLst>
                </p:cNvPr>
                <p:cNvSpPr/>
                <p:nvPr/>
              </p:nvSpPr>
              <p:spPr>
                <a:xfrm>
                  <a:off x="3805142" y="3792950"/>
                  <a:ext cx="78771" cy="127634"/>
                </a:xfrm>
                <a:custGeom>
                  <a:avLst/>
                  <a:gdLst>
                    <a:gd name="connsiteX0" fmla="*/ 0 w 78771"/>
                    <a:gd name="connsiteY0" fmla="*/ 38576 h 127634"/>
                    <a:gd name="connsiteX1" fmla="*/ 47625 w 78771"/>
                    <a:gd name="connsiteY1" fmla="*/ 127635 h 127634"/>
                    <a:gd name="connsiteX2" fmla="*/ 78772 w 78771"/>
                    <a:gd name="connsiteY2" fmla="*/ 0 h 1276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78771" h="127634">
                      <a:moveTo>
                        <a:pt x="0" y="38576"/>
                      </a:moveTo>
                      <a:cubicBezTo>
                        <a:pt x="0" y="38576"/>
                        <a:pt x="28003" y="117824"/>
                        <a:pt x="47625" y="127635"/>
                      </a:cubicBezTo>
                      <a:cubicBezTo>
                        <a:pt x="53911" y="106680"/>
                        <a:pt x="78772" y="0"/>
                        <a:pt x="78772" y="0"/>
                      </a:cubicBezTo>
                    </a:path>
                  </a:pathLst>
                </a:custGeom>
                <a:noFill/>
                <a:ln w="9525" cap="rnd">
                  <a:solidFill>
                    <a:srgbClr val="DDDDDD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84" name="任意多边形: 形状 483">
                  <a:extLst>
                    <a:ext uri="{FF2B5EF4-FFF2-40B4-BE49-F238E27FC236}">
                      <a16:creationId xmlns:a16="http://schemas.microsoft.com/office/drawing/2014/main" id="{8B4ADE2E-B106-D681-F5DE-3E9040B1150A}"/>
                    </a:ext>
                  </a:extLst>
                </p:cNvPr>
                <p:cNvSpPr/>
                <p:nvPr/>
              </p:nvSpPr>
              <p:spPr>
                <a:xfrm>
                  <a:off x="3852386" y="3920585"/>
                  <a:ext cx="168452" cy="1158049"/>
                </a:xfrm>
                <a:custGeom>
                  <a:avLst/>
                  <a:gdLst>
                    <a:gd name="connsiteX0" fmla="*/ 0 w 168452"/>
                    <a:gd name="connsiteY0" fmla="*/ 0 h 1158049"/>
                    <a:gd name="connsiteX1" fmla="*/ 114300 w 168452"/>
                    <a:gd name="connsiteY1" fmla="*/ 313182 h 1158049"/>
                    <a:gd name="connsiteX2" fmla="*/ 166973 w 168452"/>
                    <a:gd name="connsiteY2" fmla="*/ 717423 h 1158049"/>
                    <a:gd name="connsiteX3" fmla="*/ 145923 w 168452"/>
                    <a:gd name="connsiteY3" fmla="*/ 1041273 h 1158049"/>
                    <a:gd name="connsiteX4" fmla="*/ 124873 w 168452"/>
                    <a:gd name="connsiteY4" fmla="*/ 1158050 h 11580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68452" h="1158049">
                      <a:moveTo>
                        <a:pt x="0" y="0"/>
                      </a:moveTo>
                      <a:cubicBezTo>
                        <a:pt x="0" y="0"/>
                        <a:pt x="78391" y="188119"/>
                        <a:pt x="114300" y="313182"/>
                      </a:cubicBezTo>
                      <a:cubicBezTo>
                        <a:pt x="150209" y="438245"/>
                        <a:pt x="174879" y="556832"/>
                        <a:pt x="166973" y="717423"/>
                      </a:cubicBezTo>
                      <a:cubicBezTo>
                        <a:pt x="159067" y="878015"/>
                        <a:pt x="141923" y="1024224"/>
                        <a:pt x="145923" y="1041273"/>
                      </a:cubicBezTo>
                      <a:cubicBezTo>
                        <a:pt x="149924" y="1058323"/>
                        <a:pt x="203835" y="1103662"/>
                        <a:pt x="124873" y="1158050"/>
                      </a:cubicBezTo>
                    </a:path>
                  </a:pathLst>
                </a:custGeom>
                <a:noFill/>
                <a:ln w="9525" cap="rnd">
                  <a:solidFill>
                    <a:srgbClr val="DDDDDD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85" name="图形 439">
                <a:extLst>
                  <a:ext uri="{FF2B5EF4-FFF2-40B4-BE49-F238E27FC236}">
                    <a16:creationId xmlns:a16="http://schemas.microsoft.com/office/drawing/2014/main" id="{3A6D9F1D-C3A8-F49D-CB53-4A47BCCF6BE3}"/>
                  </a:ext>
                </a:extLst>
              </p:cNvPr>
              <p:cNvGrpSpPr/>
              <p:nvPr/>
            </p:nvGrpSpPr>
            <p:grpSpPr>
              <a:xfrm>
                <a:off x="3838575" y="3868303"/>
                <a:ext cx="713491" cy="850630"/>
                <a:chOff x="3838575" y="3868303"/>
                <a:chExt cx="713491" cy="850630"/>
              </a:xfrm>
            </p:grpSpPr>
            <p:sp>
              <p:nvSpPr>
                <p:cNvPr id="486" name="任意多边形: 形状 485">
                  <a:extLst>
                    <a:ext uri="{FF2B5EF4-FFF2-40B4-BE49-F238E27FC236}">
                      <a16:creationId xmlns:a16="http://schemas.microsoft.com/office/drawing/2014/main" id="{82FBD4C5-133C-6762-E3A8-7BAF71126E39}"/>
                    </a:ext>
                  </a:extLst>
                </p:cNvPr>
                <p:cNvSpPr/>
                <p:nvPr/>
              </p:nvSpPr>
              <p:spPr>
                <a:xfrm>
                  <a:off x="3984402" y="4101179"/>
                  <a:ext cx="567663" cy="617754"/>
                </a:xfrm>
                <a:custGeom>
                  <a:avLst/>
                  <a:gdLst>
                    <a:gd name="connsiteX0" fmla="*/ 368522 w 567663"/>
                    <a:gd name="connsiteY0" fmla="*/ 617315 h 617754"/>
                    <a:gd name="connsiteX1" fmla="*/ 143351 w 567663"/>
                    <a:gd name="connsiteY1" fmla="*/ 422434 h 617754"/>
                    <a:gd name="connsiteX2" fmla="*/ 0 w 567663"/>
                    <a:gd name="connsiteY2" fmla="*/ 156972 h 617754"/>
                    <a:gd name="connsiteX3" fmla="*/ 110395 w 567663"/>
                    <a:gd name="connsiteY3" fmla="*/ 0 h 617754"/>
                    <a:gd name="connsiteX4" fmla="*/ 537972 w 567663"/>
                    <a:gd name="connsiteY4" fmla="*/ 328422 h 617754"/>
                    <a:gd name="connsiteX5" fmla="*/ 549116 w 567663"/>
                    <a:gd name="connsiteY5" fmla="*/ 349853 h 617754"/>
                    <a:gd name="connsiteX6" fmla="*/ 368522 w 567663"/>
                    <a:gd name="connsiteY6" fmla="*/ 617315 h 6177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567663" h="617754">
                      <a:moveTo>
                        <a:pt x="368522" y="617315"/>
                      </a:moveTo>
                      <a:cubicBezTo>
                        <a:pt x="290989" y="613410"/>
                        <a:pt x="209741" y="522541"/>
                        <a:pt x="143351" y="422434"/>
                      </a:cubicBezTo>
                      <a:cubicBezTo>
                        <a:pt x="88649" y="337861"/>
                        <a:pt x="40719" y="249098"/>
                        <a:pt x="0" y="156972"/>
                      </a:cubicBezTo>
                      <a:lnTo>
                        <a:pt x="110395" y="0"/>
                      </a:lnTo>
                      <a:cubicBezTo>
                        <a:pt x="256032" y="90106"/>
                        <a:pt x="477584" y="233077"/>
                        <a:pt x="537972" y="328422"/>
                      </a:cubicBezTo>
                      <a:cubicBezTo>
                        <a:pt x="542392" y="335175"/>
                        <a:pt x="546116" y="342357"/>
                        <a:pt x="549116" y="349853"/>
                      </a:cubicBezTo>
                      <a:cubicBezTo>
                        <a:pt x="593122" y="464344"/>
                        <a:pt x="568547" y="627316"/>
                        <a:pt x="368522" y="617315"/>
                      </a:cubicBezTo>
                      <a:close/>
                    </a:path>
                  </a:pathLst>
                </a:custGeom>
                <a:solidFill>
                  <a:srgbClr val="C3DCF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87" name="任意多边形: 形状 486">
                  <a:extLst>
                    <a:ext uri="{FF2B5EF4-FFF2-40B4-BE49-F238E27FC236}">
                      <a16:creationId xmlns:a16="http://schemas.microsoft.com/office/drawing/2014/main" id="{8C7A866B-13FE-BEF7-7A50-00408EFC9C82}"/>
                    </a:ext>
                  </a:extLst>
                </p:cNvPr>
                <p:cNvSpPr/>
                <p:nvPr/>
              </p:nvSpPr>
              <p:spPr>
                <a:xfrm>
                  <a:off x="4127754" y="4429220"/>
                  <a:ext cx="424312" cy="289713"/>
                </a:xfrm>
                <a:custGeom>
                  <a:avLst/>
                  <a:gdLst>
                    <a:gd name="connsiteX0" fmla="*/ 225171 w 424312"/>
                    <a:gd name="connsiteY0" fmla="*/ 289274 h 289713"/>
                    <a:gd name="connsiteX1" fmla="*/ 0 w 424312"/>
                    <a:gd name="connsiteY1" fmla="*/ 94393 h 289713"/>
                    <a:gd name="connsiteX2" fmla="*/ 159925 w 424312"/>
                    <a:gd name="connsiteY2" fmla="*/ 171450 h 289713"/>
                    <a:gd name="connsiteX3" fmla="*/ 394621 w 424312"/>
                    <a:gd name="connsiteY3" fmla="*/ 0 h 289713"/>
                    <a:gd name="connsiteX4" fmla="*/ 405765 w 424312"/>
                    <a:gd name="connsiteY4" fmla="*/ 21431 h 289713"/>
                    <a:gd name="connsiteX5" fmla="*/ 225171 w 424312"/>
                    <a:gd name="connsiteY5" fmla="*/ 289274 h 28971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424312" h="289713">
                      <a:moveTo>
                        <a:pt x="225171" y="289274"/>
                      </a:moveTo>
                      <a:cubicBezTo>
                        <a:pt x="147638" y="285369"/>
                        <a:pt x="66389" y="194500"/>
                        <a:pt x="0" y="94393"/>
                      </a:cubicBezTo>
                      <a:cubicBezTo>
                        <a:pt x="61817" y="80581"/>
                        <a:pt x="143637" y="115824"/>
                        <a:pt x="159925" y="171450"/>
                      </a:cubicBezTo>
                      <a:cubicBezTo>
                        <a:pt x="189452" y="272320"/>
                        <a:pt x="423577" y="224599"/>
                        <a:pt x="394621" y="0"/>
                      </a:cubicBezTo>
                      <a:cubicBezTo>
                        <a:pt x="399040" y="6753"/>
                        <a:pt x="402765" y="13935"/>
                        <a:pt x="405765" y="21431"/>
                      </a:cubicBezTo>
                      <a:cubicBezTo>
                        <a:pt x="449771" y="136303"/>
                        <a:pt x="425196" y="299275"/>
                        <a:pt x="225171" y="289274"/>
                      </a:cubicBezTo>
                      <a:close/>
                    </a:path>
                  </a:pathLst>
                </a:custGeom>
                <a:solidFill>
                  <a:srgbClr val="A7CA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88" name="任意多边形: 形状 487">
                  <a:extLst>
                    <a:ext uri="{FF2B5EF4-FFF2-40B4-BE49-F238E27FC236}">
                      <a16:creationId xmlns:a16="http://schemas.microsoft.com/office/drawing/2014/main" id="{3AB74CD7-12AD-5C76-1847-0562220B1A7A}"/>
                    </a:ext>
                  </a:extLst>
                </p:cNvPr>
                <p:cNvSpPr/>
                <p:nvPr/>
              </p:nvSpPr>
              <p:spPr>
                <a:xfrm>
                  <a:off x="3984116" y="4101179"/>
                  <a:ext cx="549116" cy="617315"/>
                </a:xfrm>
                <a:custGeom>
                  <a:avLst/>
                  <a:gdLst>
                    <a:gd name="connsiteX0" fmla="*/ 549116 w 549116"/>
                    <a:gd name="connsiteY0" fmla="*/ 349853 h 617315"/>
                    <a:gd name="connsiteX1" fmla="*/ 537972 w 549116"/>
                    <a:gd name="connsiteY1" fmla="*/ 328422 h 617315"/>
                    <a:gd name="connsiteX2" fmla="*/ 110395 w 549116"/>
                    <a:gd name="connsiteY2" fmla="*/ 0 h 617315"/>
                    <a:gd name="connsiteX3" fmla="*/ 0 w 549116"/>
                    <a:gd name="connsiteY3" fmla="*/ 156972 h 617315"/>
                    <a:gd name="connsiteX4" fmla="*/ 143351 w 549116"/>
                    <a:gd name="connsiteY4" fmla="*/ 422434 h 617315"/>
                    <a:gd name="connsiteX5" fmla="*/ 368522 w 549116"/>
                    <a:gd name="connsiteY5" fmla="*/ 617315 h 6173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549116" h="617315">
                      <a:moveTo>
                        <a:pt x="549116" y="349853"/>
                      </a:moveTo>
                      <a:cubicBezTo>
                        <a:pt x="546116" y="342357"/>
                        <a:pt x="542392" y="335175"/>
                        <a:pt x="537972" y="328422"/>
                      </a:cubicBezTo>
                      <a:cubicBezTo>
                        <a:pt x="477584" y="233172"/>
                        <a:pt x="256032" y="90297"/>
                        <a:pt x="110395" y="0"/>
                      </a:cubicBezTo>
                      <a:lnTo>
                        <a:pt x="0" y="156972"/>
                      </a:lnTo>
                      <a:cubicBezTo>
                        <a:pt x="40719" y="249098"/>
                        <a:pt x="88649" y="337861"/>
                        <a:pt x="143351" y="422434"/>
                      </a:cubicBezTo>
                      <a:cubicBezTo>
                        <a:pt x="210026" y="522541"/>
                        <a:pt x="290989" y="613410"/>
                        <a:pt x="368522" y="617315"/>
                      </a:cubicBezTo>
                    </a:path>
                  </a:pathLst>
                </a:custGeom>
                <a:noFill/>
                <a:ln w="7144" cap="rnd">
                  <a:solidFill>
                    <a:srgbClr val="83ADDF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89" name="任意多边形: 形状 488">
                  <a:extLst>
                    <a:ext uri="{FF2B5EF4-FFF2-40B4-BE49-F238E27FC236}">
                      <a16:creationId xmlns:a16="http://schemas.microsoft.com/office/drawing/2014/main" id="{2FAA157D-2AF2-AB2E-053D-D853971165E8}"/>
                    </a:ext>
                  </a:extLst>
                </p:cNvPr>
                <p:cNvSpPr/>
                <p:nvPr/>
              </p:nvSpPr>
              <p:spPr>
                <a:xfrm>
                  <a:off x="3838575" y="3868303"/>
                  <a:ext cx="412819" cy="360796"/>
                </a:xfrm>
                <a:custGeom>
                  <a:avLst/>
                  <a:gdLst>
                    <a:gd name="connsiteX0" fmla="*/ 41720 w 412819"/>
                    <a:gd name="connsiteY0" fmla="*/ 290883 h 360796"/>
                    <a:gd name="connsiteX1" fmla="*/ 0 w 412819"/>
                    <a:gd name="connsiteY1" fmla="*/ 360797 h 360796"/>
                    <a:gd name="connsiteX2" fmla="*/ 48863 w 412819"/>
                    <a:gd name="connsiteY2" fmla="*/ 356415 h 360796"/>
                    <a:gd name="connsiteX3" fmla="*/ 412147 w 412819"/>
                    <a:gd name="connsiteY3" fmla="*/ 40185 h 360796"/>
                    <a:gd name="connsiteX4" fmla="*/ 377762 w 412819"/>
                    <a:gd name="connsiteY4" fmla="*/ 276 h 360796"/>
                    <a:gd name="connsiteX5" fmla="*/ 41720 w 412819"/>
                    <a:gd name="connsiteY5" fmla="*/ 290883 h 3607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412819" h="360796">
                      <a:moveTo>
                        <a:pt x="41720" y="290883"/>
                      </a:moveTo>
                      <a:lnTo>
                        <a:pt x="0" y="360797"/>
                      </a:lnTo>
                      <a:lnTo>
                        <a:pt x="48863" y="356415"/>
                      </a:lnTo>
                      <a:cubicBezTo>
                        <a:pt x="48863" y="356415"/>
                        <a:pt x="406622" y="50663"/>
                        <a:pt x="412147" y="40185"/>
                      </a:cubicBezTo>
                      <a:cubicBezTo>
                        <a:pt x="417671" y="29708"/>
                        <a:pt x="387667" y="-3344"/>
                        <a:pt x="377762" y="276"/>
                      </a:cubicBezTo>
                      <a:cubicBezTo>
                        <a:pt x="367855" y="3895"/>
                        <a:pt x="41720" y="290883"/>
                        <a:pt x="41720" y="290883"/>
                      </a:cubicBezTo>
                      <a:close/>
                    </a:path>
                  </a:pathLst>
                </a:custGeom>
                <a:solidFill>
                  <a:srgbClr val="683F1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90" name="任意多边形: 形状 489">
                  <a:extLst>
                    <a:ext uri="{FF2B5EF4-FFF2-40B4-BE49-F238E27FC236}">
                      <a16:creationId xmlns:a16="http://schemas.microsoft.com/office/drawing/2014/main" id="{7276B9BB-64E1-3466-E39D-946A15C536B7}"/>
                    </a:ext>
                  </a:extLst>
                </p:cNvPr>
                <p:cNvSpPr/>
                <p:nvPr/>
              </p:nvSpPr>
              <p:spPr>
                <a:xfrm>
                  <a:off x="3880294" y="4034804"/>
                  <a:ext cx="285443" cy="294132"/>
                </a:xfrm>
                <a:custGeom>
                  <a:avLst/>
                  <a:gdLst>
                    <a:gd name="connsiteX0" fmla="*/ 0 w 285443"/>
                    <a:gd name="connsiteY0" fmla="*/ 124382 h 294132"/>
                    <a:gd name="connsiteX1" fmla="*/ 12287 w 285443"/>
                    <a:gd name="connsiteY1" fmla="*/ 62279 h 294132"/>
                    <a:gd name="connsiteX2" fmla="*/ 97346 w 285443"/>
                    <a:gd name="connsiteY2" fmla="*/ 938 h 294132"/>
                    <a:gd name="connsiteX3" fmla="*/ 151829 w 285443"/>
                    <a:gd name="connsiteY3" fmla="*/ 14749 h 294132"/>
                    <a:gd name="connsiteX4" fmla="*/ 200120 w 285443"/>
                    <a:gd name="connsiteY4" fmla="*/ 21608 h 294132"/>
                    <a:gd name="connsiteX5" fmla="*/ 229171 w 285443"/>
                    <a:gd name="connsiteY5" fmla="*/ 75614 h 294132"/>
                    <a:gd name="connsiteX6" fmla="*/ 265367 w 285443"/>
                    <a:gd name="connsiteY6" fmla="*/ 98284 h 294132"/>
                    <a:gd name="connsiteX7" fmla="*/ 265367 w 285443"/>
                    <a:gd name="connsiteY7" fmla="*/ 142766 h 294132"/>
                    <a:gd name="connsiteX8" fmla="*/ 284417 w 285443"/>
                    <a:gd name="connsiteY8" fmla="*/ 184199 h 294132"/>
                    <a:gd name="connsiteX9" fmla="*/ 271367 w 285443"/>
                    <a:gd name="connsiteY9" fmla="*/ 217918 h 294132"/>
                    <a:gd name="connsiteX10" fmla="*/ 246031 w 285443"/>
                    <a:gd name="connsiteY10" fmla="*/ 276973 h 294132"/>
                    <a:gd name="connsiteX11" fmla="*/ 153257 w 285443"/>
                    <a:gd name="connsiteY11" fmla="*/ 290784 h 294132"/>
                    <a:gd name="connsiteX12" fmla="*/ 100489 w 285443"/>
                    <a:gd name="connsiteY12" fmla="*/ 252684 h 294132"/>
                    <a:gd name="connsiteX13" fmla="*/ 32861 w 285443"/>
                    <a:gd name="connsiteY13" fmla="*/ 207250 h 294132"/>
                    <a:gd name="connsiteX14" fmla="*/ 19050 w 285443"/>
                    <a:gd name="connsiteY14" fmla="*/ 165911 h 294132"/>
                    <a:gd name="connsiteX15" fmla="*/ 12192 w 285443"/>
                    <a:gd name="connsiteY15" fmla="*/ 132098 h 2941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285443" h="294132">
                      <a:moveTo>
                        <a:pt x="0" y="124382"/>
                      </a:moveTo>
                      <a:cubicBezTo>
                        <a:pt x="6858" y="84473"/>
                        <a:pt x="6096" y="70661"/>
                        <a:pt x="12287" y="62279"/>
                      </a:cubicBezTo>
                      <a:cubicBezTo>
                        <a:pt x="18479" y="53897"/>
                        <a:pt x="82010" y="6272"/>
                        <a:pt x="97346" y="938"/>
                      </a:cubicBezTo>
                      <a:cubicBezTo>
                        <a:pt x="112681" y="-4396"/>
                        <a:pt x="151829" y="14749"/>
                        <a:pt x="151829" y="14749"/>
                      </a:cubicBezTo>
                      <a:cubicBezTo>
                        <a:pt x="151829" y="14749"/>
                        <a:pt x="181737" y="18559"/>
                        <a:pt x="200120" y="21608"/>
                      </a:cubicBezTo>
                      <a:cubicBezTo>
                        <a:pt x="218504" y="24656"/>
                        <a:pt x="217170" y="68185"/>
                        <a:pt x="229171" y="75614"/>
                      </a:cubicBezTo>
                      <a:cubicBezTo>
                        <a:pt x="241173" y="83044"/>
                        <a:pt x="256127" y="79043"/>
                        <a:pt x="265367" y="98284"/>
                      </a:cubicBezTo>
                      <a:cubicBezTo>
                        <a:pt x="274606" y="117524"/>
                        <a:pt x="258413" y="130478"/>
                        <a:pt x="265367" y="142766"/>
                      </a:cubicBezTo>
                      <a:cubicBezTo>
                        <a:pt x="272320" y="155053"/>
                        <a:pt x="289846" y="162673"/>
                        <a:pt x="284417" y="184199"/>
                      </a:cubicBezTo>
                      <a:cubicBezTo>
                        <a:pt x="278987" y="205726"/>
                        <a:pt x="268319" y="205631"/>
                        <a:pt x="271367" y="217918"/>
                      </a:cubicBezTo>
                      <a:cubicBezTo>
                        <a:pt x="274415" y="230205"/>
                        <a:pt x="286702" y="263924"/>
                        <a:pt x="246031" y="276973"/>
                      </a:cubicBezTo>
                      <a:cubicBezTo>
                        <a:pt x="205359" y="290022"/>
                        <a:pt x="175641" y="299452"/>
                        <a:pt x="153257" y="290784"/>
                      </a:cubicBezTo>
                      <a:cubicBezTo>
                        <a:pt x="130873" y="282116"/>
                        <a:pt x="104299" y="266972"/>
                        <a:pt x="100489" y="252684"/>
                      </a:cubicBezTo>
                      <a:cubicBezTo>
                        <a:pt x="100489" y="252684"/>
                        <a:pt x="52864" y="245636"/>
                        <a:pt x="32861" y="207250"/>
                      </a:cubicBezTo>
                      <a:cubicBezTo>
                        <a:pt x="32861" y="207250"/>
                        <a:pt x="-18479" y="191915"/>
                        <a:pt x="19050" y="165911"/>
                      </a:cubicBezTo>
                      <a:cubicBezTo>
                        <a:pt x="19050" y="165911"/>
                        <a:pt x="667" y="147433"/>
                        <a:pt x="12192" y="132098"/>
                      </a:cubicBezTo>
                      <a:close/>
                    </a:path>
                  </a:pathLst>
                </a:custGeom>
                <a:solidFill>
                  <a:srgbClr val="B25E4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91" name="任意多边形: 形状 490">
                  <a:extLst>
                    <a:ext uri="{FF2B5EF4-FFF2-40B4-BE49-F238E27FC236}">
                      <a16:creationId xmlns:a16="http://schemas.microsoft.com/office/drawing/2014/main" id="{D213559D-B7F2-527A-352D-6D9E78D6C211}"/>
                    </a:ext>
                  </a:extLst>
                </p:cNvPr>
                <p:cNvSpPr/>
                <p:nvPr/>
              </p:nvSpPr>
              <p:spPr>
                <a:xfrm>
                  <a:off x="3880294" y="4097178"/>
                  <a:ext cx="153352" cy="228409"/>
                </a:xfrm>
                <a:custGeom>
                  <a:avLst/>
                  <a:gdLst>
                    <a:gd name="connsiteX0" fmla="*/ 153352 w 153352"/>
                    <a:gd name="connsiteY0" fmla="*/ 228410 h 228409"/>
                    <a:gd name="connsiteX1" fmla="*/ 100584 w 153352"/>
                    <a:gd name="connsiteY1" fmla="*/ 190310 h 228409"/>
                    <a:gd name="connsiteX2" fmla="*/ 32956 w 153352"/>
                    <a:gd name="connsiteY2" fmla="*/ 144875 h 228409"/>
                    <a:gd name="connsiteX3" fmla="*/ 19145 w 153352"/>
                    <a:gd name="connsiteY3" fmla="*/ 103537 h 228409"/>
                    <a:gd name="connsiteX4" fmla="*/ 12287 w 153352"/>
                    <a:gd name="connsiteY4" fmla="*/ 69723 h 228409"/>
                    <a:gd name="connsiteX5" fmla="*/ 0 w 153352"/>
                    <a:gd name="connsiteY5" fmla="*/ 62103 h 228409"/>
                    <a:gd name="connsiteX6" fmla="*/ 12287 w 153352"/>
                    <a:gd name="connsiteY6" fmla="*/ 0 h 2284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53352" h="228409">
                      <a:moveTo>
                        <a:pt x="153352" y="228410"/>
                      </a:moveTo>
                      <a:cubicBezTo>
                        <a:pt x="130969" y="219646"/>
                        <a:pt x="104394" y="204597"/>
                        <a:pt x="100584" y="190310"/>
                      </a:cubicBezTo>
                      <a:cubicBezTo>
                        <a:pt x="100584" y="190310"/>
                        <a:pt x="52959" y="183261"/>
                        <a:pt x="32956" y="144875"/>
                      </a:cubicBezTo>
                      <a:cubicBezTo>
                        <a:pt x="32956" y="144875"/>
                        <a:pt x="-18383" y="129540"/>
                        <a:pt x="19145" y="103537"/>
                      </a:cubicBezTo>
                      <a:cubicBezTo>
                        <a:pt x="19145" y="103537"/>
                        <a:pt x="762" y="85058"/>
                        <a:pt x="12287" y="69723"/>
                      </a:cubicBezTo>
                      <a:lnTo>
                        <a:pt x="0" y="62103"/>
                      </a:lnTo>
                      <a:cubicBezTo>
                        <a:pt x="6858" y="22193"/>
                        <a:pt x="6096" y="8382"/>
                        <a:pt x="12287" y="0"/>
                      </a:cubicBezTo>
                    </a:path>
                  </a:pathLst>
                </a:custGeom>
                <a:noFill/>
                <a:ln w="7144" cap="rnd">
                  <a:solidFill>
                    <a:srgbClr val="934735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92" name="任意多边形: 形状 491">
                  <a:extLst>
                    <a:ext uri="{FF2B5EF4-FFF2-40B4-BE49-F238E27FC236}">
                      <a16:creationId xmlns:a16="http://schemas.microsoft.com/office/drawing/2014/main" id="{FE9AA786-3799-88A9-7FE3-10905BE28933}"/>
                    </a:ext>
                  </a:extLst>
                </p:cNvPr>
                <p:cNvSpPr/>
                <p:nvPr/>
              </p:nvSpPr>
              <p:spPr>
                <a:xfrm>
                  <a:off x="3892581" y="4054554"/>
                  <a:ext cx="176212" cy="112252"/>
                </a:xfrm>
                <a:custGeom>
                  <a:avLst/>
                  <a:gdLst>
                    <a:gd name="connsiteX0" fmla="*/ 0 w 176212"/>
                    <a:gd name="connsiteY0" fmla="*/ 112252 h 112252"/>
                    <a:gd name="connsiteX1" fmla="*/ 176213 w 176212"/>
                    <a:gd name="connsiteY1" fmla="*/ 48 h 1122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76212" h="112252">
                      <a:moveTo>
                        <a:pt x="0" y="112252"/>
                      </a:moveTo>
                      <a:cubicBezTo>
                        <a:pt x="51245" y="65580"/>
                        <a:pt x="142875" y="-2048"/>
                        <a:pt x="176213" y="48"/>
                      </a:cubicBezTo>
                    </a:path>
                  </a:pathLst>
                </a:custGeom>
                <a:noFill/>
                <a:ln w="7144" cap="rnd">
                  <a:solidFill>
                    <a:srgbClr val="934735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93" name="任意多边形: 形状 492">
                  <a:extLst>
                    <a:ext uri="{FF2B5EF4-FFF2-40B4-BE49-F238E27FC236}">
                      <a16:creationId xmlns:a16="http://schemas.microsoft.com/office/drawing/2014/main" id="{FC622114-C654-EDB5-55C2-F3B7CAB2CFA3}"/>
                    </a:ext>
                  </a:extLst>
                </p:cNvPr>
                <p:cNvSpPr/>
                <p:nvPr/>
              </p:nvSpPr>
              <p:spPr>
                <a:xfrm>
                  <a:off x="3899439" y="4130897"/>
                  <a:ext cx="187452" cy="69627"/>
                </a:xfrm>
                <a:custGeom>
                  <a:avLst/>
                  <a:gdLst>
                    <a:gd name="connsiteX0" fmla="*/ 0 w 187452"/>
                    <a:gd name="connsiteY0" fmla="*/ 69628 h 69627"/>
                    <a:gd name="connsiteX1" fmla="*/ 187452 w 187452"/>
                    <a:gd name="connsiteY1" fmla="*/ 0 h 696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87452" h="69627">
                      <a:moveTo>
                        <a:pt x="0" y="69628"/>
                      </a:moveTo>
                      <a:cubicBezTo>
                        <a:pt x="77438" y="66104"/>
                        <a:pt x="142304" y="32385"/>
                        <a:pt x="187452" y="0"/>
                      </a:cubicBezTo>
                    </a:path>
                  </a:pathLst>
                </a:custGeom>
                <a:noFill/>
                <a:ln w="7144" cap="rnd">
                  <a:solidFill>
                    <a:srgbClr val="934735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94" name="任意多边形: 形状 493">
                  <a:extLst>
                    <a:ext uri="{FF2B5EF4-FFF2-40B4-BE49-F238E27FC236}">
                      <a16:creationId xmlns:a16="http://schemas.microsoft.com/office/drawing/2014/main" id="{A9C17958-D093-81C7-AFBF-6C77E974CD4A}"/>
                    </a:ext>
                  </a:extLst>
                </p:cNvPr>
                <p:cNvSpPr/>
                <p:nvPr/>
              </p:nvSpPr>
              <p:spPr>
                <a:xfrm>
                  <a:off x="3913250" y="4186523"/>
                  <a:ext cx="201358" cy="58716"/>
                </a:xfrm>
                <a:custGeom>
                  <a:avLst/>
                  <a:gdLst>
                    <a:gd name="connsiteX0" fmla="*/ 0 w 201358"/>
                    <a:gd name="connsiteY0" fmla="*/ 55436 h 58716"/>
                    <a:gd name="connsiteX1" fmla="*/ 201359 w 201358"/>
                    <a:gd name="connsiteY1" fmla="*/ 0 h 587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01358" h="58716">
                      <a:moveTo>
                        <a:pt x="0" y="55436"/>
                      </a:moveTo>
                      <a:cubicBezTo>
                        <a:pt x="35433" y="70199"/>
                        <a:pt x="168497" y="32195"/>
                        <a:pt x="201359" y="0"/>
                      </a:cubicBezTo>
                    </a:path>
                  </a:pathLst>
                </a:custGeom>
                <a:noFill/>
                <a:ln w="7144" cap="rnd">
                  <a:solidFill>
                    <a:srgbClr val="934735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95" name="任意多边形: 形状 494">
                  <a:extLst>
                    <a:ext uri="{FF2B5EF4-FFF2-40B4-BE49-F238E27FC236}">
                      <a16:creationId xmlns:a16="http://schemas.microsoft.com/office/drawing/2014/main" id="{5F809EF0-4D01-CD60-6974-DA087F7B7ED3}"/>
                    </a:ext>
                  </a:extLst>
                </p:cNvPr>
                <p:cNvSpPr/>
                <p:nvPr/>
              </p:nvSpPr>
              <p:spPr>
                <a:xfrm>
                  <a:off x="3980878" y="4260532"/>
                  <a:ext cx="124682" cy="27781"/>
                </a:xfrm>
                <a:custGeom>
                  <a:avLst/>
                  <a:gdLst>
                    <a:gd name="connsiteX0" fmla="*/ 0 w 124682"/>
                    <a:gd name="connsiteY0" fmla="*/ 26861 h 27781"/>
                    <a:gd name="connsiteX1" fmla="*/ 124682 w 124682"/>
                    <a:gd name="connsiteY1" fmla="*/ 0 h 277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4682" h="27781">
                      <a:moveTo>
                        <a:pt x="0" y="26861"/>
                      </a:moveTo>
                      <a:cubicBezTo>
                        <a:pt x="18097" y="30385"/>
                        <a:pt x="88487" y="24289"/>
                        <a:pt x="124682" y="0"/>
                      </a:cubicBezTo>
                    </a:path>
                  </a:pathLst>
                </a:custGeom>
                <a:noFill/>
                <a:ln w="7144" cap="rnd">
                  <a:solidFill>
                    <a:srgbClr val="934735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96" name="图形 439">
                <a:extLst>
                  <a:ext uri="{FF2B5EF4-FFF2-40B4-BE49-F238E27FC236}">
                    <a16:creationId xmlns:a16="http://schemas.microsoft.com/office/drawing/2014/main" id="{039774A7-59BC-0A44-8577-0908558C11D8}"/>
                  </a:ext>
                </a:extLst>
              </p:cNvPr>
              <p:cNvGrpSpPr/>
              <p:nvPr/>
            </p:nvGrpSpPr>
            <p:grpSpPr>
              <a:xfrm>
                <a:off x="2719976" y="3790472"/>
                <a:ext cx="754386" cy="1365510"/>
                <a:chOff x="2719976" y="3790472"/>
                <a:chExt cx="754386" cy="1365510"/>
              </a:xfrm>
            </p:grpSpPr>
            <p:sp>
              <p:nvSpPr>
                <p:cNvPr id="497" name="任意多边形: 形状 496">
                  <a:extLst>
                    <a:ext uri="{FF2B5EF4-FFF2-40B4-BE49-F238E27FC236}">
                      <a16:creationId xmlns:a16="http://schemas.microsoft.com/office/drawing/2014/main" id="{7F501A62-ECDB-F398-5D21-CF1A3B2D1183}"/>
                    </a:ext>
                  </a:extLst>
                </p:cNvPr>
                <p:cNvSpPr/>
                <p:nvPr/>
              </p:nvSpPr>
              <p:spPr>
                <a:xfrm>
                  <a:off x="2720452" y="3790535"/>
                  <a:ext cx="753910" cy="1365160"/>
                </a:xfrm>
                <a:custGeom>
                  <a:avLst/>
                  <a:gdLst>
                    <a:gd name="connsiteX0" fmla="*/ 753601 w 753910"/>
                    <a:gd name="connsiteY0" fmla="*/ 259780 h 1365160"/>
                    <a:gd name="connsiteX1" fmla="*/ 731217 w 753910"/>
                    <a:gd name="connsiteY1" fmla="*/ 402655 h 1365160"/>
                    <a:gd name="connsiteX2" fmla="*/ 722168 w 753910"/>
                    <a:gd name="connsiteY2" fmla="*/ 437040 h 1365160"/>
                    <a:gd name="connsiteX3" fmla="*/ 717596 w 753910"/>
                    <a:gd name="connsiteY3" fmla="*/ 454280 h 1365160"/>
                    <a:gd name="connsiteX4" fmla="*/ 704071 w 753910"/>
                    <a:gd name="connsiteY4" fmla="*/ 504477 h 1365160"/>
                    <a:gd name="connsiteX5" fmla="*/ 701213 w 753910"/>
                    <a:gd name="connsiteY5" fmla="*/ 514860 h 1365160"/>
                    <a:gd name="connsiteX6" fmla="*/ 683021 w 753910"/>
                    <a:gd name="connsiteY6" fmla="*/ 579534 h 1365160"/>
                    <a:gd name="connsiteX7" fmla="*/ 676544 w 753910"/>
                    <a:gd name="connsiteY7" fmla="*/ 602109 h 1365160"/>
                    <a:gd name="connsiteX8" fmla="*/ 625013 w 753910"/>
                    <a:gd name="connsiteY8" fmla="*/ 769177 h 1365160"/>
                    <a:gd name="connsiteX9" fmla="*/ 616822 w 753910"/>
                    <a:gd name="connsiteY9" fmla="*/ 793847 h 1365160"/>
                    <a:gd name="connsiteX10" fmla="*/ 574721 w 753910"/>
                    <a:gd name="connsiteY10" fmla="*/ 912147 h 1365160"/>
                    <a:gd name="connsiteX11" fmla="*/ 565196 w 753910"/>
                    <a:gd name="connsiteY11" fmla="*/ 937007 h 1365160"/>
                    <a:gd name="connsiteX12" fmla="*/ 555671 w 753910"/>
                    <a:gd name="connsiteY12" fmla="*/ 961582 h 1365160"/>
                    <a:gd name="connsiteX13" fmla="*/ 547861 w 753910"/>
                    <a:gd name="connsiteY13" fmla="*/ 980632 h 1365160"/>
                    <a:gd name="connsiteX14" fmla="*/ 482805 w 753910"/>
                    <a:gd name="connsiteY14" fmla="*/ 1123507 h 1365160"/>
                    <a:gd name="connsiteX15" fmla="*/ 480424 w 753910"/>
                    <a:gd name="connsiteY15" fmla="*/ 1128079 h 1365160"/>
                    <a:gd name="connsiteX16" fmla="*/ 223249 w 753910"/>
                    <a:gd name="connsiteY16" fmla="*/ 1364394 h 1365160"/>
                    <a:gd name="connsiteX17" fmla="*/ 57514 w 753910"/>
                    <a:gd name="connsiteY17" fmla="*/ 1282574 h 1365160"/>
                    <a:gd name="connsiteX18" fmla="*/ 57514 w 753910"/>
                    <a:gd name="connsiteY18" fmla="*/ 1282574 h 1365160"/>
                    <a:gd name="connsiteX19" fmla="*/ 1126 w 753910"/>
                    <a:gd name="connsiteY19" fmla="*/ 1060071 h 1365160"/>
                    <a:gd name="connsiteX20" fmla="*/ 11318 w 753910"/>
                    <a:gd name="connsiteY20" fmla="*/ 987585 h 1365160"/>
                    <a:gd name="connsiteX21" fmla="*/ 326976 w 753910"/>
                    <a:gd name="connsiteY21" fmla="*/ 218442 h 1365160"/>
                    <a:gd name="connsiteX22" fmla="*/ 517476 w 753910"/>
                    <a:gd name="connsiteY22" fmla="*/ 5653 h 1365160"/>
                    <a:gd name="connsiteX23" fmla="*/ 517476 w 753910"/>
                    <a:gd name="connsiteY23" fmla="*/ 5653 h 1365160"/>
                    <a:gd name="connsiteX24" fmla="*/ 753601 w 753910"/>
                    <a:gd name="connsiteY24" fmla="*/ 259780 h 13651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753910" h="1365160">
                      <a:moveTo>
                        <a:pt x="753601" y="259780"/>
                      </a:moveTo>
                      <a:cubicBezTo>
                        <a:pt x="751401" y="308081"/>
                        <a:pt x="743895" y="355992"/>
                        <a:pt x="731217" y="402655"/>
                      </a:cubicBezTo>
                      <a:lnTo>
                        <a:pt x="722168" y="437040"/>
                      </a:lnTo>
                      <a:cubicBezTo>
                        <a:pt x="720740" y="442660"/>
                        <a:pt x="719216" y="448375"/>
                        <a:pt x="717596" y="454280"/>
                      </a:cubicBezTo>
                      <a:cubicBezTo>
                        <a:pt x="713339" y="470282"/>
                        <a:pt x="708833" y="487018"/>
                        <a:pt x="704071" y="504477"/>
                      </a:cubicBezTo>
                      <a:lnTo>
                        <a:pt x="701213" y="514860"/>
                      </a:lnTo>
                      <a:cubicBezTo>
                        <a:pt x="695498" y="535529"/>
                        <a:pt x="689402" y="557246"/>
                        <a:pt x="683021" y="579534"/>
                      </a:cubicBezTo>
                      <a:cubicBezTo>
                        <a:pt x="680925" y="587059"/>
                        <a:pt x="678734" y="594584"/>
                        <a:pt x="676544" y="602109"/>
                      </a:cubicBezTo>
                      <a:cubicBezTo>
                        <a:pt x="661113" y="655258"/>
                        <a:pt x="643873" y="711837"/>
                        <a:pt x="625013" y="769177"/>
                      </a:cubicBezTo>
                      <a:cubicBezTo>
                        <a:pt x="622346" y="777369"/>
                        <a:pt x="619584" y="785655"/>
                        <a:pt x="616822" y="793847"/>
                      </a:cubicBezTo>
                      <a:cubicBezTo>
                        <a:pt x="603487" y="833280"/>
                        <a:pt x="589485" y="872999"/>
                        <a:pt x="574721" y="912147"/>
                      </a:cubicBezTo>
                      <a:cubicBezTo>
                        <a:pt x="571578" y="920529"/>
                        <a:pt x="568435" y="928816"/>
                        <a:pt x="565196" y="937007"/>
                      </a:cubicBezTo>
                      <a:lnTo>
                        <a:pt x="555671" y="961582"/>
                      </a:lnTo>
                      <a:cubicBezTo>
                        <a:pt x="553100" y="968059"/>
                        <a:pt x="550528" y="974441"/>
                        <a:pt x="547861" y="980632"/>
                      </a:cubicBezTo>
                      <a:cubicBezTo>
                        <a:pt x="527382" y="1030734"/>
                        <a:pt x="505570" y="1078930"/>
                        <a:pt x="482805" y="1123507"/>
                      </a:cubicBezTo>
                      <a:lnTo>
                        <a:pt x="480424" y="1128079"/>
                      </a:lnTo>
                      <a:cubicBezTo>
                        <a:pt x="404891" y="1273240"/>
                        <a:pt x="317642" y="1375062"/>
                        <a:pt x="223249" y="1364394"/>
                      </a:cubicBezTo>
                      <a:cubicBezTo>
                        <a:pt x="144477" y="1355631"/>
                        <a:pt x="91899" y="1324485"/>
                        <a:pt x="57514" y="1282574"/>
                      </a:cubicBezTo>
                      <a:lnTo>
                        <a:pt x="57514" y="1282574"/>
                      </a:lnTo>
                      <a:cubicBezTo>
                        <a:pt x="6269" y="1219614"/>
                        <a:pt x="-3827" y="1132461"/>
                        <a:pt x="1126" y="1060071"/>
                      </a:cubicBezTo>
                      <a:cubicBezTo>
                        <a:pt x="2697" y="1035687"/>
                        <a:pt x="6105" y="1011455"/>
                        <a:pt x="11318" y="987585"/>
                      </a:cubicBezTo>
                      <a:cubicBezTo>
                        <a:pt x="28939" y="907861"/>
                        <a:pt x="175529" y="482760"/>
                        <a:pt x="326976" y="218442"/>
                      </a:cubicBezTo>
                      <a:cubicBezTo>
                        <a:pt x="392794" y="103284"/>
                        <a:pt x="459564" y="18417"/>
                        <a:pt x="517476" y="5653"/>
                      </a:cubicBezTo>
                      <a:lnTo>
                        <a:pt x="517476" y="5653"/>
                      </a:lnTo>
                      <a:cubicBezTo>
                        <a:pt x="652541" y="-24541"/>
                        <a:pt x="760459" y="67089"/>
                        <a:pt x="753601" y="259780"/>
                      </a:cubicBezTo>
                      <a:close/>
                    </a:path>
                  </a:pathLst>
                </a:custGeom>
                <a:solidFill>
                  <a:srgbClr val="C3DCF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98" name="任意多边形: 形状 497">
                  <a:extLst>
                    <a:ext uri="{FF2B5EF4-FFF2-40B4-BE49-F238E27FC236}">
                      <a16:creationId xmlns:a16="http://schemas.microsoft.com/office/drawing/2014/main" id="{F7F28490-184A-4D62-5C7A-8D941C558D7E}"/>
                    </a:ext>
                  </a:extLst>
                </p:cNvPr>
                <p:cNvSpPr/>
                <p:nvPr/>
              </p:nvSpPr>
              <p:spPr>
                <a:xfrm>
                  <a:off x="3046666" y="3790472"/>
                  <a:ext cx="427696" cy="259843"/>
                </a:xfrm>
                <a:custGeom>
                  <a:avLst/>
                  <a:gdLst>
                    <a:gd name="connsiteX0" fmla="*/ 427387 w 427696"/>
                    <a:gd name="connsiteY0" fmla="*/ 259844 h 259843"/>
                    <a:gd name="connsiteX1" fmla="*/ 57150 w 427696"/>
                    <a:gd name="connsiteY1" fmla="*/ 206694 h 259843"/>
                    <a:gd name="connsiteX2" fmla="*/ 0 w 427696"/>
                    <a:gd name="connsiteY2" fmla="*/ 218410 h 259843"/>
                    <a:gd name="connsiteX3" fmla="*/ 190500 w 427696"/>
                    <a:gd name="connsiteY3" fmla="*/ 5621 h 259843"/>
                    <a:gd name="connsiteX4" fmla="*/ 190500 w 427696"/>
                    <a:gd name="connsiteY4" fmla="*/ 5621 h 259843"/>
                    <a:gd name="connsiteX5" fmla="*/ 427387 w 427696"/>
                    <a:gd name="connsiteY5" fmla="*/ 259844 h 2598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427696" h="259843">
                      <a:moveTo>
                        <a:pt x="427387" y="259844"/>
                      </a:moveTo>
                      <a:cubicBezTo>
                        <a:pt x="329089" y="192502"/>
                        <a:pt x="220313" y="176976"/>
                        <a:pt x="57150" y="206694"/>
                      </a:cubicBezTo>
                      <a:cubicBezTo>
                        <a:pt x="38767" y="209933"/>
                        <a:pt x="19717" y="213933"/>
                        <a:pt x="0" y="218410"/>
                      </a:cubicBezTo>
                      <a:cubicBezTo>
                        <a:pt x="65818" y="103253"/>
                        <a:pt x="132588" y="18385"/>
                        <a:pt x="190500" y="5621"/>
                      </a:cubicBezTo>
                      <a:lnTo>
                        <a:pt x="190500" y="5621"/>
                      </a:lnTo>
                      <a:cubicBezTo>
                        <a:pt x="326327" y="-24478"/>
                        <a:pt x="434245" y="67153"/>
                        <a:pt x="427387" y="259844"/>
                      </a:cubicBezTo>
                      <a:close/>
                    </a:path>
                  </a:pathLst>
                </a:custGeom>
                <a:solidFill>
                  <a:srgbClr val="D0E5F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99" name="任意多边形: 形状 498">
                  <a:extLst>
                    <a:ext uri="{FF2B5EF4-FFF2-40B4-BE49-F238E27FC236}">
                      <a16:creationId xmlns:a16="http://schemas.microsoft.com/office/drawing/2014/main" id="{8CCD583C-E0B4-D616-2AA6-89AA5CF7B888}"/>
                    </a:ext>
                  </a:extLst>
                </p:cNvPr>
                <p:cNvSpPr/>
                <p:nvPr/>
              </p:nvSpPr>
              <p:spPr>
                <a:xfrm>
                  <a:off x="3203066" y="4050315"/>
                  <a:ext cx="270986" cy="863536"/>
                </a:xfrm>
                <a:custGeom>
                  <a:avLst/>
                  <a:gdLst>
                    <a:gd name="connsiteX0" fmla="*/ 270986 w 270986"/>
                    <a:gd name="connsiteY0" fmla="*/ 0 h 863536"/>
                    <a:gd name="connsiteX1" fmla="*/ 248602 w 270986"/>
                    <a:gd name="connsiteY1" fmla="*/ 142875 h 863536"/>
                    <a:gd name="connsiteX2" fmla="*/ 0 w 270986"/>
                    <a:gd name="connsiteY2" fmla="*/ 863537 h 8635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70986" h="863536">
                      <a:moveTo>
                        <a:pt x="270986" y="0"/>
                      </a:moveTo>
                      <a:cubicBezTo>
                        <a:pt x="268786" y="48301"/>
                        <a:pt x="261280" y="96212"/>
                        <a:pt x="248602" y="142875"/>
                      </a:cubicBezTo>
                      <a:cubicBezTo>
                        <a:pt x="202978" y="317373"/>
                        <a:pt x="115252" y="640175"/>
                        <a:pt x="0" y="863537"/>
                      </a:cubicBezTo>
                    </a:path>
                  </a:pathLst>
                </a:custGeom>
                <a:noFill/>
                <a:ln w="7144" cap="rnd">
                  <a:solidFill>
                    <a:srgbClr val="83ADDF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00" name="任意多边形: 形状 499">
                  <a:extLst>
                    <a:ext uri="{FF2B5EF4-FFF2-40B4-BE49-F238E27FC236}">
                      <a16:creationId xmlns:a16="http://schemas.microsoft.com/office/drawing/2014/main" id="{2154D7A3-ACB1-3CA2-7514-49C6F648A21E}"/>
                    </a:ext>
                  </a:extLst>
                </p:cNvPr>
                <p:cNvSpPr/>
                <p:nvPr/>
              </p:nvSpPr>
              <p:spPr>
                <a:xfrm>
                  <a:off x="2719976" y="4850891"/>
                  <a:ext cx="480423" cy="305090"/>
                </a:xfrm>
                <a:custGeom>
                  <a:avLst/>
                  <a:gdLst>
                    <a:gd name="connsiteX0" fmla="*/ 480424 w 480423"/>
                    <a:gd name="connsiteY0" fmla="*/ 68009 h 305090"/>
                    <a:gd name="connsiteX1" fmla="*/ 223249 w 480423"/>
                    <a:gd name="connsiteY1" fmla="*/ 304324 h 305090"/>
                    <a:gd name="connsiteX2" fmla="*/ 57514 w 480423"/>
                    <a:gd name="connsiteY2" fmla="*/ 222504 h 305090"/>
                    <a:gd name="connsiteX3" fmla="*/ 57514 w 480423"/>
                    <a:gd name="connsiteY3" fmla="*/ 222504 h 305090"/>
                    <a:gd name="connsiteX4" fmla="*/ 1126 w 480423"/>
                    <a:gd name="connsiteY4" fmla="*/ 0 h 305090"/>
                    <a:gd name="connsiteX5" fmla="*/ 35321 w 480423"/>
                    <a:gd name="connsiteY5" fmla="*/ 12382 h 305090"/>
                    <a:gd name="connsiteX6" fmla="*/ 155717 w 480423"/>
                    <a:gd name="connsiteY6" fmla="*/ 145066 h 305090"/>
                    <a:gd name="connsiteX7" fmla="*/ 480424 w 480423"/>
                    <a:gd name="connsiteY7" fmla="*/ 68009 h 3050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480423" h="305090">
                      <a:moveTo>
                        <a:pt x="480424" y="68009"/>
                      </a:moveTo>
                      <a:cubicBezTo>
                        <a:pt x="404891" y="213170"/>
                        <a:pt x="317642" y="314992"/>
                        <a:pt x="223249" y="304324"/>
                      </a:cubicBezTo>
                      <a:cubicBezTo>
                        <a:pt x="144477" y="295561"/>
                        <a:pt x="91899" y="264414"/>
                        <a:pt x="57514" y="222504"/>
                      </a:cubicBezTo>
                      <a:lnTo>
                        <a:pt x="57514" y="222504"/>
                      </a:lnTo>
                      <a:cubicBezTo>
                        <a:pt x="6269" y="159544"/>
                        <a:pt x="-3827" y="72390"/>
                        <a:pt x="1126" y="0"/>
                      </a:cubicBezTo>
                      <a:cubicBezTo>
                        <a:pt x="13112" y="2277"/>
                        <a:pt x="24656" y="6458"/>
                        <a:pt x="35321" y="12382"/>
                      </a:cubicBezTo>
                      <a:cubicBezTo>
                        <a:pt x="84946" y="39719"/>
                        <a:pt x="117521" y="100679"/>
                        <a:pt x="155717" y="145066"/>
                      </a:cubicBezTo>
                      <a:cubicBezTo>
                        <a:pt x="242299" y="244983"/>
                        <a:pt x="351455" y="78296"/>
                        <a:pt x="480424" y="68009"/>
                      </a:cubicBezTo>
                      <a:close/>
                    </a:path>
                  </a:pathLst>
                </a:custGeom>
                <a:solidFill>
                  <a:srgbClr val="A7CA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501" name="图形 439">
                <a:extLst>
                  <a:ext uri="{FF2B5EF4-FFF2-40B4-BE49-F238E27FC236}">
                    <a16:creationId xmlns:a16="http://schemas.microsoft.com/office/drawing/2014/main" id="{C8225653-8D12-4951-0C39-116B86C71DC2}"/>
                  </a:ext>
                </a:extLst>
              </p:cNvPr>
              <p:cNvGrpSpPr/>
              <p:nvPr/>
            </p:nvGrpSpPr>
            <p:grpSpPr>
              <a:xfrm>
                <a:off x="3388132" y="2778510"/>
                <a:ext cx="662471" cy="704960"/>
                <a:chOff x="3388132" y="2778510"/>
                <a:chExt cx="662471" cy="704960"/>
              </a:xfrm>
            </p:grpSpPr>
            <p:sp>
              <p:nvSpPr>
                <p:cNvPr id="502" name="任意多边形: 形状 501">
                  <a:extLst>
                    <a:ext uri="{FF2B5EF4-FFF2-40B4-BE49-F238E27FC236}">
                      <a16:creationId xmlns:a16="http://schemas.microsoft.com/office/drawing/2014/main" id="{9595D3AF-B540-2F59-A291-C84FBD51BA5E}"/>
                    </a:ext>
                  </a:extLst>
                </p:cNvPr>
                <p:cNvSpPr/>
                <p:nvPr/>
              </p:nvSpPr>
              <p:spPr>
                <a:xfrm>
                  <a:off x="3388132" y="2778510"/>
                  <a:ext cx="306805" cy="305779"/>
                </a:xfrm>
                <a:custGeom>
                  <a:avLst/>
                  <a:gdLst>
                    <a:gd name="connsiteX0" fmla="*/ 306806 w 306805"/>
                    <a:gd name="connsiteY0" fmla="*/ 166810 h 305779"/>
                    <a:gd name="connsiteX1" fmla="*/ 179552 w 306805"/>
                    <a:gd name="connsiteY1" fmla="*/ 305779 h 305779"/>
                    <a:gd name="connsiteX2" fmla="*/ 6768 w 306805"/>
                    <a:gd name="connsiteY2" fmla="*/ 93181 h 305779"/>
                    <a:gd name="connsiteX3" fmla="*/ 10007 w 306805"/>
                    <a:gd name="connsiteY3" fmla="*/ 83656 h 305779"/>
                    <a:gd name="connsiteX4" fmla="*/ 287279 w 306805"/>
                    <a:gd name="connsiteY4" fmla="*/ 91086 h 305779"/>
                    <a:gd name="connsiteX5" fmla="*/ 306806 w 306805"/>
                    <a:gd name="connsiteY5" fmla="*/ 166810 h 3057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06805" h="305779">
                      <a:moveTo>
                        <a:pt x="306806" y="166810"/>
                      </a:moveTo>
                      <a:lnTo>
                        <a:pt x="179552" y="305779"/>
                      </a:lnTo>
                      <a:cubicBezTo>
                        <a:pt x="25151" y="285872"/>
                        <a:pt x="-18664" y="181954"/>
                        <a:pt x="6768" y="93181"/>
                      </a:cubicBezTo>
                      <a:cubicBezTo>
                        <a:pt x="7721" y="90038"/>
                        <a:pt x="8768" y="86800"/>
                        <a:pt x="10007" y="83656"/>
                      </a:cubicBezTo>
                      <a:cubicBezTo>
                        <a:pt x="46011" y="-2640"/>
                        <a:pt x="224129" y="-53599"/>
                        <a:pt x="287279" y="91086"/>
                      </a:cubicBezTo>
                      <a:cubicBezTo>
                        <a:pt x="297509" y="115222"/>
                        <a:pt x="304082" y="140740"/>
                        <a:pt x="306806" y="166810"/>
                      </a:cubicBezTo>
                      <a:close/>
                    </a:path>
                  </a:pathLst>
                </a:custGeom>
                <a:solidFill>
                  <a:srgbClr val="7F542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03" name="任意多边形: 形状 502">
                  <a:extLst>
                    <a:ext uri="{FF2B5EF4-FFF2-40B4-BE49-F238E27FC236}">
                      <a16:creationId xmlns:a16="http://schemas.microsoft.com/office/drawing/2014/main" id="{372833DD-461C-9C99-B182-16308CB4721B}"/>
                    </a:ext>
                  </a:extLst>
                </p:cNvPr>
                <p:cNvSpPr/>
                <p:nvPr/>
              </p:nvSpPr>
              <p:spPr>
                <a:xfrm>
                  <a:off x="3388132" y="2862167"/>
                  <a:ext cx="306805" cy="222122"/>
                </a:xfrm>
                <a:custGeom>
                  <a:avLst/>
                  <a:gdLst>
                    <a:gd name="connsiteX0" fmla="*/ 306806 w 306805"/>
                    <a:gd name="connsiteY0" fmla="*/ 83153 h 222122"/>
                    <a:gd name="connsiteX1" fmla="*/ 179552 w 306805"/>
                    <a:gd name="connsiteY1" fmla="*/ 222123 h 222122"/>
                    <a:gd name="connsiteX2" fmla="*/ 6768 w 306805"/>
                    <a:gd name="connsiteY2" fmla="*/ 9525 h 222122"/>
                    <a:gd name="connsiteX3" fmla="*/ 10007 w 306805"/>
                    <a:gd name="connsiteY3" fmla="*/ 0 h 222122"/>
                    <a:gd name="connsiteX4" fmla="*/ 140594 w 306805"/>
                    <a:gd name="connsiteY4" fmla="*/ 79724 h 222122"/>
                    <a:gd name="connsiteX5" fmla="*/ 287279 w 306805"/>
                    <a:gd name="connsiteY5" fmla="*/ 7429 h 222122"/>
                    <a:gd name="connsiteX6" fmla="*/ 306806 w 306805"/>
                    <a:gd name="connsiteY6" fmla="*/ 83153 h 2221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306805" h="222122">
                      <a:moveTo>
                        <a:pt x="306806" y="83153"/>
                      </a:moveTo>
                      <a:lnTo>
                        <a:pt x="179552" y="222123"/>
                      </a:lnTo>
                      <a:cubicBezTo>
                        <a:pt x="25151" y="202216"/>
                        <a:pt x="-18664" y="98298"/>
                        <a:pt x="6768" y="9525"/>
                      </a:cubicBezTo>
                      <a:cubicBezTo>
                        <a:pt x="7721" y="6382"/>
                        <a:pt x="8768" y="3143"/>
                        <a:pt x="10007" y="0"/>
                      </a:cubicBezTo>
                      <a:cubicBezTo>
                        <a:pt x="35819" y="105251"/>
                        <a:pt x="105257" y="148495"/>
                        <a:pt x="140594" y="79724"/>
                      </a:cubicBezTo>
                      <a:cubicBezTo>
                        <a:pt x="172408" y="18288"/>
                        <a:pt x="237083" y="-5239"/>
                        <a:pt x="287279" y="7429"/>
                      </a:cubicBezTo>
                      <a:cubicBezTo>
                        <a:pt x="297509" y="31566"/>
                        <a:pt x="304082" y="57083"/>
                        <a:pt x="306806" y="83153"/>
                      </a:cubicBezTo>
                      <a:close/>
                    </a:path>
                  </a:pathLst>
                </a:custGeom>
                <a:solidFill>
                  <a:srgbClr val="70472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04" name="任意多边形: 形状 503">
                  <a:extLst>
                    <a:ext uri="{FF2B5EF4-FFF2-40B4-BE49-F238E27FC236}">
                      <a16:creationId xmlns:a16="http://schemas.microsoft.com/office/drawing/2014/main" id="{1A2F1FFD-34F8-7BD2-78E2-F58B68F3D3BB}"/>
                    </a:ext>
                  </a:extLst>
                </p:cNvPr>
                <p:cNvSpPr/>
                <p:nvPr/>
              </p:nvSpPr>
              <p:spPr>
                <a:xfrm>
                  <a:off x="3528766" y="2819429"/>
                  <a:ext cx="453074" cy="449941"/>
                </a:xfrm>
                <a:custGeom>
                  <a:avLst/>
                  <a:gdLst>
                    <a:gd name="connsiteX0" fmla="*/ 395533 w 453074"/>
                    <a:gd name="connsiteY0" fmla="*/ 149799 h 449941"/>
                    <a:gd name="connsiteX1" fmla="*/ 98639 w 453074"/>
                    <a:gd name="connsiteY1" fmla="*/ 445074 h 449941"/>
                    <a:gd name="connsiteX2" fmla="*/ 31011 w 453074"/>
                    <a:gd name="connsiteY2" fmla="*/ 391734 h 449941"/>
                    <a:gd name="connsiteX3" fmla="*/ 52538 w 453074"/>
                    <a:gd name="connsiteY3" fmla="*/ 155704 h 449941"/>
                    <a:gd name="connsiteX4" fmla="*/ 223988 w 453074"/>
                    <a:gd name="connsiteY4" fmla="*/ 71313 h 449941"/>
                    <a:gd name="connsiteX5" fmla="*/ 433538 w 453074"/>
                    <a:gd name="connsiteY5" fmla="*/ 24926 h 449941"/>
                    <a:gd name="connsiteX6" fmla="*/ 436205 w 453074"/>
                    <a:gd name="connsiteY6" fmla="*/ 27974 h 449941"/>
                    <a:gd name="connsiteX7" fmla="*/ 395533 w 453074"/>
                    <a:gd name="connsiteY7" fmla="*/ 149799 h 4499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453074" h="449941">
                      <a:moveTo>
                        <a:pt x="395533" y="149799"/>
                      </a:moveTo>
                      <a:cubicBezTo>
                        <a:pt x="395533" y="149799"/>
                        <a:pt x="222559" y="494604"/>
                        <a:pt x="98639" y="445074"/>
                      </a:cubicBezTo>
                      <a:cubicBezTo>
                        <a:pt x="71350" y="434320"/>
                        <a:pt x="47823" y="415765"/>
                        <a:pt x="31011" y="391734"/>
                      </a:cubicBezTo>
                      <a:cubicBezTo>
                        <a:pt x="-19566" y="319725"/>
                        <a:pt x="-5374" y="208473"/>
                        <a:pt x="52538" y="155704"/>
                      </a:cubicBezTo>
                      <a:cubicBezTo>
                        <a:pt x="100706" y="112137"/>
                        <a:pt x="160085" y="82914"/>
                        <a:pt x="223988" y="71313"/>
                      </a:cubicBezTo>
                      <a:cubicBezTo>
                        <a:pt x="278947" y="733"/>
                        <a:pt x="390866" y="-22699"/>
                        <a:pt x="433538" y="24926"/>
                      </a:cubicBezTo>
                      <a:cubicBezTo>
                        <a:pt x="434490" y="25879"/>
                        <a:pt x="435348" y="26926"/>
                        <a:pt x="436205" y="27974"/>
                      </a:cubicBezTo>
                      <a:cubicBezTo>
                        <a:pt x="476210" y="79219"/>
                        <a:pt x="437919" y="124843"/>
                        <a:pt x="395533" y="149799"/>
                      </a:cubicBezTo>
                      <a:close/>
                    </a:path>
                  </a:pathLst>
                </a:custGeom>
                <a:solidFill>
                  <a:srgbClr val="7F542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05" name="任意多边形: 形状 504">
                  <a:extLst>
                    <a:ext uri="{FF2B5EF4-FFF2-40B4-BE49-F238E27FC236}">
                      <a16:creationId xmlns:a16="http://schemas.microsoft.com/office/drawing/2014/main" id="{E64226C4-8483-1943-FD7E-7DCD4621752C}"/>
                    </a:ext>
                  </a:extLst>
                </p:cNvPr>
                <p:cNvSpPr/>
                <p:nvPr/>
              </p:nvSpPr>
              <p:spPr>
                <a:xfrm>
                  <a:off x="3559778" y="2844355"/>
                  <a:ext cx="421832" cy="425015"/>
                </a:xfrm>
                <a:custGeom>
                  <a:avLst/>
                  <a:gdLst>
                    <a:gd name="connsiteX0" fmla="*/ 364522 w 421832"/>
                    <a:gd name="connsiteY0" fmla="*/ 124873 h 425015"/>
                    <a:gd name="connsiteX1" fmla="*/ 67628 w 421832"/>
                    <a:gd name="connsiteY1" fmla="*/ 420148 h 425015"/>
                    <a:gd name="connsiteX2" fmla="*/ 0 w 421832"/>
                    <a:gd name="connsiteY2" fmla="*/ 366808 h 425015"/>
                    <a:gd name="connsiteX3" fmla="*/ 102108 w 421832"/>
                    <a:gd name="connsiteY3" fmla="*/ 310229 h 425015"/>
                    <a:gd name="connsiteX4" fmla="*/ 125635 w 421832"/>
                    <a:gd name="connsiteY4" fmla="*/ 111824 h 425015"/>
                    <a:gd name="connsiteX5" fmla="*/ 401860 w 421832"/>
                    <a:gd name="connsiteY5" fmla="*/ 0 h 425015"/>
                    <a:gd name="connsiteX6" fmla="*/ 404527 w 421832"/>
                    <a:gd name="connsiteY6" fmla="*/ 3048 h 425015"/>
                    <a:gd name="connsiteX7" fmla="*/ 364522 w 421832"/>
                    <a:gd name="connsiteY7" fmla="*/ 124873 h 4250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421832" h="425015">
                      <a:moveTo>
                        <a:pt x="364522" y="124873"/>
                      </a:moveTo>
                      <a:cubicBezTo>
                        <a:pt x="364522" y="124873"/>
                        <a:pt x="191548" y="469678"/>
                        <a:pt x="67628" y="420148"/>
                      </a:cubicBezTo>
                      <a:cubicBezTo>
                        <a:pt x="40338" y="409394"/>
                        <a:pt x="16812" y="390840"/>
                        <a:pt x="0" y="366808"/>
                      </a:cubicBezTo>
                      <a:cubicBezTo>
                        <a:pt x="57150" y="370046"/>
                        <a:pt x="95250" y="356140"/>
                        <a:pt x="102108" y="310229"/>
                      </a:cubicBezTo>
                      <a:cubicBezTo>
                        <a:pt x="111633" y="246221"/>
                        <a:pt x="125635" y="111824"/>
                        <a:pt x="125635" y="111824"/>
                      </a:cubicBezTo>
                      <a:cubicBezTo>
                        <a:pt x="125635" y="111824"/>
                        <a:pt x="333185" y="118300"/>
                        <a:pt x="401860" y="0"/>
                      </a:cubicBezTo>
                      <a:cubicBezTo>
                        <a:pt x="402812" y="953"/>
                        <a:pt x="403670" y="2000"/>
                        <a:pt x="404527" y="3048"/>
                      </a:cubicBezTo>
                      <a:cubicBezTo>
                        <a:pt x="445199" y="54293"/>
                        <a:pt x="406908" y="99917"/>
                        <a:pt x="364522" y="124873"/>
                      </a:cubicBezTo>
                      <a:close/>
                    </a:path>
                  </a:pathLst>
                </a:custGeom>
                <a:solidFill>
                  <a:srgbClr val="70472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06" name="任意多边形: 形状 505">
                  <a:extLst>
                    <a:ext uri="{FF2B5EF4-FFF2-40B4-BE49-F238E27FC236}">
                      <a16:creationId xmlns:a16="http://schemas.microsoft.com/office/drawing/2014/main" id="{2EAA5EFF-52E4-E59D-EE88-D6B754B6B626}"/>
                    </a:ext>
                  </a:extLst>
                </p:cNvPr>
                <p:cNvSpPr/>
                <p:nvPr/>
              </p:nvSpPr>
              <p:spPr>
                <a:xfrm>
                  <a:off x="3593337" y="2955798"/>
                  <a:ext cx="457266" cy="527673"/>
                </a:xfrm>
                <a:custGeom>
                  <a:avLst/>
                  <a:gdLst>
                    <a:gd name="connsiteX0" fmla="*/ 369063 w 457266"/>
                    <a:gd name="connsiteY0" fmla="*/ 522446 h 527673"/>
                    <a:gd name="connsiteX1" fmla="*/ 101886 w 457266"/>
                    <a:gd name="connsiteY1" fmla="*/ 424053 h 527673"/>
                    <a:gd name="connsiteX2" fmla="*/ 255 w 457266"/>
                    <a:gd name="connsiteY2" fmla="*/ 345757 h 527673"/>
                    <a:gd name="connsiteX3" fmla="*/ 82455 w 457266"/>
                    <a:gd name="connsiteY3" fmla="*/ 296228 h 527673"/>
                    <a:gd name="connsiteX4" fmla="*/ 106744 w 457266"/>
                    <a:gd name="connsiteY4" fmla="*/ 270415 h 527673"/>
                    <a:gd name="connsiteX5" fmla="*/ 127699 w 457266"/>
                    <a:gd name="connsiteY5" fmla="*/ 204216 h 527673"/>
                    <a:gd name="connsiteX6" fmla="*/ 92266 w 457266"/>
                    <a:gd name="connsiteY6" fmla="*/ 0 h 527673"/>
                    <a:gd name="connsiteX7" fmla="*/ 330963 w 457266"/>
                    <a:gd name="connsiteY7" fmla="*/ 13430 h 527673"/>
                    <a:gd name="connsiteX8" fmla="*/ 432594 w 457266"/>
                    <a:gd name="connsiteY8" fmla="*/ 222980 h 527673"/>
                    <a:gd name="connsiteX9" fmla="*/ 443262 w 457266"/>
                    <a:gd name="connsiteY9" fmla="*/ 259842 h 527673"/>
                    <a:gd name="connsiteX10" fmla="*/ 452787 w 457266"/>
                    <a:gd name="connsiteY10" fmla="*/ 309848 h 527673"/>
                    <a:gd name="connsiteX11" fmla="*/ 369063 w 457266"/>
                    <a:gd name="connsiteY11" fmla="*/ 522446 h 5276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457266" h="527673">
                      <a:moveTo>
                        <a:pt x="369063" y="522446"/>
                      </a:moveTo>
                      <a:cubicBezTo>
                        <a:pt x="277718" y="545687"/>
                        <a:pt x="170752" y="487585"/>
                        <a:pt x="101886" y="424053"/>
                      </a:cubicBezTo>
                      <a:cubicBezTo>
                        <a:pt x="63786" y="443103"/>
                        <a:pt x="-4698" y="401383"/>
                        <a:pt x="255" y="345757"/>
                      </a:cubicBezTo>
                      <a:cubicBezTo>
                        <a:pt x="5779" y="285369"/>
                        <a:pt x="50642" y="275272"/>
                        <a:pt x="82455" y="296228"/>
                      </a:cubicBezTo>
                      <a:cubicBezTo>
                        <a:pt x="92171" y="289303"/>
                        <a:pt x="100429" y="280530"/>
                        <a:pt x="106744" y="270415"/>
                      </a:cubicBezTo>
                      <a:cubicBezTo>
                        <a:pt x="118898" y="250336"/>
                        <a:pt x="126080" y="227638"/>
                        <a:pt x="127699" y="204216"/>
                      </a:cubicBezTo>
                      <a:cubicBezTo>
                        <a:pt x="136653" y="113157"/>
                        <a:pt x="92266" y="0"/>
                        <a:pt x="92266" y="0"/>
                      </a:cubicBezTo>
                      <a:cubicBezTo>
                        <a:pt x="163475" y="47539"/>
                        <a:pt x="254877" y="52683"/>
                        <a:pt x="330963" y="13430"/>
                      </a:cubicBezTo>
                      <a:cubicBezTo>
                        <a:pt x="333058" y="13430"/>
                        <a:pt x="397638" y="116205"/>
                        <a:pt x="432594" y="222980"/>
                      </a:cubicBezTo>
                      <a:cubicBezTo>
                        <a:pt x="436595" y="235267"/>
                        <a:pt x="440214" y="247555"/>
                        <a:pt x="443262" y="259842"/>
                      </a:cubicBezTo>
                      <a:cubicBezTo>
                        <a:pt x="447339" y="276330"/>
                        <a:pt x="450521" y="293018"/>
                        <a:pt x="452787" y="309848"/>
                      </a:cubicBezTo>
                      <a:cubicBezTo>
                        <a:pt x="467551" y="410432"/>
                        <a:pt x="447358" y="502444"/>
                        <a:pt x="369063" y="522446"/>
                      </a:cubicBezTo>
                      <a:close/>
                    </a:path>
                  </a:pathLst>
                </a:custGeom>
                <a:solidFill>
                  <a:srgbClr val="B25E4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07" name="任意多边形: 形状 506">
                  <a:extLst>
                    <a:ext uri="{FF2B5EF4-FFF2-40B4-BE49-F238E27FC236}">
                      <a16:creationId xmlns:a16="http://schemas.microsoft.com/office/drawing/2014/main" id="{60C46C14-B2A6-9CD4-7F59-B8A963427E7D}"/>
                    </a:ext>
                  </a:extLst>
                </p:cNvPr>
                <p:cNvSpPr/>
                <p:nvPr/>
              </p:nvSpPr>
              <p:spPr>
                <a:xfrm>
                  <a:off x="3852481" y="3140773"/>
                  <a:ext cx="26860" cy="26860"/>
                </a:xfrm>
                <a:custGeom>
                  <a:avLst/>
                  <a:gdLst>
                    <a:gd name="connsiteX0" fmla="*/ 0 w 26860"/>
                    <a:gd name="connsiteY0" fmla="*/ 13430 h 26860"/>
                    <a:gd name="connsiteX1" fmla="*/ 13430 w 26860"/>
                    <a:gd name="connsiteY1" fmla="*/ 26861 h 26860"/>
                    <a:gd name="connsiteX2" fmla="*/ 26860 w 26860"/>
                    <a:gd name="connsiteY2" fmla="*/ 13430 h 26860"/>
                    <a:gd name="connsiteX3" fmla="*/ 13430 w 26860"/>
                    <a:gd name="connsiteY3" fmla="*/ 0 h 26860"/>
                    <a:gd name="connsiteX4" fmla="*/ 0 w 26860"/>
                    <a:gd name="connsiteY4" fmla="*/ 13430 h 268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6860" h="26860">
                      <a:moveTo>
                        <a:pt x="0" y="13430"/>
                      </a:moveTo>
                      <a:cubicBezTo>
                        <a:pt x="0" y="20850"/>
                        <a:pt x="6010" y="26861"/>
                        <a:pt x="13430" y="26861"/>
                      </a:cubicBezTo>
                      <a:cubicBezTo>
                        <a:pt x="20850" y="26861"/>
                        <a:pt x="26860" y="20850"/>
                        <a:pt x="26860" y="13430"/>
                      </a:cubicBezTo>
                      <a:cubicBezTo>
                        <a:pt x="26860" y="6010"/>
                        <a:pt x="20850" y="0"/>
                        <a:pt x="13430" y="0"/>
                      </a:cubicBezTo>
                      <a:cubicBezTo>
                        <a:pt x="6010" y="0"/>
                        <a:pt x="0" y="6010"/>
                        <a:pt x="0" y="13430"/>
                      </a:cubicBezTo>
                      <a:close/>
                    </a:path>
                  </a:pathLst>
                </a:custGeom>
                <a:solidFill>
                  <a:srgbClr val="683F1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08" name="任意多边形: 形状 507">
                  <a:extLst>
                    <a:ext uri="{FF2B5EF4-FFF2-40B4-BE49-F238E27FC236}">
                      <a16:creationId xmlns:a16="http://schemas.microsoft.com/office/drawing/2014/main" id="{74D93531-CFCD-24D5-5AA5-AAA833317AF7}"/>
                    </a:ext>
                  </a:extLst>
                </p:cNvPr>
                <p:cNvSpPr/>
                <p:nvPr/>
              </p:nvSpPr>
              <p:spPr>
                <a:xfrm>
                  <a:off x="3941921" y="3115627"/>
                  <a:ext cx="26860" cy="26860"/>
                </a:xfrm>
                <a:custGeom>
                  <a:avLst/>
                  <a:gdLst>
                    <a:gd name="connsiteX0" fmla="*/ 0 w 26860"/>
                    <a:gd name="connsiteY0" fmla="*/ 13430 h 26860"/>
                    <a:gd name="connsiteX1" fmla="*/ 13430 w 26860"/>
                    <a:gd name="connsiteY1" fmla="*/ 26861 h 26860"/>
                    <a:gd name="connsiteX2" fmla="*/ 26860 w 26860"/>
                    <a:gd name="connsiteY2" fmla="*/ 13430 h 26860"/>
                    <a:gd name="connsiteX3" fmla="*/ 13430 w 26860"/>
                    <a:gd name="connsiteY3" fmla="*/ 0 h 26860"/>
                    <a:gd name="connsiteX4" fmla="*/ 0 w 26860"/>
                    <a:gd name="connsiteY4" fmla="*/ 13430 h 268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6860" h="26860">
                      <a:moveTo>
                        <a:pt x="0" y="13430"/>
                      </a:moveTo>
                      <a:cubicBezTo>
                        <a:pt x="0" y="20850"/>
                        <a:pt x="6010" y="26861"/>
                        <a:pt x="13430" y="26861"/>
                      </a:cubicBezTo>
                      <a:cubicBezTo>
                        <a:pt x="20850" y="26861"/>
                        <a:pt x="26860" y="20850"/>
                        <a:pt x="26860" y="13430"/>
                      </a:cubicBezTo>
                      <a:cubicBezTo>
                        <a:pt x="26860" y="6010"/>
                        <a:pt x="20850" y="0"/>
                        <a:pt x="13430" y="0"/>
                      </a:cubicBezTo>
                      <a:cubicBezTo>
                        <a:pt x="6010" y="0"/>
                        <a:pt x="0" y="6010"/>
                        <a:pt x="0" y="13430"/>
                      </a:cubicBezTo>
                      <a:close/>
                    </a:path>
                  </a:pathLst>
                </a:custGeom>
                <a:solidFill>
                  <a:srgbClr val="683F1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09" name="任意多边形: 形状 508">
                  <a:extLst>
                    <a:ext uri="{FF2B5EF4-FFF2-40B4-BE49-F238E27FC236}">
                      <a16:creationId xmlns:a16="http://schemas.microsoft.com/office/drawing/2014/main" id="{97B6EAEB-6923-6154-BC97-813017B6FDBB}"/>
                    </a:ext>
                  </a:extLst>
                </p:cNvPr>
                <p:cNvSpPr/>
                <p:nvPr/>
              </p:nvSpPr>
              <p:spPr>
                <a:xfrm>
                  <a:off x="3673887" y="3333654"/>
                  <a:ext cx="68008" cy="68008"/>
                </a:xfrm>
                <a:custGeom>
                  <a:avLst/>
                  <a:gdLst>
                    <a:gd name="connsiteX0" fmla="*/ 68009 w 68008"/>
                    <a:gd name="connsiteY0" fmla="*/ 34004 h 68008"/>
                    <a:gd name="connsiteX1" fmla="*/ 34004 w 68008"/>
                    <a:gd name="connsiteY1" fmla="*/ 68009 h 68008"/>
                    <a:gd name="connsiteX2" fmla="*/ 0 w 68008"/>
                    <a:gd name="connsiteY2" fmla="*/ 34004 h 68008"/>
                    <a:gd name="connsiteX3" fmla="*/ 34004 w 68008"/>
                    <a:gd name="connsiteY3" fmla="*/ 0 h 68008"/>
                    <a:gd name="connsiteX4" fmla="*/ 68009 w 68008"/>
                    <a:gd name="connsiteY4" fmla="*/ 34004 h 680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8008" h="68008">
                      <a:moveTo>
                        <a:pt x="68009" y="34004"/>
                      </a:moveTo>
                      <a:cubicBezTo>
                        <a:pt x="68009" y="52784"/>
                        <a:pt x="52784" y="68009"/>
                        <a:pt x="34004" y="68009"/>
                      </a:cubicBezTo>
                      <a:cubicBezTo>
                        <a:pt x="15224" y="68009"/>
                        <a:pt x="0" y="52784"/>
                        <a:pt x="0" y="34004"/>
                      </a:cubicBezTo>
                      <a:cubicBezTo>
                        <a:pt x="0" y="15224"/>
                        <a:pt x="15224" y="0"/>
                        <a:pt x="34004" y="0"/>
                      </a:cubicBezTo>
                      <a:cubicBezTo>
                        <a:pt x="52784" y="0"/>
                        <a:pt x="68009" y="15224"/>
                        <a:pt x="68009" y="34004"/>
                      </a:cubicBezTo>
                      <a:close/>
                    </a:path>
                  </a:pathLst>
                </a:custGeom>
                <a:solidFill>
                  <a:srgbClr val="FED81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10" name="任意多边形: 形状 509">
                  <a:extLst>
                    <a:ext uri="{FF2B5EF4-FFF2-40B4-BE49-F238E27FC236}">
                      <a16:creationId xmlns:a16="http://schemas.microsoft.com/office/drawing/2014/main" id="{EF312B41-3A51-F2BE-4AE6-6B174425BB78}"/>
                    </a:ext>
                  </a:extLst>
                </p:cNvPr>
                <p:cNvSpPr/>
                <p:nvPr/>
              </p:nvSpPr>
              <p:spPr>
                <a:xfrm>
                  <a:off x="3755461" y="3043188"/>
                  <a:ext cx="73484" cy="59847"/>
                </a:xfrm>
                <a:custGeom>
                  <a:avLst/>
                  <a:gdLst>
                    <a:gd name="connsiteX0" fmla="*/ 1294 w 73484"/>
                    <a:gd name="connsiteY0" fmla="*/ 55580 h 59847"/>
                    <a:gd name="connsiteX1" fmla="*/ 70636 w 73484"/>
                    <a:gd name="connsiteY1" fmla="*/ 6907 h 59847"/>
                    <a:gd name="connsiteX2" fmla="*/ 1294 w 73484"/>
                    <a:gd name="connsiteY2" fmla="*/ 55580 h 598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73484" h="59847">
                      <a:moveTo>
                        <a:pt x="1294" y="55580"/>
                      </a:moveTo>
                      <a:cubicBezTo>
                        <a:pt x="8819" y="71963"/>
                        <a:pt x="89496" y="38054"/>
                        <a:pt x="70636" y="6907"/>
                      </a:cubicBezTo>
                      <a:cubicBezTo>
                        <a:pt x="55301" y="-18239"/>
                        <a:pt x="-9945" y="31577"/>
                        <a:pt x="1294" y="55580"/>
                      </a:cubicBezTo>
                      <a:close/>
                    </a:path>
                  </a:pathLst>
                </a:custGeom>
                <a:solidFill>
                  <a:srgbClr val="7F542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11" name="任意多边形: 形状 510">
                  <a:extLst>
                    <a:ext uri="{FF2B5EF4-FFF2-40B4-BE49-F238E27FC236}">
                      <a16:creationId xmlns:a16="http://schemas.microsoft.com/office/drawing/2014/main" id="{03928E50-EC3E-00F8-DBDF-F4BD8B818039}"/>
                    </a:ext>
                  </a:extLst>
                </p:cNvPr>
                <p:cNvSpPr/>
                <p:nvPr/>
              </p:nvSpPr>
              <p:spPr>
                <a:xfrm>
                  <a:off x="3890488" y="3019837"/>
                  <a:ext cx="60864" cy="32492"/>
                </a:xfrm>
                <a:custGeom>
                  <a:avLst/>
                  <a:gdLst>
                    <a:gd name="connsiteX0" fmla="*/ 93 w 60864"/>
                    <a:gd name="connsiteY0" fmla="*/ 16733 h 32492"/>
                    <a:gd name="connsiteX1" fmla="*/ 60862 w 60864"/>
                    <a:gd name="connsiteY1" fmla="*/ 19019 h 32492"/>
                    <a:gd name="connsiteX2" fmla="*/ 93 w 60864"/>
                    <a:gd name="connsiteY2" fmla="*/ 16733 h 324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60864" h="32492">
                      <a:moveTo>
                        <a:pt x="93" y="16733"/>
                      </a:moveTo>
                      <a:cubicBezTo>
                        <a:pt x="-2765" y="39402"/>
                        <a:pt x="61338" y="35306"/>
                        <a:pt x="60862" y="19019"/>
                      </a:cubicBezTo>
                      <a:cubicBezTo>
                        <a:pt x="60386" y="2731"/>
                        <a:pt x="3808" y="-12985"/>
                        <a:pt x="93" y="16733"/>
                      </a:cubicBezTo>
                      <a:close/>
                    </a:path>
                  </a:pathLst>
                </a:custGeom>
                <a:solidFill>
                  <a:srgbClr val="7F542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12" name="任意多边形: 形状 511">
                  <a:extLst>
                    <a:ext uri="{FF2B5EF4-FFF2-40B4-BE49-F238E27FC236}">
                      <a16:creationId xmlns:a16="http://schemas.microsoft.com/office/drawing/2014/main" id="{E3485316-8873-741A-BCEE-282E4AA98D95}"/>
                    </a:ext>
                  </a:extLst>
                </p:cNvPr>
                <p:cNvSpPr/>
                <p:nvPr/>
              </p:nvSpPr>
              <p:spPr>
                <a:xfrm>
                  <a:off x="3629787" y="3290094"/>
                  <a:ext cx="70008" cy="27176"/>
                </a:xfrm>
                <a:custGeom>
                  <a:avLst/>
                  <a:gdLst>
                    <a:gd name="connsiteX0" fmla="*/ 70009 w 70008"/>
                    <a:gd name="connsiteY0" fmla="*/ 15842 h 27176"/>
                    <a:gd name="connsiteX1" fmla="*/ 0 w 70008"/>
                    <a:gd name="connsiteY1" fmla="*/ 27177 h 2717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70008" h="27176">
                      <a:moveTo>
                        <a:pt x="70009" y="15842"/>
                      </a:moveTo>
                      <a:cubicBezTo>
                        <a:pt x="34957" y="-13495"/>
                        <a:pt x="7810" y="2412"/>
                        <a:pt x="0" y="27177"/>
                      </a:cubicBezTo>
                    </a:path>
                  </a:pathLst>
                </a:custGeom>
                <a:noFill/>
                <a:ln w="7144" cap="rnd">
                  <a:solidFill>
                    <a:srgbClr val="934735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13" name="任意多边形: 形状 512">
                  <a:extLst>
                    <a:ext uri="{FF2B5EF4-FFF2-40B4-BE49-F238E27FC236}">
                      <a16:creationId xmlns:a16="http://schemas.microsoft.com/office/drawing/2014/main" id="{3E7D1D2C-A664-9D31-49F8-2DE16AFA0BF3}"/>
                    </a:ext>
                  </a:extLst>
                </p:cNvPr>
                <p:cNvSpPr/>
                <p:nvPr/>
              </p:nvSpPr>
              <p:spPr>
                <a:xfrm>
                  <a:off x="3661889" y="3300214"/>
                  <a:ext cx="33144" cy="43060"/>
                </a:xfrm>
                <a:custGeom>
                  <a:avLst/>
                  <a:gdLst>
                    <a:gd name="connsiteX0" fmla="*/ 14761 w 33144"/>
                    <a:gd name="connsiteY0" fmla="*/ 43061 h 43060"/>
                    <a:gd name="connsiteX1" fmla="*/ 33144 w 33144"/>
                    <a:gd name="connsiteY1" fmla="*/ 1627 h 430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33144" h="43060">
                      <a:moveTo>
                        <a:pt x="14761" y="43061"/>
                      </a:moveTo>
                      <a:cubicBezTo>
                        <a:pt x="-12290" y="31250"/>
                        <a:pt x="188" y="-8469"/>
                        <a:pt x="33144" y="1627"/>
                      </a:cubicBezTo>
                    </a:path>
                  </a:pathLst>
                </a:custGeom>
                <a:noFill/>
                <a:ln w="7144" cap="rnd">
                  <a:solidFill>
                    <a:srgbClr val="934735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14" name="任意多边形: 形状 513">
                  <a:extLst>
                    <a:ext uri="{FF2B5EF4-FFF2-40B4-BE49-F238E27FC236}">
                      <a16:creationId xmlns:a16="http://schemas.microsoft.com/office/drawing/2014/main" id="{EF64A589-8D52-2127-23D3-DCF9AF28795B}"/>
                    </a:ext>
                  </a:extLst>
                </p:cNvPr>
                <p:cNvSpPr/>
                <p:nvPr/>
              </p:nvSpPr>
              <p:spPr>
                <a:xfrm>
                  <a:off x="3848671" y="3256692"/>
                  <a:ext cx="83915" cy="24523"/>
                </a:xfrm>
                <a:custGeom>
                  <a:avLst/>
                  <a:gdLst>
                    <a:gd name="connsiteX0" fmla="*/ 0 w 83915"/>
                    <a:gd name="connsiteY0" fmla="*/ 0 h 24523"/>
                    <a:gd name="connsiteX1" fmla="*/ 83915 w 83915"/>
                    <a:gd name="connsiteY1" fmla="*/ 22003 h 245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83915" h="24523">
                      <a:moveTo>
                        <a:pt x="0" y="0"/>
                      </a:moveTo>
                      <a:cubicBezTo>
                        <a:pt x="22546" y="20888"/>
                        <a:pt x="54026" y="29146"/>
                        <a:pt x="83915" y="22003"/>
                      </a:cubicBezTo>
                    </a:path>
                  </a:pathLst>
                </a:custGeom>
                <a:noFill/>
                <a:ln w="7144" cap="rnd">
                  <a:solidFill>
                    <a:srgbClr val="934735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15" name="任意多边形: 形状 514">
                  <a:extLst>
                    <a:ext uri="{FF2B5EF4-FFF2-40B4-BE49-F238E27FC236}">
                      <a16:creationId xmlns:a16="http://schemas.microsoft.com/office/drawing/2014/main" id="{C0623AD3-5FAD-1A95-3103-890667FFF0CA}"/>
                    </a:ext>
                  </a:extLst>
                </p:cNvPr>
                <p:cNvSpPr/>
                <p:nvPr/>
              </p:nvSpPr>
              <p:spPr>
                <a:xfrm>
                  <a:off x="3910679" y="3115627"/>
                  <a:ext cx="70156" cy="104012"/>
                </a:xfrm>
                <a:custGeom>
                  <a:avLst/>
                  <a:gdLst>
                    <a:gd name="connsiteX0" fmla="*/ 0 w 70156"/>
                    <a:gd name="connsiteY0" fmla="*/ 0 h 104012"/>
                    <a:gd name="connsiteX1" fmla="*/ 51530 w 70156"/>
                    <a:gd name="connsiteY1" fmla="*/ 68580 h 104012"/>
                    <a:gd name="connsiteX2" fmla="*/ 69199 w 70156"/>
                    <a:gd name="connsiteY2" fmla="*/ 100060 h 104012"/>
                    <a:gd name="connsiteX3" fmla="*/ 67723 w 70156"/>
                    <a:gd name="connsiteY3" fmla="*/ 104013 h 1040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0156" h="104012">
                      <a:moveTo>
                        <a:pt x="0" y="0"/>
                      </a:moveTo>
                      <a:cubicBezTo>
                        <a:pt x="0" y="43815"/>
                        <a:pt x="27622" y="63437"/>
                        <a:pt x="51530" y="68580"/>
                      </a:cubicBezTo>
                      <a:cubicBezTo>
                        <a:pt x="65103" y="72399"/>
                        <a:pt x="73009" y="86496"/>
                        <a:pt x="69199" y="100060"/>
                      </a:cubicBezTo>
                      <a:cubicBezTo>
                        <a:pt x="68818" y="101422"/>
                        <a:pt x="68323" y="102736"/>
                        <a:pt x="67723" y="104013"/>
                      </a:cubicBezTo>
                    </a:path>
                  </a:pathLst>
                </a:custGeom>
                <a:noFill/>
                <a:ln w="7144" cap="rnd">
                  <a:solidFill>
                    <a:srgbClr val="934735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16" name="任意多边形: 形状 515">
                  <a:extLst>
                    <a:ext uri="{FF2B5EF4-FFF2-40B4-BE49-F238E27FC236}">
                      <a16:creationId xmlns:a16="http://schemas.microsoft.com/office/drawing/2014/main" id="{A86D8C7A-5F4E-0B47-165A-7C9B9A7757F1}"/>
                    </a:ext>
                  </a:extLst>
                </p:cNvPr>
                <p:cNvSpPr/>
                <p:nvPr/>
              </p:nvSpPr>
              <p:spPr>
                <a:xfrm>
                  <a:off x="3699509" y="3159312"/>
                  <a:ext cx="126144" cy="102426"/>
                </a:xfrm>
                <a:custGeom>
                  <a:avLst/>
                  <a:gdLst>
                    <a:gd name="connsiteX0" fmla="*/ 123825 w 126144"/>
                    <a:gd name="connsiteY0" fmla="*/ 79187 h 102426"/>
                    <a:gd name="connsiteX1" fmla="*/ 38100 w 126144"/>
                    <a:gd name="connsiteY1" fmla="*/ 94046 h 102426"/>
                    <a:gd name="connsiteX2" fmla="*/ 0 w 126144"/>
                    <a:gd name="connsiteY2" fmla="*/ 67186 h 102426"/>
                    <a:gd name="connsiteX3" fmla="*/ 20955 w 126144"/>
                    <a:gd name="connsiteY3" fmla="*/ 987 h 102426"/>
                    <a:gd name="connsiteX4" fmla="*/ 73914 w 126144"/>
                    <a:gd name="connsiteY4" fmla="*/ 8226 h 102426"/>
                    <a:gd name="connsiteX5" fmla="*/ 123825 w 126144"/>
                    <a:gd name="connsiteY5" fmla="*/ 79187 h 1024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26144" h="102426">
                      <a:moveTo>
                        <a:pt x="123825" y="79187"/>
                      </a:moveTo>
                      <a:cubicBezTo>
                        <a:pt x="114300" y="102904"/>
                        <a:pt x="75724" y="109572"/>
                        <a:pt x="38100" y="94046"/>
                      </a:cubicBezTo>
                      <a:cubicBezTo>
                        <a:pt x="23489" y="88169"/>
                        <a:pt x="10439" y="78978"/>
                        <a:pt x="0" y="67186"/>
                      </a:cubicBezTo>
                      <a:cubicBezTo>
                        <a:pt x="12154" y="47107"/>
                        <a:pt x="19336" y="24409"/>
                        <a:pt x="20955" y="987"/>
                      </a:cubicBezTo>
                      <a:cubicBezTo>
                        <a:pt x="38938" y="-1594"/>
                        <a:pt x="57283" y="911"/>
                        <a:pt x="73914" y="8226"/>
                      </a:cubicBezTo>
                      <a:cubicBezTo>
                        <a:pt x="111443" y="23466"/>
                        <a:pt x="133636" y="55184"/>
                        <a:pt x="123825" y="79187"/>
                      </a:cubicBezTo>
                      <a:close/>
                    </a:path>
                  </a:pathLst>
                </a:custGeom>
                <a:solidFill>
                  <a:srgbClr val="A0503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17" name="任意多边形: 形状 516">
                  <a:extLst>
                    <a:ext uri="{FF2B5EF4-FFF2-40B4-BE49-F238E27FC236}">
                      <a16:creationId xmlns:a16="http://schemas.microsoft.com/office/drawing/2014/main" id="{5BE0AD1F-0B92-B067-B03E-A10E3ECED9D8}"/>
                    </a:ext>
                  </a:extLst>
                </p:cNvPr>
                <p:cNvSpPr/>
                <p:nvPr/>
              </p:nvSpPr>
              <p:spPr>
                <a:xfrm>
                  <a:off x="3995364" y="3178683"/>
                  <a:ext cx="50950" cy="87862"/>
                </a:xfrm>
                <a:custGeom>
                  <a:avLst/>
                  <a:gdLst>
                    <a:gd name="connsiteX0" fmla="*/ 50950 w 50950"/>
                    <a:gd name="connsiteY0" fmla="*/ 86868 h 87862"/>
                    <a:gd name="connsiteX1" fmla="*/ 5516 w 50950"/>
                    <a:gd name="connsiteY1" fmla="*/ 72866 h 87862"/>
                    <a:gd name="connsiteX2" fmla="*/ 30472 w 50950"/>
                    <a:gd name="connsiteY2" fmla="*/ 0 h 87862"/>
                    <a:gd name="connsiteX3" fmla="*/ 41140 w 50950"/>
                    <a:gd name="connsiteY3" fmla="*/ 36862 h 87862"/>
                    <a:gd name="connsiteX4" fmla="*/ 50950 w 50950"/>
                    <a:gd name="connsiteY4" fmla="*/ 86868 h 878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0950" h="87862">
                      <a:moveTo>
                        <a:pt x="50950" y="86868"/>
                      </a:moveTo>
                      <a:cubicBezTo>
                        <a:pt x="31424" y="90106"/>
                        <a:pt x="14184" y="85439"/>
                        <a:pt x="5516" y="72866"/>
                      </a:cubicBezTo>
                      <a:cubicBezTo>
                        <a:pt x="-7628" y="53816"/>
                        <a:pt x="3516" y="22670"/>
                        <a:pt x="30472" y="0"/>
                      </a:cubicBezTo>
                      <a:cubicBezTo>
                        <a:pt x="34472" y="12287"/>
                        <a:pt x="38092" y="24574"/>
                        <a:pt x="41140" y="36862"/>
                      </a:cubicBezTo>
                      <a:cubicBezTo>
                        <a:pt x="45312" y="53340"/>
                        <a:pt x="48588" y="70037"/>
                        <a:pt x="50950" y="86868"/>
                      </a:cubicBezTo>
                      <a:close/>
                    </a:path>
                  </a:pathLst>
                </a:custGeom>
                <a:solidFill>
                  <a:srgbClr val="A0503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518" name="图形 439">
                <a:extLst>
                  <a:ext uri="{FF2B5EF4-FFF2-40B4-BE49-F238E27FC236}">
                    <a16:creationId xmlns:a16="http://schemas.microsoft.com/office/drawing/2014/main" id="{72FC3BC9-1C0F-7DC7-12C1-21606031DDCB}"/>
                  </a:ext>
                </a:extLst>
              </p:cNvPr>
              <p:cNvGrpSpPr/>
              <p:nvPr/>
            </p:nvGrpSpPr>
            <p:grpSpPr>
              <a:xfrm>
                <a:off x="2733960" y="4023902"/>
                <a:ext cx="1168813" cy="1138127"/>
                <a:chOff x="2733960" y="4023902"/>
                <a:chExt cx="1168813" cy="1138127"/>
              </a:xfrm>
            </p:grpSpPr>
            <p:sp>
              <p:nvSpPr>
                <p:cNvPr id="519" name="任意多边形: 形状 518">
                  <a:extLst>
                    <a:ext uri="{FF2B5EF4-FFF2-40B4-BE49-F238E27FC236}">
                      <a16:creationId xmlns:a16="http://schemas.microsoft.com/office/drawing/2014/main" id="{4952F7D2-F94F-40B2-54A9-47F3096F1F15}"/>
                    </a:ext>
                  </a:extLst>
                </p:cNvPr>
                <p:cNvSpPr/>
                <p:nvPr/>
              </p:nvSpPr>
              <p:spPr>
                <a:xfrm>
                  <a:off x="3137820" y="4130992"/>
                  <a:ext cx="764952" cy="864584"/>
                </a:xfrm>
                <a:custGeom>
                  <a:avLst/>
                  <a:gdLst>
                    <a:gd name="connsiteX0" fmla="*/ 764953 w 764952"/>
                    <a:gd name="connsiteY0" fmla="*/ 864584 h 864584"/>
                    <a:gd name="connsiteX1" fmla="*/ 161735 w 764952"/>
                    <a:gd name="connsiteY1" fmla="*/ 864584 h 864584"/>
                    <a:gd name="connsiteX2" fmla="*/ 0 w 764952"/>
                    <a:gd name="connsiteY2" fmla="*/ 0 h 864584"/>
                    <a:gd name="connsiteX3" fmla="*/ 603314 w 764952"/>
                    <a:gd name="connsiteY3" fmla="*/ 0 h 864584"/>
                    <a:gd name="connsiteX4" fmla="*/ 764953 w 764952"/>
                    <a:gd name="connsiteY4" fmla="*/ 864584 h 8645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64952" h="864584">
                      <a:moveTo>
                        <a:pt x="764953" y="864584"/>
                      </a:moveTo>
                      <a:lnTo>
                        <a:pt x="161735" y="864584"/>
                      </a:lnTo>
                      <a:lnTo>
                        <a:pt x="0" y="0"/>
                      </a:lnTo>
                      <a:lnTo>
                        <a:pt x="603314" y="0"/>
                      </a:lnTo>
                      <a:lnTo>
                        <a:pt x="764953" y="864584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9525" cap="rnd">
                  <a:solidFill>
                    <a:srgbClr val="DDDDDD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20" name="任意多边形: 形状 519">
                  <a:extLst>
                    <a:ext uri="{FF2B5EF4-FFF2-40B4-BE49-F238E27FC236}">
                      <a16:creationId xmlns:a16="http://schemas.microsoft.com/office/drawing/2014/main" id="{61719066-FB43-D9C8-A2EB-DCB42C5C7092}"/>
                    </a:ext>
                  </a:extLst>
                </p:cNvPr>
                <p:cNvSpPr/>
                <p:nvPr/>
              </p:nvSpPr>
              <p:spPr>
                <a:xfrm>
                  <a:off x="3311842" y="4023902"/>
                  <a:ext cx="256698" cy="157953"/>
                </a:xfrm>
                <a:custGeom>
                  <a:avLst/>
                  <a:gdLst>
                    <a:gd name="connsiteX0" fmla="*/ 239078 w 256698"/>
                    <a:gd name="connsiteY0" fmla="*/ 63656 h 157953"/>
                    <a:gd name="connsiteX1" fmla="*/ 174308 w 256698"/>
                    <a:gd name="connsiteY1" fmla="*/ 63656 h 157953"/>
                    <a:gd name="connsiteX2" fmla="*/ 173450 w 256698"/>
                    <a:gd name="connsiteY2" fmla="*/ 55464 h 157953"/>
                    <a:gd name="connsiteX3" fmla="*/ 107728 w 256698"/>
                    <a:gd name="connsiteY3" fmla="*/ 29 h 157953"/>
                    <a:gd name="connsiteX4" fmla="*/ 61408 w 256698"/>
                    <a:gd name="connsiteY4" fmla="*/ 43186 h 157953"/>
                    <a:gd name="connsiteX5" fmla="*/ 62675 w 256698"/>
                    <a:gd name="connsiteY5" fmla="*/ 55464 h 157953"/>
                    <a:gd name="connsiteX6" fmla="*/ 64960 w 256698"/>
                    <a:gd name="connsiteY6" fmla="*/ 63656 h 157953"/>
                    <a:gd name="connsiteX7" fmla="*/ 0 w 256698"/>
                    <a:gd name="connsiteY7" fmla="*/ 63656 h 157953"/>
                    <a:gd name="connsiteX8" fmla="*/ 17621 w 256698"/>
                    <a:gd name="connsiteY8" fmla="*/ 157953 h 157953"/>
                    <a:gd name="connsiteX9" fmla="*/ 256699 w 256698"/>
                    <a:gd name="connsiteY9" fmla="*/ 157953 h 1579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256698" h="157953">
                      <a:moveTo>
                        <a:pt x="239078" y="63656"/>
                      </a:moveTo>
                      <a:lnTo>
                        <a:pt x="174308" y="63656"/>
                      </a:lnTo>
                      <a:cubicBezTo>
                        <a:pt x="174250" y="60903"/>
                        <a:pt x="173965" y="58169"/>
                        <a:pt x="173450" y="55464"/>
                      </a:cubicBezTo>
                      <a:cubicBezTo>
                        <a:pt x="166840" y="24108"/>
                        <a:pt x="139751" y="1257"/>
                        <a:pt x="107728" y="29"/>
                      </a:cubicBezTo>
                      <a:cubicBezTo>
                        <a:pt x="83020" y="-847"/>
                        <a:pt x="62284" y="18479"/>
                        <a:pt x="61408" y="43186"/>
                      </a:cubicBezTo>
                      <a:cubicBezTo>
                        <a:pt x="61255" y="47320"/>
                        <a:pt x="61684" y="51454"/>
                        <a:pt x="62675" y="55464"/>
                      </a:cubicBezTo>
                      <a:cubicBezTo>
                        <a:pt x="63246" y="58245"/>
                        <a:pt x="64008" y="60979"/>
                        <a:pt x="64960" y="63656"/>
                      </a:cubicBezTo>
                      <a:lnTo>
                        <a:pt x="0" y="63656"/>
                      </a:lnTo>
                      <a:lnTo>
                        <a:pt x="17621" y="157953"/>
                      </a:lnTo>
                      <a:lnTo>
                        <a:pt x="256699" y="157953"/>
                      </a:lnTo>
                      <a:close/>
                    </a:path>
                  </a:pathLst>
                </a:custGeom>
                <a:solidFill>
                  <a:srgbClr val="DDDDD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21" name="任意多边形: 形状 520">
                  <a:extLst>
                    <a:ext uri="{FF2B5EF4-FFF2-40B4-BE49-F238E27FC236}">
                      <a16:creationId xmlns:a16="http://schemas.microsoft.com/office/drawing/2014/main" id="{39128BCB-7402-F01B-BFA8-07DE44708770}"/>
                    </a:ext>
                  </a:extLst>
                </p:cNvPr>
                <p:cNvSpPr/>
                <p:nvPr/>
              </p:nvSpPr>
              <p:spPr>
                <a:xfrm rot="-2860200">
                  <a:off x="3401570" y="4045264"/>
                  <a:ext cx="56578" cy="68199"/>
                </a:xfrm>
                <a:custGeom>
                  <a:avLst/>
                  <a:gdLst>
                    <a:gd name="connsiteX0" fmla="*/ 56579 w 56578"/>
                    <a:gd name="connsiteY0" fmla="*/ 34100 h 68199"/>
                    <a:gd name="connsiteX1" fmla="*/ 28289 w 56578"/>
                    <a:gd name="connsiteY1" fmla="*/ 68199 h 68199"/>
                    <a:gd name="connsiteX2" fmla="*/ 0 w 56578"/>
                    <a:gd name="connsiteY2" fmla="*/ 34100 h 68199"/>
                    <a:gd name="connsiteX3" fmla="*/ 28289 w 56578"/>
                    <a:gd name="connsiteY3" fmla="*/ 0 h 68199"/>
                    <a:gd name="connsiteX4" fmla="*/ 56579 w 56578"/>
                    <a:gd name="connsiteY4" fmla="*/ 34100 h 681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6578" h="68199">
                      <a:moveTo>
                        <a:pt x="56579" y="34100"/>
                      </a:moveTo>
                      <a:cubicBezTo>
                        <a:pt x="56579" y="52932"/>
                        <a:pt x="43913" y="68199"/>
                        <a:pt x="28289" y="68199"/>
                      </a:cubicBezTo>
                      <a:cubicBezTo>
                        <a:pt x="12665" y="68199"/>
                        <a:pt x="0" y="52932"/>
                        <a:pt x="0" y="34100"/>
                      </a:cubicBezTo>
                      <a:cubicBezTo>
                        <a:pt x="0" y="15267"/>
                        <a:pt x="12665" y="0"/>
                        <a:pt x="28289" y="0"/>
                      </a:cubicBezTo>
                      <a:cubicBezTo>
                        <a:pt x="43913" y="0"/>
                        <a:pt x="56579" y="15267"/>
                        <a:pt x="56579" y="34100"/>
                      </a:cubicBezTo>
                      <a:close/>
                    </a:path>
                  </a:pathLst>
                </a:custGeom>
                <a:solidFill>
                  <a:srgbClr val="F9F9F9"/>
                </a:solidFill>
                <a:ln w="9525" cap="rnd">
                  <a:solidFill>
                    <a:srgbClr val="DDDDDD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22" name="任意多边形: 形状 521">
                  <a:extLst>
                    <a:ext uri="{FF2B5EF4-FFF2-40B4-BE49-F238E27FC236}">
                      <a16:creationId xmlns:a16="http://schemas.microsoft.com/office/drawing/2014/main" id="{510CDB93-FFD2-DC43-71A0-754114DD687C}"/>
                    </a:ext>
                  </a:extLst>
                </p:cNvPr>
                <p:cNvSpPr/>
                <p:nvPr/>
              </p:nvSpPr>
              <p:spPr>
                <a:xfrm>
                  <a:off x="3456336" y="4349817"/>
                  <a:ext cx="420547" cy="438209"/>
                </a:xfrm>
                <a:custGeom>
                  <a:avLst/>
                  <a:gdLst>
                    <a:gd name="connsiteX0" fmla="*/ 0 w 420547"/>
                    <a:gd name="connsiteY0" fmla="*/ 159413 h 438209"/>
                    <a:gd name="connsiteX1" fmla="*/ 99822 w 420547"/>
                    <a:gd name="connsiteY1" fmla="*/ 110550 h 438209"/>
                    <a:gd name="connsiteX2" fmla="*/ 246507 w 420547"/>
                    <a:gd name="connsiteY2" fmla="*/ 2822 h 438209"/>
                    <a:gd name="connsiteX3" fmla="*/ 325755 w 420547"/>
                    <a:gd name="connsiteY3" fmla="*/ 20538 h 438209"/>
                    <a:gd name="connsiteX4" fmla="*/ 396049 w 420547"/>
                    <a:gd name="connsiteY4" fmla="*/ 2822 h 438209"/>
                    <a:gd name="connsiteX5" fmla="*/ 398621 w 420547"/>
                    <a:gd name="connsiteY5" fmla="*/ 92833 h 438209"/>
                    <a:gd name="connsiteX6" fmla="*/ 404622 w 420547"/>
                    <a:gd name="connsiteY6" fmla="*/ 159508 h 438209"/>
                    <a:gd name="connsiteX7" fmla="*/ 415004 w 420547"/>
                    <a:gd name="connsiteY7" fmla="*/ 209514 h 438209"/>
                    <a:gd name="connsiteX8" fmla="*/ 398621 w 420547"/>
                    <a:gd name="connsiteY8" fmla="*/ 255234 h 438209"/>
                    <a:gd name="connsiteX9" fmla="*/ 377571 w 420547"/>
                    <a:gd name="connsiteY9" fmla="*/ 312384 h 438209"/>
                    <a:gd name="connsiteX10" fmla="*/ 179927 w 420547"/>
                    <a:gd name="connsiteY10" fmla="*/ 356009 h 438209"/>
                    <a:gd name="connsiteX11" fmla="*/ 44672 w 420547"/>
                    <a:gd name="connsiteY11" fmla="*/ 438210 h 4382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420547" h="438209">
                      <a:moveTo>
                        <a:pt x="0" y="159413"/>
                      </a:moveTo>
                      <a:cubicBezTo>
                        <a:pt x="57150" y="130361"/>
                        <a:pt x="91535" y="123027"/>
                        <a:pt x="99822" y="110550"/>
                      </a:cubicBezTo>
                      <a:cubicBezTo>
                        <a:pt x="108109" y="98072"/>
                        <a:pt x="217361" y="14728"/>
                        <a:pt x="246507" y="2822"/>
                      </a:cubicBezTo>
                      <a:cubicBezTo>
                        <a:pt x="275653" y="-9084"/>
                        <a:pt x="325755" y="20538"/>
                        <a:pt x="325755" y="20538"/>
                      </a:cubicBezTo>
                      <a:cubicBezTo>
                        <a:pt x="325755" y="20538"/>
                        <a:pt x="373380" y="-3465"/>
                        <a:pt x="396049" y="2822"/>
                      </a:cubicBezTo>
                      <a:cubicBezTo>
                        <a:pt x="418719" y="9108"/>
                        <a:pt x="436245" y="54352"/>
                        <a:pt x="398621" y="92833"/>
                      </a:cubicBezTo>
                      <a:cubicBezTo>
                        <a:pt x="372713" y="119408"/>
                        <a:pt x="425101" y="129885"/>
                        <a:pt x="404622" y="159508"/>
                      </a:cubicBezTo>
                      <a:cubicBezTo>
                        <a:pt x="395097" y="173034"/>
                        <a:pt x="418148" y="179320"/>
                        <a:pt x="415004" y="209514"/>
                      </a:cubicBezTo>
                      <a:cubicBezTo>
                        <a:pt x="411861" y="239709"/>
                        <a:pt x="396811" y="242757"/>
                        <a:pt x="398621" y="255234"/>
                      </a:cubicBezTo>
                      <a:cubicBezTo>
                        <a:pt x="400431" y="267712"/>
                        <a:pt x="408146" y="300002"/>
                        <a:pt x="377571" y="312384"/>
                      </a:cubicBezTo>
                      <a:cubicBezTo>
                        <a:pt x="346996" y="324767"/>
                        <a:pt x="202787" y="352961"/>
                        <a:pt x="179927" y="356009"/>
                      </a:cubicBezTo>
                      <a:cubicBezTo>
                        <a:pt x="157067" y="359057"/>
                        <a:pt x="44672" y="438210"/>
                        <a:pt x="44672" y="438210"/>
                      </a:cubicBezTo>
                      <a:close/>
                    </a:path>
                  </a:pathLst>
                </a:custGeom>
                <a:solidFill>
                  <a:srgbClr val="B25E4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23" name="任意多边形: 形状 522">
                  <a:extLst>
                    <a:ext uri="{FF2B5EF4-FFF2-40B4-BE49-F238E27FC236}">
                      <a16:creationId xmlns:a16="http://schemas.microsoft.com/office/drawing/2014/main" id="{859B23C2-B557-1390-F6EF-19F742380EA1}"/>
                    </a:ext>
                  </a:extLst>
                </p:cNvPr>
                <p:cNvSpPr/>
                <p:nvPr/>
              </p:nvSpPr>
              <p:spPr>
                <a:xfrm>
                  <a:off x="3698652" y="4370355"/>
                  <a:ext cx="83438" cy="39719"/>
                </a:xfrm>
                <a:custGeom>
                  <a:avLst/>
                  <a:gdLst>
                    <a:gd name="connsiteX0" fmla="*/ 83439 w 83438"/>
                    <a:gd name="connsiteY0" fmla="*/ 0 h 39719"/>
                    <a:gd name="connsiteX1" fmla="*/ 0 w 83438"/>
                    <a:gd name="connsiteY1" fmla="*/ 39719 h 397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83438" h="39719">
                      <a:moveTo>
                        <a:pt x="83439" y="0"/>
                      </a:moveTo>
                      <a:lnTo>
                        <a:pt x="0" y="39719"/>
                      </a:lnTo>
                    </a:path>
                  </a:pathLst>
                </a:custGeom>
                <a:ln w="7144" cap="rnd">
                  <a:solidFill>
                    <a:srgbClr val="934735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24" name="任意多边形: 形状 523">
                  <a:extLst>
                    <a:ext uri="{FF2B5EF4-FFF2-40B4-BE49-F238E27FC236}">
                      <a16:creationId xmlns:a16="http://schemas.microsoft.com/office/drawing/2014/main" id="{AC92621D-2EA4-22DC-A55B-BBF05F138682}"/>
                    </a:ext>
                  </a:extLst>
                </p:cNvPr>
                <p:cNvSpPr/>
                <p:nvPr/>
              </p:nvSpPr>
              <p:spPr>
                <a:xfrm>
                  <a:off x="3702843" y="4350103"/>
                  <a:ext cx="174040" cy="312384"/>
                </a:xfrm>
                <a:custGeom>
                  <a:avLst/>
                  <a:gdLst>
                    <a:gd name="connsiteX0" fmla="*/ 0 w 174040"/>
                    <a:gd name="connsiteY0" fmla="*/ 2822 h 312384"/>
                    <a:gd name="connsiteX1" fmla="*/ 79248 w 174040"/>
                    <a:gd name="connsiteY1" fmla="*/ 20538 h 312384"/>
                    <a:gd name="connsiteX2" fmla="*/ 149542 w 174040"/>
                    <a:gd name="connsiteY2" fmla="*/ 2822 h 312384"/>
                    <a:gd name="connsiteX3" fmla="*/ 152114 w 174040"/>
                    <a:gd name="connsiteY3" fmla="*/ 92833 h 312384"/>
                    <a:gd name="connsiteX4" fmla="*/ 158115 w 174040"/>
                    <a:gd name="connsiteY4" fmla="*/ 159508 h 312384"/>
                    <a:gd name="connsiteX5" fmla="*/ 168497 w 174040"/>
                    <a:gd name="connsiteY5" fmla="*/ 209514 h 312384"/>
                    <a:gd name="connsiteX6" fmla="*/ 152114 w 174040"/>
                    <a:gd name="connsiteY6" fmla="*/ 255234 h 312384"/>
                    <a:gd name="connsiteX7" fmla="*/ 131064 w 174040"/>
                    <a:gd name="connsiteY7" fmla="*/ 312384 h 3123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74040" h="312384">
                      <a:moveTo>
                        <a:pt x="0" y="2822"/>
                      </a:moveTo>
                      <a:cubicBezTo>
                        <a:pt x="29146" y="-9084"/>
                        <a:pt x="79248" y="20538"/>
                        <a:pt x="79248" y="20538"/>
                      </a:cubicBezTo>
                      <a:cubicBezTo>
                        <a:pt x="79248" y="20538"/>
                        <a:pt x="126873" y="-3465"/>
                        <a:pt x="149542" y="2822"/>
                      </a:cubicBezTo>
                      <a:cubicBezTo>
                        <a:pt x="172212" y="9108"/>
                        <a:pt x="189738" y="54352"/>
                        <a:pt x="152114" y="92833"/>
                      </a:cubicBezTo>
                      <a:cubicBezTo>
                        <a:pt x="126206" y="119408"/>
                        <a:pt x="178594" y="129885"/>
                        <a:pt x="158115" y="159508"/>
                      </a:cubicBezTo>
                      <a:cubicBezTo>
                        <a:pt x="148590" y="173034"/>
                        <a:pt x="171641" y="179320"/>
                        <a:pt x="168497" y="209514"/>
                      </a:cubicBezTo>
                      <a:cubicBezTo>
                        <a:pt x="165354" y="239709"/>
                        <a:pt x="150304" y="242757"/>
                        <a:pt x="152114" y="255234"/>
                      </a:cubicBezTo>
                      <a:cubicBezTo>
                        <a:pt x="153924" y="267712"/>
                        <a:pt x="161639" y="300002"/>
                        <a:pt x="131064" y="312384"/>
                      </a:cubicBezTo>
                    </a:path>
                  </a:pathLst>
                </a:custGeom>
                <a:noFill/>
                <a:ln w="7144" cap="rnd">
                  <a:solidFill>
                    <a:srgbClr val="934735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25" name="任意多边形: 形状 524">
                  <a:extLst>
                    <a:ext uri="{FF2B5EF4-FFF2-40B4-BE49-F238E27FC236}">
                      <a16:creationId xmlns:a16="http://schemas.microsoft.com/office/drawing/2014/main" id="{E38B6E2F-83FE-477F-8F1B-3C18C07108BF}"/>
                    </a:ext>
                  </a:extLst>
                </p:cNvPr>
                <p:cNvSpPr/>
                <p:nvPr/>
              </p:nvSpPr>
              <p:spPr>
                <a:xfrm>
                  <a:off x="2733960" y="4478559"/>
                  <a:ext cx="852297" cy="683470"/>
                </a:xfrm>
                <a:custGeom>
                  <a:avLst/>
                  <a:gdLst>
                    <a:gd name="connsiteX0" fmla="*/ 852298 w 852297"/>
                    <a:gd name="connsiteY0" fmla="*/ 340423 h 683470"/>
                    <a:gd name="connsiteX1" fmla="*/ 609315 w 852297"/>
                    <a:gd name="connsiteY1" fmla="*/ 514445 h 683470"/>
                    <a:gd name="connsiteX2" fmla="*/ 43435 w 852297"/>
                    <a:gd name="connsiteY2" fmla="*/ 594836 h 683470"/>
                    <a:gd name="connsiteX3" fmla="*/ 43435 w 852297"/>
                    <a:gd name="connsiteY3" fmla="*/ 594836 h 683470"/>
                    <a:gd name="connsiteX4" fmla="*/ 42863 w 852297"/>
                    <a:gd name="connsiteY4" fmla="*/ 593979 h 683470"/>
                    <a:gd name="connsiteX5" fmla="*/ 21241 w 852297"/>
                    <a:gd name="connsiteY5" fmla="*/ 384429 h 683470"/>
                    <a:gd name="connsiteX6" fmla="*/ 622459 w 852297"/>
                    <a:gd name="connsiteY6" fmla="*/ 49054 h 683470"/>
                    <a:gd name="connsiteX7" fmla="*/ 757810 w 852297"/>
                    <a:gd name="connsiteY7" fmla="*/ 0 h 6834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852297" h="683470">
                      <a:moveTo>
                        <a:pt x="852298" y="340423"/>
                      </a:moveTo>
                      <a:cubicBezTo>
                        <a:pt x="761715" y="410337"/>
                        <a:pt x="680848" y="467868"/>
                        <a:pt x="609315" y="514445"/>
                      </a:cubicBezTo>
                      <a:cubicBezTo>
                        <a:pt x="260890" y="741140"/>
                        <a:pt x="119254" y="709898"/>
                        <a:pt x="43435" y="594836"/>
                      </a:cubicBezTo>
                      <a:lnTo>
                        <a:pt x="43435" y="594836"/>
                      </a:lnTo>
                      <a:cubicBezTo>
                        <a:pt x="43212" y="594570"/>
                        <a:pt x="43020" y="594284"/>
                        <a:pt x="42863" y="593979"/>
                      </a:cubicBezTo>
                      <a:cubicBezTo>
                        <a:pt x="-8953" y="514445"/>
                        <a:pt x="-10763" y="445484"/>
                        <a:pt x="21241" y="384429"/>
                      </a:cubicBezTo>
                      <a:cubicBezTo>
                        <a:pt x="99156" y="236125"/>
                        <a:pt x="377953" y="136207"/>
                        <a:pt x="622459" y="49054"/>
                      </a:cubicBezTo>
                      <a:cubicBezTo>
                        <a:pt x="669418" y="32290"/>
                        <a:pt x="715042" y="16002"/>
                        <a:pt x="757810" y="0"/>
                      </a:cubicBezTo>
                      <a:close/>
                    </a:path>
                  </a:pathLst>
                </a:custGeom>
                <a:solidFill>
                  <a:srgbClr val="C3DCF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26" name="任意多边形: 形状 525">
                  <a:extLst>
                    <a:ext uri="{FF2B5EF4-FFF2-40B4-BE49-F238E27FC236}">
                      <a16:creationId xmlns:a16="http://schemas.microsoft.com/office/drawing/2014/main" id="{DC3A4513-536D-0A5C-FE55-693680CD56F3}"/>
                    </a:ext>
                  </a:extLst>
                </p:cNvPr>
                <p:cNvSpPr/>
                <p:nvPr/>
              </p:nvSpPr>
              <p:spPr>
                <a:xfrm>
                  <a:off x="2733960" y="4862988"/>
                  <a:ext cx="609314" cy="299041"/>
                </a:xfrm>
                <a:custGeom>
                  <a:avLst/>
                  <a:gdLst>
                    <a:gd name="connsiteX0" fmla="*/ 609315 w 609314"/>
                    <a:gd name="connsiteY0" fmla="*/ 130016 h 299041"/>
                    <a:gd name="connsiteX1" fmla="*/ 43435 w 609314"/>
                    <a:gd name="connsiteY1" fmla="*/ 210408 h 299041"/>
                    <a:gd name="connsiteX2" fmla="*/ 43435 w 609314"/>
                    <a:gd name="connsiteY2" fmla="*/ 210408 h 299041"/>
                    <a:gd name="connsiteX3" fmla="*/ 42863 w 609314"/>
                    <a:gd name="connsiteY3" fmla="*/ 209550 h 299041"/>
                    <a:gd name="connsiteX4" fmla="*/ 21241 w 609314"/>
                    <a:gd name="connsiteY4" fmla="*/ 0 h 299041"/>
                    <a:gd name="connsiteX5" fmla="*/ 141637 w 609314"/>
                    <a:gd name="connsiteY5" fmla="*/ 132683 h 299041"/>
                    <a:gd name="connsiteX6" fmla="*/ 466440 w 609314"/>
                    <a:gd name="connsiteY6" fmla="*/ 55912 h 299041"/>
                    <a:gd name="connsiteX7" fmla="*/ 585598 w 609314"/>
                    <a:gd name="connsiteY7" fmla="*/ 98108 h 299041"/>
                    <a:gd name="connsiteX8" fmla="*/ 609315 w 609314"/>
                    <a:gd name="connsiteY8" fmla="*/ 130016 h 2990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609314" h="299041">
                      <a:moveTo>
                        <a:pt x="609315" y="130016"/>
                      </a:moveTo>
                      <a:cubicBezTo>
                        <a:pt x="260890" y="356711"/>
                        <a:pt x="119254" y="325469"/>
                        <a:pt x="43435" y="210408"/>
                      </a:cubicBezTo>
                      <a:lnTo>
                        <a:pt x="43435" y="210408"/>
                      </a:lnTo>
                      <a:cubicBezTo>
                        <a:pt x="43212" y="210141"/>
                        <a:pt x="43020" y="209855"/>
                        <a:pt x="42863" y="209550"/>
                      </a:cubicBezTo>
                      <a:cubicBezTo>
                        <a:pt x="-8953" y="130016"/>
                        <a:pt x="-10763" y="61055"/>
                        <a:pt x="21241" y="0"/>
                      </a:cubicBezTo>
                      <a:cubicBezTo>
                        <a:pt x="70867" y="27337"/>
                        <a:pt x="103442" y="88297"/>
                        <a:pt x="141637" y="132683"/>
                      </a:cubicBezTo>
                      <a:cubicBezTo>
                        <a:pt x="228315" y="232886"/>
                        <a:pt x="337471" y="66199"/>
                        <a:pt x="466440" y="55912"/>
                      </a:cubicBezTo>
                      <a:cubicBezTo>
                        <a:pt x="504540" y="52769"/>
                        <a:pt x="544259" y="63246"/>
                        <a:pt x="585598" y="98108"/>
                      </a:cubicBezTo>
                      <a:cubicBezTo>
                        <a:pt x="596151" y="106490"/>
                        <a:pt x="604333" y="117491"/>
                        <a:pt x="609315" y="130016"/>
                      </a:cubicBezTo>
                      <a:close/>
                    </a:path>
                  </a:pathLst>
                </a:custGeom>
                <a:solidFill>
                  <a:srgbClr val="A7CA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27" name="任意多边形: 形状 526">
                  <a:extLst>
                    <a:ext uri="{FF2B5EF4-FFF2-40B4-BE49-F238E27FC236}">
                      <a16:creationId xmlns:a16="http://schemas.microsoft.com/office/drawing/2014/main" id="{A466E605-50E4-7525-0822-1C7CDA140715}"/>
                    </a:ext>
                  </a:extLst>
                </p:cNvPr>
                <p:cNvSpPr/>
                <p:nvPr/>
              </p:nvSpPr>
              <p:spPr>
                <a:xfrm>
                  <a:off x="3109150" y="4478464"/>
                  <a:ext cx="477107" cy="642747"/>
                </a:xfrm>
                <a:custGeom>
                  <a:avLst/>
                  <a:gdLst>
                    <a:gd name="connsiteX0" fmla="*/ 0 w 477107"/>
                    <a:gd name="connsiteY0" fmla="*/ 642747 h 642747"/>
                    <a:gd name="connsiteX1" fmla="*/ 234125 w 477107"/>
                    <a:gd name="connsiteY1" fmla="*/ 514541 h 642747"/>
                    <a:gd name="connsiteX2" fmla="*/ 477107 w 477107"/>
                    <a:gd name="connsiteY2" fmla="*/ 340519 h 642747"/>
                    <a:gd name="connsiteX3" fmla="*/ 382334 w 477107"/>
                    <a:gd name="connsiteY3" fmla="*/ 0 h 6427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77107" h="642747">
                      <a:moveTo>
                        <a:pt x="0" y="642747"/>
                      </a:moveTo>
                      <a:cubicBezTo>
                        <a:pt x="81740" y="607143"/>
                        <a:pt x="160096" y="564232"/>
                        <a:pt x="234125" y="514541"/>
                      </a:cubicBezTo>
                      <a:cubicBezTo>
                        <a:pt x="305943" y="467963"/>
                        <a:pt x="386525" y="410432"/>
                        <a:pt x="477107" y="340519"/>
                      </a:cubicBezTo>
                      <a:lnTo>
                        <a:pt x="382334" y="0"/>
                      </a:lnTo>
                    </a:path>
                  </a:pathLst>
                </a:custGeom>
                <a:noFill/>
                <a:ln w="7144" cap="rnd">
                  <a:solidFill>
                    <a:srgbClr val="83ADDF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28" name="任意多边形: 形状 527">
                  <a:extLst>
                    <a:ext uri="{FF2B5EF4-FFF2-40B4-BE49-F238E27FC236}">
                      <a16:creationId xmlns:a16="http://schemas.microsoft.com/office/drawing/2014/main" id="{9242A370-818D-224E-B889-CBBB1B913CF5}"/>
                    </a:ext>
                  </a:extLst>
                </p:cNvPr>
                <p:cNvSpPr/>
                <p:nvPr/>
              </p:nvSpPr>
              <p:spPr>
                <a:xfrm>
                  <a:off x="2845308" y="4478464"/>
                  <a:ext cx="646175" cy="283273"/>
                </a:xfrm>
                <a:custGeom>
                  <a:avLst/>
                  <a:gdLst>
                    <a:gd name="connsiteX0" fmla="*/ 646176 w 646175"/>
                    <a:gd name="connsiteY0" fmla="*/ 0 h 283273"/>
                    <a:gd name="connsiteX1" fmla="*/ 0 w 646175"/>
                    <a:gd name="connsiteY1" fmla="*/ 283274 h 2832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646175" h="283273">
                      <a:moveTo>
                        <a:pt x="646176" y="0"/>
                      </a:moveTo>
                      <a:cubicBezTo>
                        <a:pt x="435578" y="79153"/>
                        <a:pt x="153734" y="163544"/>
                        <a:pt x="0" y="283274"/>
                      </a:cubicBezTo>
                    </a:path>
                  </a:pathLst>
                </a:custGeom>
                <a:noFill/>
                <a:ln w="7144" cap="rnd">
                  <a:solidFill>
                    <a:srgbClr val="83ADDF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529" name="图形 439">
              <a:extLst>
                <a:ext uri="{FF2B5EF4-FFF2-40B4-BE49-F238E27FC236}">
                  <a16:creationId xmlns:a16="http://schemas.microsoft.com/office/drawing/2014/main" id="{C7992313-CD1A-557A-BB71-62BC4345D318}"/>
                </a:ext>
              </a:extLst>
            </p:cNvPr>
            <p:cNvGrpSpPr/>
            <p:nvPr/>
          </p:nvGrpSpPr>
          <p:grpSpPr>
            <a:xfrm>
              <a:off x="7438228" y="2580176"/>
              <a:ext cx="2034101" cy="2746869"/>
              <a:chOff x="7438228" y="2580176"/>
              <a:chExt cx="2034101" cy="2746869"/>
            </a:xfrm>
          </p:grpSpPr>
          <p:grpSp>
            <p:nvGrpSpPr>
              <p:cNvPr id="530" name="图形 439">
                <a:extLst>
                  <a:ext uri="{FF2B5EF4-FFF2-40B4-BE49-F238E27FC236}">
                    <a16:creationId xmlns:a16="http://schemas.microsoft.com/office/drawing/2014/main" id="{DBDDA46F-DC6F-1FF1-0339-DA3D3885CA93}"/>
                  </a:ext>
                </a:extLst>
              </p:cNvPr>
              <p:cNvGrpSpPr/>
              <p:nvPr/>
            </p:nvGrpSpPr>
            <p:grpSpPr>
              <a:xfrm>
                <a:off x="7438228" y="2929206"/>
                <a:ext cx="2034101" cy="2397839"/>
                <a:chOff x="7438228" y="2929206"/>
                <a:chExt cx="2034101" cy="2397839"/>
              </a:xfrm>
            </p:grpSpPr>
            <p:grpSp>
              <p:nvGrpSpPr>
                <p:cNvPr id="531" name="图形 439">
                  <a:extLst>
                    <a:ext uri="{FF2B5EF4-FFF2-40B4-BE49-F238E27FC236}">
                      <a16:creationId xmlns:a16="http://schemas.microsoft.com/office/drawing/2014/main" id="{413D4EEA-34CD-B12C-B8C2-2191E814D1AC}"/>
                    </a:ext>
                  </a:extLst>
                </p:cNvPr>
                <p:cNvGrpSpPr/>
                <p:nvPr/>
              </p:nvGrpSpPr>
              <p:grpSpPr>
                <a:xfrm>
                  <a:off x="7438228" y="2929206"/>
                  <a:ext cx="2034101" cy="2397458"/>
                  <a:chOff x="7438228" y="2929206"/>
                  <a:chExt cx="2034101" cy="2397458"/>
                </a:xfrm>
              </p:grpSpPr>
              <p:sp>
                <p:nvSpPr>
                  <p:cNvPr id="532" name="任意多边形: 形状 531">
                    <a:extLst>
                      <a:ext uri="{FF2B5EF4-FFF2-40B4-BE49-F238E27FC236}">
                        <a16:creationId xmlns:a16="http://schemas.microsoft.com/office/drawing/2014/main" id="{7B74F528-D8DA-AAEA-B9B5-BDA24C2B38AE}"/>
                      </a:ext>
                    </a:extLst>
                  </p:cNvPr>
                  <p:cNvSpPr/>
                  <p:nvPr/>
                </p:nvSpPr>
                <p:spPr>
                  <a:xfrm>
                    <a:off x="8834532" y="3529107"/>
                    <a:ext cx="637796" cy="658082"/>
                  </a:xfrm>
                  <a:custGeom>
                    <a:avLst/>
                    <a:gdLst>
                      <a:gd name="connsiteX0" fmla="*/ 637794 w 637796"/>
                      <a:gd name="connsiteY0" fmla="*/ 328993 h 658082"/>
                      <a:gd name="connsiteX1" fmla="*/ 595217 w 637796"/>
                      <a:gd name="connsiteY1" fmla="*/ 494157 h 658082"/>
                      <a:gd name="connsiteX2" fmla="*/ 471392 w 637796"/>
                      <a:gd name="connsiteY2" fmla="*/ 617982 h 658082"/>
                      <a:gd name="connsiteX3" fmla="*/ 318992 w 637796"/>
                      <a:gd name="connsiteY3" fmla="*/ 658082 h 658082"/>
                      <a:gd name="connsiteX4" fmla="*/ 19335 w 637796"/>
                      <a:gd name="connsiteY4" fmla="*/ 442055 h 658082"/>
                      <a:gd name="connsiteX5" fmla="*/ 2667 w 637796"/>
                      <a:gd name="connsiteY5" fmla="*/ 371761 h 658082"/>
                      <a:gd name="connsiteX6" fmla="*/ 0 w 637796"/>
                      <a:gd name="connsiteY6" fmla="*/ 328993 h 658082"/>
                      <a:gd name="connsiteX7" fmla="*/ 318992 w 637796"/>
                      <a:gd name="connsiteY7" fmla="*/ 0 h 658082"/>
                      <a:gd name="connsiteX8" fmla="*/ 617982 w 637796"/>
                      <a:gd name="connsiteY8" fmla="*/ 214217 h 658082"/>
                      <a:gd name="connsiteX9" fmla="*/ 637794 w 637796"/>
                      <a:gd name="connsiteY9" fmla="*/ 328993 h 6580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637796" h="658082">
                        <a:moveTo>
                          <a:pt x="637794" y="328993"/>
                        </a:moveTo>
                        <a:cubicBezTo>
                          <a:pt x="638051" y="386791"/>
                          <a:pt x="623382" y="443684"/>
                          <a:pt x="595217" y="494157"/>
                        </a:cubicBezTo>
                        <a:cubicBezTo>
                          <a:pt x="566061" y="545992"/>
                          <a:pt x="523227" y="588826"/>
                          <a:pt x="471392" y="617982"/>
                        </a:cubicBezTo>
                        <a:cubicBezTo>
                          <a:pt x="424910" y="644290"/>
                          <a:pt x="372399" y="658101"/>
                          <a:pt x="318992" y="658082"/>
                        </a:cubicBezTo>
                        <a:cubicBezTo>
                          <a:pt x="183404" y="656892"/>
                          <a:pt x="63312" y="570319"/>
                          <a:pt x="19335" y="442055"/>
                        </a:cubicBezTo>
                        <a:cubicBezTo>
                          <a:pt x="11268" y="419290"/>
                          <a:pt x="5686" y="395726"/>
                          <a:pt x="2667" y="371761"/>
                        </a:cubicBezTo>
                        <a:cubicBezTo>
                          <a:pt x="914" y="357568"/>
                          <a:pt x="19" y="343290"/>
                          <a:pt x="0" y="328993"/>
                        </a:cubicBezTo>
                        <a:cubicBezTo>
                          <a:pt x="0" y="147352"/>
                          <a:pt x="142875" y="0"/>
                          <a:pt x="318992" y="0"/>
                        </a:cubicBezTo>
                        <a:cubicBezTo>
                          <a:pt x="453828" y="1286"/>
                          <a:pt x="573405" y="86954"/>
                          <a:pt x="617982" y="214217"/>
                        </a:cubicBezTo>
                        <a:cubicBezTo>
                          <a:pt x="631164" y="251041"/>
                          <a:pt x="637861" y="289874"/>
                          <a:pt x="637794" y="328993"/>
                        </a:cubicBezTo>
                        <a:close/>
                      </a:path>
                    </a:pathLst>
                  </a:custGeom>
                  <a:solidFill>
                    <a:srgbClr val="A7CAF0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533" name="任意多边形: 形状 532">
                    <a:extLst>
                      <a:ext uri="{FF2B5EF4-FFF2-40B4-BE49-F238E27FC236}">
                        <a16:creationId xmlns:a16="http://schemas.microsoft.com/office/drawing/2014/main" id="{E2695BAF-A993-1EAC-9685-ABA1BA9B15AD}"/>
                      </a:ext>
                    </a:extLst>
                  </p:cNvPr>
                  <p:cNvSpPr/>
                  <p:nvPr/>
                </p:nvSpPr>
                <p:spPr>
                  <a:xfrm>
                    <a:off x="8834342" y="3528726"/>
                    <a:ext cx="618172" cy="371760"/>
                  </a:xfrm>
                  <a:custGeom>
                    <a:avLst/>
                    <a:gdLst>
                      <a:gd name="connsiteX0" fmla="*/ 618173 w 618172"/>
                      <a:gd name="connsiteY0" fmla="*/ 214598 h 371760"/>
                      <a:gd name="connsiteX1" fmla="*/ 591979 w 618172"/>
                      <a:gd name="connsiteY1" fmla="*/ 202216 h 371760"/>
                      <a:gd name="connsiteX2" fmla="*/ 523399 w 618172"/>
                      <a:gd name="connsiteY2" fmla="*/ 182023 h 371760"/>
                      <a:gd name="connsiteX3" fmla="*/ 261652 w 618172"/>
                      <a:gd name="connsiteY3" fmla="*/ 226314 h 371760"/>
                      <a:gd name="connsiteX4" fmla="*/ 2667 w 618172"/>
                      <a:gd name="connsiteY4" fmla="*/ 371761 h 371760"/>
                      <a:gd name="connsiteX5" fmla="*/ 0 w 618172"/>
                      <a:gd name="connsiteY5" fmla="*/ 328994 h 371760"/>
                      <a:gd name="connsiteX6" fmla="*/ 318992 w 618172"/>
                      <a:gd name="connsiteY6" fmla="*/ 0 h 371760"/>
                      <a:gd name="connsiteX7" fmla="*/ 618173 w 618172"/>
                      <a:gd name="connsiteY7" fmla="*/ 214598 h 37176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618172" h="371760">
                        <a:moveTo>
                          <a:pt x="618173" y="214598"/>
                        </a:moveTo>
                        <a:cubicBezTo>
                          <a:pt x="609657" y="210026"/>
                          <a:pt x="600913" y="205892"/>
                          <a:pt x="591979" y="202216"/>
                        </a:cubicBezTo>
                        <a:cubicBezTo>
                          <a:pt x="569976" y="192872"/>
                          <a:pt x="546964" y="186090"/>
                          <a:pt x="523399" y="182023"/>
                        </a:cubicBezTo>
                        <a:cubicBezTo>
                          <a:pt x="439198" y="167069"/>
                          <a:pt x="352520" y="186785"/>
                          <a:pt x="261652" y="226314"/>
                        </a:cubicBezTo>
                        <a:cubicBezTo>
                          <a:pt x="179165" y="262128"/>
                          <a:pt x="93250" y="314325"/>
                          <a:pt x="2667" y="371761"/>
                        </a:cubicBezTo>
                        <a:cubicBezTo>
                          <a:pt x="914" y="357569"/>
                          <a:pt x="19" y="343290"/>
                          <a:pt x="0" y="328994"/>
                        </a:cubicBezTo>
                        <a:cubicBezTo>
                          <a:pt x="0" y="147352"/>
                          <a:pt x="142875" y="0"/>
                          <a:pt x="318992" y="0"/>
                        </a:cubicBezTo>
                        <a:cubicBezTo>
                          <a:pt x="454000" y="1267"/>
                          <a:pt x="573700" y="87116"/>
                          <a:pt x="618173" y="214598"/>
                        </a:cubicBezTo>
                        <a:close/>
                      </a:path>
                    </a:pathLst>
                  </a:custGeom>
                  <a:solidFill>
                    <a:srgbClr val="C3DCF8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534" name="任意多边形: 形状 533">
                    <a:extLst>
                      <a:ext uri="{FF2B5EF4-FFF2-40B4-BE49-F238E27FC236}">
                        <a16:creationId xmlns:a16="http://schemas.microsoft.com/office/drawing/2014/main" id="{3A87ECA6-7A12-5470-BE66-AF6C30E5EF61}"/>
                      </a:ext>
                    </a:extLst>
                  </p:cNvPr>
                  <p:cNvSpPr/>
                  <p:nvPr/>
                </p:nvSpPr>
                <p:spPr>
                  <a:xfrm>
                    <a:off x="7438228" y="3362198"/>
                    <a:ext cx="1925927" cy="1964467"/>
                  </a:xfrm>
                  <a:custGeom>
                    <a:avLst/>
                    <a:gdLst>
                      <a:gd name="connsiteX0" fmla="*/ 1923609 w 1925927"/>
                      <a:gd name="connsiteY0" fmla="*/ 457327 h 1964467"/>
                      <a:gd name="connsiteX1" fmla="*/ 1867030 w 1925927"/>
                      <a:gd name="connsiteY1" fmla="*/ 784891 h 1964467"/>
                      <a:gd name="connsiteX2" fmla="*/ 1851695 w 1925927"/>
                      <a:gd name="connsiteY2" fmla="*/ 862996 h 1964467"/>
                      <a:gd name="connsiteX3" fmla="*/ 1621285 w 1925927"/>
                      <a:gd name="connsiteY3" fmla="*/ 1964467 h 1964467"/>
                      <a:gd name="connsiteX4" fmla="*/ 334172 w 1925927"/>
                      <a:gd name="connsiteY4" fmla="*/ 1964467 h 1964467"/>
                      <a:gd name="connsiteX5" fmla="*/ 429993 w 1925927"/>
                      <a:gd name="connsiteY5" fmla="*/ 1412589 h 1964467"/>
                      <a:gd name="connsiteX6" fmla="*/ 43850 w 1925927"/>
                      <a:gd name="connsiteY6" fmla="*/ 1218850 h 1964467"/>
                      <a:gd name="connsiteX7" fmla="*/ 102905 w 1925927"/>
                      <a:gd name="connsiteY7" fmla="*/ 777557 h 1964467"/>
                      <a:gd name="connsiteX8" fmla="*/ 423802 w 1925927"/>
                      <a:gd name="connsiteY8" fmla="*/ 214439 h 1964467"/>
                      <a:gd name="connsiteX9" fmla="*/ 528577 w 1925927"/>
                      <a:gd name="connsiteY9" fmla="*/ 76993 h 1964467"/>
                      <a:gd name="connsiteX10" fmla="*/ 951773 w 1925927"/>
                      <a:gd name="connsiteY10" fmla="*/ 38893 h 1964467"/>
                      <a:gd name="connsiteX11" fmla="*/ 953297 w 1925927"/>
                      <a:gd name="connsiteY11" fmla="*/ 113855 h 1964467"/>
                      <a:gd name="connsiteX12" fmla="*/ 957107 w 1925927"/>
                      <a:gd name="connsiteY12" fmla="*/ 256730 h 1964467"/>
                      <a:gd name="connsiteX13" fmla="*/ 970918 w 1925927"/>
                      <a:gd name="connsiteY13" fmla="*/ 582104 h 1964467"/>
                      <a:gd name="connsiteX14" fmla="*/ 974442 w 1925927"/>
                      <a:gd name="connsiteY14" fmla="*/ 639254 h 1964467"/>
                      <a:gd name="connsiteX15" fmla="*/ 1013114 w 1925927"/>
                      <a:gd name="connsiteY15" fmla="*/ 912431 h 1964467"/>
                      <a:gd name="connsiteX16" fmla="*/ 1032164 w 1925927"/>
                      <a:gd name="connsiteY16" fmla="*/ 909097 h 1964467"/>
                      <a:gd name="connsiteX17" fmla="*/ 1139415 w 1925927"/>
                      <a:gd name="connsiteY17" fmla="*/ 719074 h 1964467"/>
                      <a:gd name="connsiteX18" fmla="*/ 1179896 w 1925927"/>
                      <a:gd name="connsiteY18" fmla="*/ 629634 h 1964467"/>
                      <a:gd name="connsiteX19" fmla="*/ 1368206 w 1925927"/>
                      <a:gd name="connsiteY19" fmla="*/ 169957 h 1964467"/>
                      <a:gd name="connsiteX20" fmla="*/ 1387827 w 1925927"/>
                      <a:gd name="connsiteY20" fmla="*/ 118999 h 1964467"/>
                      <a:gd name="connsiteX21" fmla="*/ 1387827 w 1925927"/>
                      <a:gd name="connsiteY21" fmla="*/ 118427 h 1964467"/>
                      <a:gd name="connsiteX22" fmla="*/ 1413926 w 1925927"/>
                      <a:gd name="connsiteY22" fmla="*/ 121951 h 1964467"/>
                      <a:gd name="connsiteX23" fmla="*/ 1470123 w 1925927"/>
                      <a:gd name="connsiteY23" fmla="*/ 129667 h 1964467"/>
                      <a:gd name="connsiteX24" fmla="*/ 1660623 w 1925927"/>
                      <a:gd name="connsiteY24" fmla="*/ 156622 h 1964467"/>
                      <a:gd name="connsiteX25" fmla="*/ 1715202 w 1925927"/>
                      <a:gd name="connsiteY25" fmla="*/ 166814 h 1964467"/>
                      <a:gd name="connsiteX26" fmla="*/ 1905225 w 1925927"/>
                      <a:gd name="connsiteY26" fmla="*/ 302450 h 1964467"/>
                      <a:gd name="connsiteX27" fmla="*/ 1919608 w 1925927"/>
                      <a:gd name="connsiteY27" fmla="*/ 348837 h 1964467"/>
                      <a:gd name="connsiteX28" fmla="*/ 1923609 w 1925927"/>
                      <a:gd name="connsiteY28" fmla="*/ 457327 h 196446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</a:cxnLst>
                    <a:rect l="l" t="t" r="r" b="b"/>
                    <a:pathLst>
                      <a:path w="1925927" h="1964467">
                        <a:moveTo>
                          <a:pt x="1923609" y="457327"/>
                        </a:moveTo>
                        <a:cubicBezTo>
                          <a:pt x="1918561" y="509619"/>
                          <a:pt x="1896939" y="630967"/>
                          <a:pt x="1867030" y="784891"/>
                        </a:cubicBezTo>
                        <a:cubicBezTo>
                          <a:pt x="1862172" y="810133"/>
                          <a:pt x="1857505" y="836231"/>
                          <a:pt x="1851695" y="862996"/>
                        </a:cubicBezTo>
                        <a:cubicBezTo>
                          <a:pt x="1777972" y="1235614"/>
                          <a:pt x="1668339" y="1746250"/>
                          <a:pt x="1621285" y="1964467"/>
                        </a:cubicBezTo>
                        <a:lnTo>
                          <a:pt x="334172" y="1964467"/>
                        </a:lnTo>
                        <a:lnTo>
                          <a:pt x="429993" y="1412589"/>
                        </a:lnTo>
                        <a:cubicBezTo>
                          <a:pt x="429993" y="1412589"/>
                          <a:pt x="108905" y="1340389"/>
                          <a:pt x="43850" y="1218850"/>
                        </a:cubicBezTo>
                        <a:cubicBezTo>
                          <a:pt x="-40065" y="1062069"/>
                          <a:pt x="5750" y="941959"/>
                          <a:pt x="102905" y="777557"/>
                        </a:cubicBezTo>
                        <a:cubicBezTo>
                          <a:pt x="173390" y="657923"/>
                          <a:pt x="314170" y="385984"/>
                          <a:pt x="423802" y="214439"/>
                        </a:cubicBezTo>
                        <a:cubicBezTo>
                          <a:pt x="464950" y="149955"/>
                          <a:pt x="501717" y="100139"/>
                          <a:pt x="528577" y="76993"/>
                        </a:cubicBezTo>
                        <a:cubicBezTo>
                          <a:pt x="670595" y="-42546"/>
                          <a:pt x="817185" y="4032"/>
                          <a:pt x="951773" y="38893"/>
                        </a:cubicBezTo>
                        <a:cubicBezTo>
                          <a:pt x="951773" y="38893"/>
                          <a:pt x="951773" y="67468"/>
                          <a:pt x="953297" y="113855"/>
                        </a:cubicBezTo>
                        <a:cubicBezTo>
                          <a:pt x="954154" y="151479"/>
                          <a:pt x="955392" y="200913"/>
                          <a:pt x="957107" y="256730"/>
                        </a:cubicBezTo>
                        <a:cubicBezTo>
                          <a:pt x="960060" y="354933"/>
                          <a:pt x="964536" y="473138"/>
                          <a:pt x="970918" y="582104"/>
                        </a:cubicBezTo>
                        <a:cubicBezTo>
                          <a:pt x="972061" y="601154"/>
                          <a:pt x="973204" y="620204"/>
                          <a:pt x="974442" y="639254"/>
                        </a:cubicBezTo>
                        <a:cubicBezTo>
                          <a:pt x="983967" y="777081"/>
                          <a:pt x="996159" y="890143"/>
                          <a:pt x="1013114" y="912431"/>
                        </a:cubicBezTo>
                        <a:cubicBezTo>
                          <a:pt x="1017400" y="918051"/>
                          <a:pt x="1023877" y="916527"/>
                          <a:pt x="1032164" y="909097"/>
                        </a:cubicBezTo>
                        <a:cubicBezTo>
                          <a:pt x="1056262" y="886999"/>
                          <a:pt x="1095600" y="813276"/>
                          <a:pt x="1139415" y="719074"/>
                        </a:cubicBezTo>
                        <a:cubicBezTo>
                          <a:pt x="1152655" y="690499"/>
                          <a:pt x="1166180" y="660685"/>
                          <a:pt x="1179896" y="629634"/>
                        </a:cubicBezTo>
                        <a:cubicBezTo>
                          <a:pt x="1254382" y="460470"/>
                          <a:pt x="1332296" y="261874"/>
                          <a:pt x="1368206" y="169957"/>
                        </a:cubicBezTo>
                        <a:cubicBezTo>
                          <a:pt x="1379541" y="140811"/>
                          <a:pt x="1386589" y="122332"/>
                          <a:pt x="1387827" y="118999"/>
                        </a:cubicBezTo>
                        <a:cubicBezTo>
                          <a:pt x="1387808" y="118808"/>
                          <a:pt x="1387808" y="118618"/>
                          <a:pt x="1387827" y="118427"/>
                        </a:cubicBezTo>
                        <a:lnTo>
                          <a:pt x="1413926" y="121951"/>
                        </a:lnTo>
                        <a:lnTo>
                          <a:pt x="1470123" y="129667"/>
                        </a:lnTo>
                        <a:cubicBezTo>
                          <a:pt x="1518987" y="136334"/>
                          <a:pt x="1585852" y="145669"/>
                          <a:pt x="1660623" y="156622"/>
                        </a:cubicBezTo>
                        <a:cubicBezTo>
                          <a:pt x="1679673" y="159385"/>
                          <a:pt x="1697485" y="162623"/>
                          <a:pt x="1715202" y="166814"/>
                        </a:cubicBezTo>
                        <a:cubicBezTo>
                          <a:pt x="1799498" y="186436"/>
                          <a:pt x="1871507" y="223964"/>
                          <a:pt x="1905225" y="302450"/>
                        </a:cubicBezTo>
                        <a:cubicBezTo>
                          <a:pt x="1911617" y="317376"/>
                          <a:pt x="1916436" y="332920"/>
                          <a:pt x="1919608" y="348837"/>
                        </a:cubicBezTo>
                        <a:cubicBezTo>
                          <a:pt x="1926361" y="384594"/>
                          <a:pt x="1927714" y="421170"/>
                          <a:pt x="1923609" y="457327"/>
                        </a:cubicBezTo>
                        <a:close/>
                      </a:path>
                    </a:pathLst>
                  </a:custGeom>
                  <a:solidFill>
                    <a:srgbClr val="A7CAF0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535" name="任意多边形: 形状 534">
                    <a:extLst>
                      <a:ext uri="{FF2B5EF4-FFF2-40B4-BE49-F238E27FC236}">
                        <a16:creationId xmlns:a16="http://schemas.microsoft.com/office/drawing/2014/main" id="{BE9BE594-F9AA-3113-ABB7-D23E784E1E08}"/>
                      </a:ext>
                    </a:extLst>
                  </p:cNvPr>
                  <p:cNvSpPr/>
                  <p:nvPr/>
                </p:nvSpPr>
                <p:spPr>
                  <a:xfrm>
                    <a:off x="8617934" y="3480720"/>
                    <a:ext cx="739806" cy="511206"/>
                  </a:xfrm>
                  <a:custGeom>
                    <a:avLst/>
                    <a:gdLst>
                      <a:gd name="connsiteX0" fmla="*/ 739807 w 739806"/>
                      <a:gd name="connsiteY0" fmla="*/ 230410 h 511206"/>
                      <a:gd name="connsiteX1" fmla="*/ 478060 w 739806"/>
                      <a:gd name="connsiteY1" fmla="*/ 274701 h 511206"/>
                      <a:gd name="connsiteX2" fmla="*/ 219075 w 739806"/>
                      <a:gd name="connsiteY2" fmla="*/ 420148 h 511206"/>
                      <a:gd name="connsiteX3" fmla="*/ 190500 w 739806"/>
                      <a:gd name="connsiteY3" fmla="*/ 438341 h 511206"/>
                      <a:gd name="connsiteX4" fmla="*/ 0 w 739806"/>
                      <a:gd name="connsiteY4" fmla="*/ 511207 h 511206"/>
                      <a:gd name="connsiteX5" fmla="*/ 208026 w 739806"/>
                      <a:gd name="connsiteY5" fmla="*/ 571 h 511206"/>
                      <a:gd name="connsiteX6" fmla="*/ 208026 w 739806"/>
                      <a:gd name="connsiteY6" fmla="*/ 0 h 511206"/>
                      <a:gd name="connsiteX7" fmla="*/ 290322 w 739806"/>
                      <a:gd name="connsiteY7" fmla="*/ 11239 h 511206"/>
                      <a:gd name="connsiteX8" fmla="*/ 480822 w 739806"/>
                      <a:gd name="connsiteY8" fmla="*/ 38195 h 511206"/>
                      <a:gd name="connsiteX9" fmla="*/ 535400 w 739806"/>
                      <a:gd name="connsiteY9" fmla="*/ 48387 h 511206"/>
                      <a:gd name="connsiteX10" fmla="*/ 725424 w 739806"/>
                      <a:gd name="connsiteY10" fmla="*/ 184023 h 511206"/>
                      <a:gd name="connsiteX11" fmla="*/ 739807 w 739806"/>
                      <a:gd name="connsiteY11" fmla="*/ 230410 h 51120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</a:cxnLst>
                    <a:rect l="l" t="t" r="r" b="b"/>
                    <a:pathLst>
                      <a:path w="739806" h="511206">
                        <a:moveTo>
                          <a:pt x="739807" y="230410"/>
                        </a:moveTo>
                        <a:cubicBezTo>
                          <a:pt x="655605" y="215455"/>
                          <a:pt x="568928" y="235172"/>
                          <a:pt x="478060" y="274701"/>
                        </a:cubicBezTo>
                        <a:cubicBezTo>
                          <a:pt x="395573" y="310515"/>
                          <a:pt x="309658" y="362712"/>
                          <a:pt x="219075" y="420148"/>
                        </a:cubicBezTo>
                        <a:lnTo>
                          <a:pt x="190500" y="438341"/>
                        </a:lnTo>
                        <a:cubicBezTo>
                          <a:pt x="121634" y="482251"/>
                          <a:pt x="58007" y="504539"/>
                          <a:pt x="0" y="511207"/>
                        </a:cubicBezTo>
                        <a:cubicBezTo>
                          <a:pt x="98107" y="288512"/>
                          <a:pt x="202216" y="14954"/>
                          <a:pt x="208026" y="571"/>
                        </a:cubicBezTo>
                        <a:cubicBezTo>
                          <a:pt x="208006" y="381"/>
                          <a:pt x="208006" y="191"/>
                          <a:pt x="208026" y="0"/>
                        </a:cubicBezTo>
                        <a:lnTo>
                          <a:pt x="290322" y="11239"/>
                        </a:lnTo>
                        <a:cubicBezTo>
                          <a:pt x="339185" y="17907"/>
                          <a:pt x="406051" y="27242"/>
                          <a:pt x="480822" y="38195"/>
                        </a:cubicBezTo>
                        <a:cubicBezTo>
                          <a:pt x="499872" y="40958"/>
                          <a:pt x="517684" y="44196"/>
                          <a:pt x="535400" y="48387"/>
                        </a:cubicBezTo>
                        <a:cubicBezTo>
                          <a:pt x="619697" y="68009"/>
                          <a:pt x="691705" y="105537"/>
                          <a:pt x="725424" y="184023"/>
                        </a:cubicBezTo>
                        <a:cubicBezTo>
                          <a:pt x="731815" y="198949"/>
                          <a:pt x="736635" y="214494"/>
                          <a:pt x="739807" y="230410"/>
                        </a:cubicBezTo>
                        <a:close/>
                      </a:path>
                    </a:pathLst>
                  </a:custGeom>
                  <a:solidFill>
                    <a:srgbClr val="C3DCF8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536" name="任意多边形: 形状 535">
                    <a:extLst>
                      <a:ext uri="{FF2B5EF4-FFF2-40B4-BE49-F238E27FC236}">
                        <a16:creationId xmlns:a16="http://schemas.microsoft.com/office/drawing/2014/main" id="{D11F3A5F-EBE6-4BED-CD75-BB018BA79A34}"/>
                      </a:ext>
                    </a:extLst>
                  </p:cNvPr>
                  <p:cNvSpPr/>
                  <p:nvPr/>
                </p:nvSpPr>
                <p:spPr>
                  <a:xfrm>
                    <a:off x="7868221" y="4775168"/>
                    <a:ext cx="385857" cy="94773"/>
                  </a:xfrm>
                  <a:custGeom>
                    <a:avLst/>
                    <a:gdLst>
                      <a:gd name="connsiteX0" fmla="*/ 0 w 385857"/>
                      <a:gd name="connsiteY0" fmla="*/ 0 h 94773"/>
                      <a:gd name="connsiteX1" fmla="*/ 385858 w 385857"/>
                      <a:gd name="connsiteY1" fmla="*/ 94774 h 947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385857" h="94773">
                        <a:moveTo>
                          <a:pt x="0" y="0"/>
                        </a:moveTo>
                        <a:cubicBezTo>
                          <a:pt x="126397" y="33719"/>
                          <a:pt x="385858" y="94774"/>
                          <a:pt x="385858" y="94774"/>
                        </a:cubicBezTo>
                      </a:path>
                    </a:pathLst>
                  </a:custGeom>
                  <a:noFill/>
                  <a:ln w="7144" cap="rnd">
                    <a:solidFill>
                      <a:srgbClr val="83ADDF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537" name="任意多边形: 形状 536">
                    <a:extLst>
                      <a:ext uri="{FF2B5EF4-FFF2-40B4-BE49-F238E27FC236}">
                        <a16:creationId xmlns:a16="http://schemas.microsoft.com/office/drawing/2014/main" id="{447DF34D-2B36-0C19-07E1-1B27BBE46436}"/>
                      </a:ext>
                    </a:extLst>
                  </p:cNvPr>
                  <p:cNvSpPr/>
                  <p:nvPr/>
                </p:nvSpPr>
                <p:spPr>
                  <a:xfrm>
                    <a:off x="7784445" y="3890486"/>
                    <a:ext cx="232461" cy="433863"/>
                  </a:xfrm>
                  <a:custGeom>
                    <a:avLst/>
                    <a:gdLst>
                      <a:gd name="connsiteX0" fmla="*/ 232461 w 232461"/>
                      <a:gd name="connsiteY0" fmla="*/ 0 h 433863"/>
                      <a:gd name="connsiteX1" fmla="*/ 168930 w 232461"/>
                      <a:gd name="connsiteY1" fmla="*/ 433864 h 433863"/>
                      <a:gd name="connsiteX2" fmla="*/ 147 w 232461"/>
                      <a:gd name="connsiteY2" fmla="*/ 383953 h 433863"/>
                      <a:gd name="connsiteX3" fmla="*/ 147 w 232461"/>
                      <a:gd name="connsiteY3" fmla="*/ 383953 h 433863"/>
                      <a:gd name="connsiteX4" fmla="*/ 146927 w 232461"/>
                      <a:gd name="connsiteY4" fmla="*/ 205264 h 433863"/>
                      <a:gd name="connsiteX5" fmla="*/ 232461 w 232461"/>
                      <a:gd name="connsiteY5" fmla="*/ 0 h 4338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32461" h="433863">
                        <a:moveTo>
                          <a:pt x="232461" y="0"/>
                        </a:moveTo>
                        <a:lnTo>
                          <a:pt x="168930" y="433864"/>
                        </a:lnTo>
                        <a:cubicBezTo>
                          <a:pt x="79014" y="390620"/>
                          <a:pt x="39199" y="378523"/>
                          <a:pt x="147" y="383953"/>
                        </a:cubicBezTo>
                        <a:lnTo>
                          <a:pt x="147" y="383953"/>
                        </a:lnTo>
                        <a:cubicBezTo>
                          <a:pt x="-6045" y="298704"/>
                          <a:pt x="185694" y="377285"/>
                          <a:pt x="146927" y="205264"/>
                        </a:cubicBezTo>
                        <a:cubicBezTo>
                          <a:pt x="123305" y="100489"/>
                          <a:pt x="170739" y="24289"/>
                          <a:pt x="232461" y="0"/>
                        </a:cubicBezTo>
                        <a:close/>
                      </a:path>
                    </a:pathLst>
                  </a:custGeom>
                  <a:solidFill>
                    <a:srgbClr val="93BEE5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538" name="任意多边形: 形状 537">
                    <a:extLst>
                      <a:ext uri="{FF2B5EF4-FFF2-40B4-BE49-F238E27FC236}">
                        <a16:creationId xmlns:a16="http://schemas.microsoft.com/office/drawing/2014/main" id="{E2EB85BE-066B-6724-49A2-3C83852E5FF3}"/>
                      </a:ext>
                    </a:extLst>
                  </p:cNvPr>
                  <p:cNvSpPr/>
                  <p:nvPr/>
                </p:nvSpPr>
                <p:spPr>
                  <a:xfrm>
                    <a:off x="7953375" y="3819429"/>
                    <a:ext cx="73914" cy="504920"/>
                  </a:xfrm>
                  <a:custGeom>
                    <a:avLst/>
                    <a:gdLst>
                      <a:gd name="connsiteX0" fmla="*/ 0 w 73914"/>
                      <a:gd name="connsiteY0" fmla="*/ 504920 h 504920"/>
                      <a:gd name="connsiteX1" fmla="*/ 63532 w 73914"/>
                      <a:gd name="connsiteY1" fmla="*/ 71057 h 504920"/>
                      <a:gd name="connsiteX2" fmla="*/ 73914 w 73914"/>
                      <a:gd name="connsiteY2" fmla="*/ 0 h 50492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73914" h="504920">
                        <a:moveTo>
                          <a:pt x="0" y="504920"/>
                        </a:moveTo>
                        <a:lnTo>
                          <a:pt x="63532" y="71057"/>
                        </a:lnTo>
                        <a:lnTo>
                          <a:pt x="73914" y="0"/>
                        </a:lnTo>
                      </a:path>
                    </a:pathLst>
                  </a:custGeom>
                  <a:noFill/>
                  <a:ln w="7144" cap="rnd">
                    <a:solidFill>
                      <a:srgbClr val="83ADDF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539" name="任意多边形: 形状 538">
                    <a:extLst>
                      <a:ext uri="{FF2B5EF4-FFF2-40B4-BE49-F238E27FC236}">
                        <a16:creationId xmlns:a16="http://schemas.microsoft.com/office/drawing/2014/main" id="{681FD473-2584-7F92-BFC3-BEC1B5CED3DC}"/>
                      </a:ext>
                    </a:extLst>
                  </p:cNvPr>
                  <p:cNvSpPr/>
                  <p:nvPr/>
                </p:nvSpPr>
                <p:spPr>
                  <a:xfrm>
                    <a:off x="7737538" y="4273269"/>
                    <a:ext cx="402145" cy="145092"/>
                  </a:xfrm>
                  <a:custGeom>
                    <a:avLst/>
                    <a:gdLst>
                      <a:gd name="connsiteX0" fmla="*/ 0 w 402145"/>
                      <a:gd name="connsiteY0" fmla="*/ 14123 h 145092"/>
                      <a:gd name="connsiteX1" fmla="*/ 402145 w 402145"/>
                      <a:gd name="connsiteY1" fmla="*/ 145092 h 14509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402145" h="145092">
                        <a:moveTo>
                          <a:pt x="0" y="14123"/>
                        </a:moveTo>
                        <a:cubicBezTo>
                          <a:pt x="86582" y="-17500"/>
                          <a:pt x="108204" y="-4927"/>
                          <a:pt x="402145" y="145092"/>
                        </a:cubicBezTo>
                      </a:path>
                    </a:pathLst>
                  </a:custGeom>
                  <a:noFill/>
                  <a:ln w="7144" cap="rnd">
                    <a:solidFill>
                      <a:srgbClr val="83ADDF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540" name="任意多边形: 形状 539">
                    <a:extLst>
                      <a:ext uri="{FF2B5EF4-FFF2-40B4-BE49-F238E27FC236}">
                        <a16:creationId xmlns:a16="http://schemas.microsoft.com/office/drawing/2014/main" id="{21C5CD0C-4094-A049-D89F-7961CBAB0C1E}"/>
                      </a:ext>
                    </a:extLst>
                  </p:cNvPr>
                  <p:cNvSpPr/>
                  <p:nvPr/>
                </p:nvSpPr>
                <p:spPr>
                  <a:xfrm>
                    <a:off x="7861839" y="3362553"/>
                    <a:ext cx="547211" cy="581843"/>
                  </a:xfrm>
                  <a:custGeom>
                    <a:avLst/>
                    <a:gdLst>
                      <a:gd name="connsiteX0" fmla="*/ 528161 w 547211"/>
                      <a:gd name="connsiteY0" fmla="*/ 38919 h 581843"/>
                      <a:gd name="connsiteX1" fmla="*/ 547211 w 547211"/>
                      <a:gd name="connsiteY1" fmla="*/ 581844 h 581843"/>
                      <a:gd name="connsiteX2" fmla="*/ 353949 w 547211"/>
                      <a:gd name="connsiteY2" fmla="*/ 357149 h 581843"/>
                      <a:gd name="connsiteX3" fmla="*/ 0 w 547211"/>
                      <a:gd name="connsiteY3" fmla="*/ 214274 h 581843"/>
                      <a:gd name="connsiteX4" fmla="*/ 104775 w 547211"/>
                      <a:gd name="connsiteY4" fmla="*/ 76829 h 581843"/>
                      <a:gd name="connsiteX5" fmla="*/ 528161 w 547211"/>
                      <a:gd name="connsiteY5" fmla="*/ 38919 h 58184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547211" h="581843">
                        <a:moveTo>
                          <a:pt x="528161" y="38919"/>
                        </a:moveTo>
                        <a:cubicBezTo>
                          <a:pt x="528161" y="38919"/>
                          <a:pt x="532829" y="334194"/>
                          <a:pt x="547211" y="581844"/>
                        </a:cubicBezTo>
                        <a:cubicBezTo>
                          <a:pt x="447294" y="521551"/>
                          <a:pt x="381381" y="419919"/>
                          <a:pt x="353949" y="357149"/>
                        </a:cubicBezTo>
                        <a:cubicBezTo>
                          <a:pt x="313372" y="264662"/>
                          <a:pt x="236411" y="150838"/>
                          <a:pt x="0" y="214274"/>
                        </a:cubicBezTo>
                        <a:cubicBezTo>
                          <a:pt x="41148" y="149790"/>
                          <a:pt x="77914" y="99974"/>
                          <a:pt x="104775" y="76829"/>
                        </a:cubicBezTo>
                        <a:cubicBezTo>
                          <a:pt x="246983" y="-42520"/>
                          <a:pt x="393573" y="4058"/>
                          <a:pt x="528161" y="38919"/>
                        </a:cubicBezTo>
                        <a:close/>
                      </a:path>
                    </a:pathLst>
                  </a:custGeom>
                  <a:solidFill>
                    <a:srgbClr val="C3DCF8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541" name="任意多边形: 形状 540">
                    <a:extLst>
                      <a:ext uri="{FF2B5EF4-FFF2-40B4-BE49-F238E27FC236}">
                        <a16:creationId xmlns:a16="http://schemas.microsoft.com/office/drawing/2014/main" id="{BB501E0D-F038-9573-4FBB-E230D26C1269}"/>
                      </a:ext>
                    </a:extLst>
                  </p:cNvPr>
                  <p:cNvSpPr/>
                  <p:nvPr/>
                </p:nvSpPr>
                <p:spPr>
                  <a:xfrm>
                    <a:off x="8468278" y="3467100"/>
                    <a:ext cx="440168" cy="806186"/>
                  </a:xfrm>
                  <a:custGeom>
                    <a:avLst/>
                    <a:gdLst>
                      <a:gd name="connsiteX0" fmla="*/ 434072 w 440168"/>
                      <a:gd name="connsiteY0" fmla="*/ 299085 h 806186"/>
                      <a:gd name="connsiteX1" fmla="*/ 260526 w 440168"/>
                      <a:gd name="connsiteY1" fmla="*/ 424624 h 806186"/>
                      <a:gd name="connsiteX2" fmla="*/ 291482 w 440168"/>
                      <a:gd name="connsiteY2" fmla="*/ 506730 h 806186"/>
                      <a:gd name="connsiteX3" fmla="*/ 103650 w 440168"/>
                      <a:gd name="connsiteY3" fmla="*/ 729234 h 806186"/>
                      <a:gd name="connsiteX4" fmla="*/ 2018 w 440168"/>
                      <a:gd name="connsiteY4" fmla="*/ 804291 h 806186"/>
                      <a:gd name="connsiteX5" fmla="*/ 278910 w 440168"/>
                      <a:gd name="connsiteY5" fmla="*/ 0 h 806186"/>
                      <a:gd name="connsiteX6" fmla="*/ 357872 w 440168"/>
                      <a:gd name="connsiteY6" fmla="*/ 13621 h 806186"/>
                      <a:gd name="connsiteX7" fmla="*/ 440168 w 440168"/>
                      <a:gd name="connsiteY7" fmla="*/ 24860 h 806186"/>
                      <a:gd name="connsiteX8" fmla="*/ 434072 w 440168"/>
                      <a:gd name="connsiteY8" fmla="*/ 299085 h 8061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440168" h="806186">
                        <a:moveTo>
                          <a:pt x="434072" y="299085"/>
                        </a:moveTo>
                        <a:cubicBezTo>
                          <a:pt x="426261" y="309944"/>
                          <a:pt x="257383" y="410623"/>
                          <a:pt x="260526" y="424624"/>
                        </a:cubicBezTo>
                        <a:cubicBezTo>
                          <a:pt x="263670" y="438626"/>
                          <a:pt x="291482" y="495871"/>
                          <a:pt x="291482" y="506730"/>
                        </a:cubicBezTo>
                        <a:cubicBezTo>
                          <a:pt x="291482" y="513588"/>
                          <a:pt x="187660" y="642842"/>
                          <a:pt x="103650" y="729234"/>
                        </a:cubicBezTo>
                        <a:cubicBezTo>
                          <a:pt x="55167" y="779336"/>
                          <a:pt x="13258" y="814959"/>
                          <a:pt x="2018" y="804291"/>
                        </a:cubicBezTo>
                        <a:cubicBezTo>
                          <a:pt x="-23795" y="779716"/>
                          <a:pt x="205186" y="188119"/>
                          <a:pt x="278910" y="0"/>
                        </a:cubicBezTo>
                        <a:lnTo>
                          <a:pt x="357872" y="13621"/>
                        </a:lnTo>
                        <a:lnTo>
                          <a:pt x="440168" y="24860"/>
                        </a:lnTo>
                        <a:cubicBezTo>
                          <a:pt x="433120" y="160687"/>
                          <a:pt x="440930" y="289560"/>
                          <a:pt x="434072" y="299085"/>
                        </a:cubicBezTo>
                        <a:close/>
                      </a:path>
                    </a:pathLst>
                  </a:custGeom>
                  <a:solidFill>
                    <a:srgbClr val="83ADD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542" name="任意多边形: 形状 541">
                    <a:extLst>
                      <a:ext uri="{FF2B5EF4-FFF2-40B4-BE49-F238E27FC236}">
                        <a16:creationId xmlns:a16="http://schemas.microsoft.com/office/drawing/2014/main" id="{80EBA28B-FFE4-3E8F-79AC-7BCA72CDDA6E}"/>
                      </a:ext>
                    </a:extLst>
                  </p:cNvPr>
                  <p:cNvSpPr/>
                  <p:nvPr/>
                </p:nvSpPr>
                <p:spPr>
                  <a:xfrm>
                    <a:off x="8357708" y="3401853"/>
                    <a:ext cx="468442" cy="918501"/>
                  </a:xfrm>
                  <a:custGeom>
                    <a:avLst/>
                    <a:gdLst>
                      <a:gd name="connsiteX0" fmla="*/ 468442 w 468442"/>
                      <a:gd name="connsiteY0" fmla="*/ 78867 h 918501"/>
                      <a:gd name="connsiteX1" fmla="*/ 468442 w 468442"/>
                      <a:gd name="connsiteY1" fmla="*/ 79438 h 918501"/>
                      <a:gd name="connsiteX2" fmla="*/ 214411 w 468442"/>
                      <a:gd name="connsiteY2" fmla="*/ 794480 h 918501"/>
                      <a:gd name="connsiteX3" fmla="*/ 93824 w 468442"/>
                      <a:gd name="connsiteY3" fmla="*/ 918305 h 918501"/>
                      <a:gd name="connsiteX4" fmla="*/ 32483 w 468442"/>
                      <a:gd name="connsiteY4" fmla="*/ 0 h 918501"/>
                      <a:gd name="connsiteX5" fmla="*/ 389670 w 468442"/>
                      <a:gd name="connsiteY5" fmla="*/ 65627 h 91850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468442" h="918501">
                        <a:moveTo>
                          <a:pt x="468442" y="78867"/>
                        </a:moveTo>
                        <a:cubicBezTo>
                          <a:pt x="468423" y="79058"/>
                          <a:pt x="468423" y="79248"/>
                          <a:pt x="468442" y="79438"/>
                        </a:cubicBezTo>
                        <a:cubicBezTo>
                          <a:pt x="463584" y="98488"/>
                          <a:pt x="343570" y="565880"/>
                          <a:pt x="214411" y="794480"/>
                        </a:cubicBezTo>
                        <a:cubicBezTo>
                          <a:pt x="174024" y="866108"/>
                          <a:pt x="132781" y="914305"/>
                          <a:pt x="93824" y="918305"/>
                        </a:cubicBezTo>
                        <a:cubicBezTo>
                          <a:pt x="-72006" y="934022"/>
                          <a:pt x="32483" y="0"/>
                          <a:pt x="32483" y="0"/>
                        </a:cubicBezTo>
                        <a:cubicBezTo>
                          <a:pt x="94015" y="13811"/>
                          <a:pt x="281657" y="46863"/>
                          <a:pt x="389670" y="65627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543" name="任意多边形: 形状 542">
                    <a:extLst>
                      <a:ext uri="{FF2B5EF4-FFF2-40B4-BE49-F238E27FC236}">
                        <a16:creationId xmlns:a16="http://schemas.microsoft.com/office/drawing/2014/main" id="{DC71A11D-4A91-BD86-E15B-1F12B4511163}"/>
                      </a:ext>
                    </a:extLst>
                  </p:cNvPr>
                  <p:cNvSpPr/>
                  <p:nvPr/>
                </p:nvSpPr>
                <p:spPr>
                  <a:xfrm>
                    <a:off x="8451373" y="2929206"/>
                    <a:ext cx="354740" cy="641073"/>
                  </a:xfrm>
                  <a:custGeom>
                    <a:avLst/>
                    <a:gdLst>
                      <a:gd name="connsiteX0" fmla="*/ 343630 w 354740"/>
                      <a:gd name="connsiteY0" fmla="*/ 510366 h 641073"/>
                      <a:gd name="connsiteX1" fmla="*/ 59881 w 354740"/>
                      <a:gd name="connsiteY1" fmla="*/ 625904 h 641073"/>
                      <a:gd name="connsiteX2" fmla="*/ 6255 w 354740"/>
                      <a:gd name="connsiteY2" fmla="*/ 432261 h 641073"/>
                      <a:gd name="connsiteX3" fmla="*/ 44355 w 354740"/>
                      <a:gd name="connsiteY3" fmla="*/ 255191 h 641073"/>
                      <a:gd name="connsiteX4" fmla="*/ 72930 w 354740"/>
                      <a:gd name="connsiteY4" fmla="*/ 142701 h 641073"/>
                      <a:gd name="connsiteX5" fmla="*/ 258287 w 354740"/>
                      <a:gd name="connsiteY5" fmla="*/ 3160 h 641073"/>
                      <a:gd name="connsiteX6" fmla="*/ 353537 w 354740"/>
                      <a:gd name="connsiteY6" fmla="*/ 231760 h 641073"/>
                      <a:gd name="connsiteX7" fmla="*/ 343630 w 354740"/>
                      <a:gd name="connsiteY7" fmla="*/ 510366 h 6410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354740" h="641073">
                        <a:moveTo>
                          <a:pt x="343630" y="510366"/>
                        </a:moveTo>
                        <a:cubicBezTo>
                          <a:pt x="325438" y="564563"/>
                          <a:pt x="160846" y="682959"/>
                          <a:pt x="59881" y="625904"/>
                        </a:cubicBezTo>
                        <a:cubicBezTo>
                          <a:pt x="1683" y="592948"/>
                          <a:pt x="-8985" y="532369"/>
                          <a:pt x="6255" y="432261"/>
                        </a:cubicBezTo>
                        <a:cubicBezTo>
                          <a:pt x="13590" y="383207"/>
                          <a:pt x="27306" y="324628"/>
                          <a:pt x="44355" y="255191"/>
                        </a:cubicBezTo>
                        <a:cubicBezTo>
                          <a:pt x="53023" y="220425"/>
                          <a:pt x="62643" y="182992"/>
                          <a:pt x="72930" y="142701"/>
                        </a:cubicBezTo>
                        <a:cubicBezTo>
                          <a:pt x="97409" y="45736"/>
                          <a:pt x="154464" y="-14843"/>
                          <a:pt x="258287" y="3160"/>
                        </a:cubicBezTo>
                        <a:cubicBezTo>
                          <a:pt x="362109" y="21162"/>
                          <a:pt x="356490" y="122413"/>
                          <a:pt x="353537" y="231760"/>
                        </a:cubicBezTo>
                        <a:cubicBezTo>
                          <a:pt x="350584" y="341107"/>
                          <a:pt x="361824" y="456264"/>
                          <a:pt x="343630" y="510366"/>
                        </a:cubicBezTo>
                        <a:close/>
                      </a:path>
                    </a:pathLst>
                  </a:custGeom>
                  <a:solidFill>
                    <a:srgbClr val="B25E47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544" name="任意多边形: 形状 543">
                    <a:extLst>
                      <a:ext uri="{FF2B5EF4-FFF2-40B4-BE49-F238E27FC236}">
                        <a16:creationId xmlns:a16="http://schemas.microsoft.com/office/drawing/2014/main" id="{4E132C6B-7333-CABD-EAFB-7086E4800ACB}"/>
                      </a:ext>
                    </a:extLst>
                  </p:cNvPr>
                  <p:cNvSpPr/>
                  <p:nvPr/>
                </p:nvSpPr>
                <p:spPr>
                  <a:xfrm>
                    <a:off x="8457628" y="3167062"/>
                    <a:ext cx="204882" cy="196289"/>
                  </a:xfrm>
                  <a:custGeom>
                    <a:avLst/>
                    <a:gdLst>
                      <a:gd name="connsiteX0" fmla="*/ 204883 w 204882"/>
                      <a:gd name="connsiteY0" fmla="*/ 0 h 196289"/>
                      <a:gd name="connsiteX1" fmla="*/ 0 w 204882"/>
                      <a:gd name="connsiteY1" fmla="*/ 194405 h 196289"/>
                      <a:gd name="connsiteX2" fmla="*/ 38100 w 204882"/>
                      <a:gd name="connsiteY2" fmla="*/ 17336 h 19628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204882" h="196289">
                        <a:moveTo>
                          <a:pt x="204883" y="0"/>
                        </a:moveTo>
                        <a:cubicBezTo>
                          <a:pt x="197072" y="101632"/>
                          <a:pt x="152305" y="212122"/>
                          <a:pt x="0" y="194405"/>
                        </a:cubicBezTo>
                        <a:cubicBezTo>
                          <a:pt x="7334" y="145352"/>
                          <a:pt x="21050" y="86773"/>
                          <a:pt x="38100" y="17336"/>
                        </a:cubicBezTo>
                        <a:close/>
                      </a:path>
                    </a:pathLst>
                  </a:custGeom>
                  <a:solidFill>
                    <a:srgbClr val="914839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545" name="任意多边形: 形状 544">
                    <a:extLst>
                      <a:ext uri="{FF2B5EF4-FFF2-40B4-BE49-F238E27FC236}">
                        <a16:creationId xmlns:a16="http://schemas.microsoft.com/office/drawing/2014/main" id="{C7606A81-B505-AB86-174A-172830A2C7DF}"/>
                      </a:ext>
                    </a:extLst>
                  </p:cNvPr>
                  <p:cNvSpPr/>
                  <p:nvPr/>
                </p:nvSpPr>
                <p:spPr>
                  <a:xfrm>
                    <a:off x="8470296" y="3526876"/>
                    <a:ext cx="158590" cy="155069"/>
                  </a:xfrm>
                  <a:custGeom>
                    <a:avLst/>
                    <a:gdLst>
                      <a:gd name="connsiteX0" fmla="*/ 0 w 158590"/>
                      <a:gd name="connsiteY0" fmla="*/ 7851 h 155069"/>
                      <a:gd name="connsiteX1" fmla="*/ 14954 w 158590"/>
                      <a:gd name="connsiteY1" fmla="*/ 143106 h 155069"/>
                      <a:gd name="connsiteX2" fmla="*/ 79914 w 158590"/>
                      <a:gd name="connsiteY2" fmla="*/ 152631 h 155069"/>
                      <a:gd name="connsiteX3" fmla="*/ 158591 w 158590"/>
                      <a:gd name="connsiteY3" fmla="*/ 34712 h 155069"/>
                      <a:gd name="connsiteX4" fmla="*/ 0 w 158590"/>
                      <a:gd name="connsiteY4" fmla="*/ 7851 h 15506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58590" h="155069">
                        <a:moveTo>
                          <a:pt x="0" y="7851"/>
                        </a:moveTo>
                        <a:cubicBezTo>
                          <a:pt x="4286" y="106911"/>
                          <a:pt x="5334" y="137867"/>
                          <a:pt x="14954" y="143106"/>
                        </a:cubicBezTo>
                        <a:cubicBezTo>
                          <a:pt x="24574" y="148345"/>
                          <a:pt x="68199" y="160156"/>
                          <a:pt x="79914" y="152631"/>
                        </a:cubicBezTo>
                        <a:cubicBezTo>
                          <a:pt x="91630" y="145106"/>
                          <a:pt x="158591" y="34712"/>
                          <a:pt x="158591" y="34712"/>
                        </a:cubicBezTo>
                        <a:cubicBezTo>
                          <a:pt x="158591" y="34712"/>
                          <a:pt x="78867" y="-19867"/>
                          <a:pt x="0" y="7851"/>
                        </a:cubicBezTo>
                        <a:close/>
                      </a:path>
                    </a:pathLst>
                  </a:custGeom>
                  <a:solidFill>
                    <a:srgbClr val="683F1D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546" name="任意多边形: 形状 545">
                    <a:extLst>
                      <a:ext uri="{FF2B5EF4-FFF2-40B4-BE49-F238E27FC236}">
                        <a16:creationId xmlns:a16="http://schemas.microsoft.com/office/drawing/2014/main" id="{87E0CB8C-0F79-486E-B9C4-1205D7286DDF}"/>
                      </a:ext>
                    </a:extLst>
                  </p:cNvPr>
                  <p:cNvSpPr/>
                  <p:nvPr/>
                </p:nvSpPr>
                <p:spPr>
                  <a:xfrm>
                    <a:off x="8371998" y="3625596"/>
                    <a:ext cx="219173" cy="770947"/>
                  </a:xfrm>
                  <a:custGeom>
                    <a:avLst/>
                    <a:gdLst>
                      <a:gd name="connsiteX0" fmla="*/ 171926 w 219173"/>
                      <a:gd name="connsiteY0" fmla="*/ 6953 h 770947"/>
                      <a:gd name="connsiteX1" fmla="*/ 219075 w 219173"/>
                      <a:gd name="connsiteY1" fmla="*/ 619792 h 770947"/>
                      <a:gd name="connsiteX2" fmla="*/ 79724 w 219173"/>
                      <a:gd name="connsiteY2" fmla="*/ 769525 h 770947"/>
                      <a:gd name="connsiteX3" fmla="*/ 0 w 219173"/>
                      <a:gd name="connsiteY3" fmla="*/ 593693 h 770947"/>
                      <a:gd name="connsiteX4" fmla="*/ 120586 w 219173"/>
                      <a:gd name="connsiteY4" fmla="*/ 0 h 77094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19173" h="770947">
                        <a:moveTo>
                          <a:pt x="171926" y="6953"/>
                        </a:moveTo>
                        <a:cubicBezTo>
                          <a:pt x="185738" y="178879"/>
                          <a:pt x="214884" y="587978"/>
                          <a:pt x="219075" y="619792"/>
                        </a:cubicBezTo>
                        <a:cubicBezTo>
                          <a:pt x="223266" y="651605"/>
                          <a:pt x="92869" y="786193"/>
                          <a:pt x="79724" y="769525"/>
                        </a:cubicBezTo>
                        <a:cubicBezTo>
                          <a:pt x="66580" y="752856"/>
                          <a:pt x="0" y="630079"/>
                          <a:pt x="0" y="593693"/>
                        </a:cubicBezTo>
                        <a:cubicBezTo>
                          <a:pt x="0" y="557308"/>
                          <a:pt x="120586" y="0"/>
                          <a:pt x="120586" y="0"/>
                        </a:cubicBezTo>
                        <a:close/>
                      </a:path>
                    </a:pathLst>
                  </a:custGeom>
                  <a:solidFill>
                    <a:srgbClr val="683F1D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547" name="任意多边形: 形状 546">
                    <a:extLst>
                      <a:ext uri="{FF2B5EF4-FFF2-40B4-BE49-F238E27FC236}">
                        <a16:creationId xmlns:a16="http://schemas.microsoft.com/office/drawing/2014/main" id="{ED303A32-0C15-A288-F112-06BC1C55B287}"/>
                      </a:ext>
                    </a:extLst>
                  </p:cNvPr>
                  <p:cNvSpPr/>
                  <p:nvPr/>
                </p:nvSpPr>
                <p:spPr>
                  <a:xfrm>
                    <a:off x="8375823" y="3387690"/>
                    <a:ext cx="476574" cy="262575"/>
                  </a:xfrm>
                  <a:custGeom>
                    <a:avLst/>
                    <a:gdLst>
                      <a:gd name="connsiteX0" fmla="*/ 165720 w 476574"/>
                      <a:gd name="connsiteY0" fmla="*/ 127511 h 262575"/>
                      <a:gd name="connsiteX1" fmla="*/ 428039 w 476574"/>
                      <a:gd name="connsiteY1" fmla="*/ 1400 h 262575"/>
                      <a:gd name="connsiteX2" fmla="*/ 476426 w 476574"/>
                      <a:gd name="connsiteY2" fmla="*/ 102936 h 262575"/>
                      <a:gd name="connsiteX3" fmla="*/ 261542 w 476574"/>
                      <a:gd name="connsiteY3" fmla="*/ 262575 h 262575"/>
                      <a:gd name="connsiteX4" fmla="*/ 162006 w 476574"/>
                      <a:gd name="connsiteY4" fmla="*/ 154562 h 262575"/>
                      <a:gd name="connsiteX5" fmla="*/ 45229 w 476574"/>
                      <a:gd name="connsiteY5" fmla="*/ 262575 h 262575"/>
                      <a:gd name="connsiteX6" fmla="*/ 76281 w 476574"/>
                      <a:gd name="connsiteY6" fmla="*/ 23021 h 262575"/>
                      <a:gd name="connsiteX7" fmla="*/ 165720 w 476574"/>
                      <a:gd name="connsiteY7" fmla="*/ 127511 h 2625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476574" h="262575">
                        <a:moveTo>
                          <a:pt x="165720" y="127511"/>
                        </a:moveTo>
                        <a:cubicBezTo>
                          <a:pt x="238682" y="119986"/>
                          <a:pt x="406227" y="15497"/>
                          <a:pt x="428039" y="1400"/>
                        </a:cubicBezTo>
                        <a:cubicBezTo>
                          <a:pt x="449851" y="-12697"/>
                          <a:pt x="478902" y="83886"/>
                          <a:pt x="476426" y="102936"/>
                        </a:cubicBezTo>
                        <a:cubicBezTo>
                          <a:pt x="473949" y="121986"/>
                          <a:pt x="261542" y="262575"/>
                          <a:pt x="261542" y="262575"/>
                        </a:cubicBezTo>
                        <a:cubicBezTo>
                          <a:pt x="261542" y="262575"/>
                          <a:pt x="208774" y="155800"/>
                          <a:pt x="162006" y="154562"/>
                        </a:cubicBezTo>
                        <a:cubicBezTo>
                          <a:pt x="115238" y="153324"/>
                          <a:pt x="45229" y="262575"/>
                          <a:pt x="45229" y="262575"/>
                        </a:cubicBezTo>
                        <a:cubicBezTo>
                          <a:pt x="-43544" y="182660"/>
                          <a:pt x="15511" y="45119"/>
                          <a:pt x="76281" y="23021"/>
                        </a:cubicBezTo>
                        <a:cubicBezTo>
                          <a:pt x="76281" y="23021"/>
                          <a:pt x="136193" y="130559"/>
                          <a:pt x="165720" y="127511"/>
                        </a:cubicBezTo>
                        <a:close/>
                      </a:path>
                    </a:pathLst>
                  </a:custGeom>
                  <a:solidFill>
                    <a:srgbClr val="FED81D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548" name="任意多边形: 形状 547">
                  <a:extLst>
                    <a:ext uri="{FF2B5EF4-FFF2-40B4-BE49-F238E27FC236}">
                      <a16:creationId xmlns:a16="http://schemas.microsoft.com/office/drawing/2014/main" id="{900228F8-1E9C-95D3-4C65-ADFD19B934C1}"/>
                    </a:ext>
                  </a:extLst>
                </p:cNvPr>
                <p:cNvSpPr/>
                <p:nvPr/>
              </p:nvSpPr>
              <p:spPr>
                <a:xfrm>
                  <a:off x="8291512" y="4953666"/>
                  <a:ext cx="65151" cy="373379"/>
                </a:xfrm>
                <a:custGeom>
                  <a:avLst/>
                  <a:gdLst>
                    <a:gd name="connsiteX0" fmla="*/ 65151 w 65151"/>
                    <a:gd name="connsiteY0" fmla="*/ 0 h 373379"/>
                    <a:gd name="connsiteX1" fmla="*/ 0 w 65151"/>
                    <a:gd name="connsiteY1" fmla="*/ 373380 h 3733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65151" h="373379">
                      <a:moveTo>
                        <a:pt x="65151" y="0"/>
                      </a:moveTo>
                      <a:lnTo>
                        <a:pt x="0" y="373380"/>
                      </a:lnTo>
                    </a:path>
                  </a:pathLst>
                </a:custGeom>
                <a:ln w="7144" cap="rnd">
                  <a:solidFill>
                    <a:srgbClr val="83ADDF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549" name="图形 439">
                <a:extLst>
                  <a:ext uri="{FF2B5EF4-FFF2-40B4-BE49-F238E27FC236}">
                    <a16:creationId xmlns:a16="http://schemas.microsoft.com/office/drawing/2014/main" id="{0D3D4083-E7EB-0F74-E789-EC81B7B23AA3}"/>
                  </a:ext>
                </a:extLst>
              </p:cNvPr>
              <p:cNvGrpSpPr/>
              <p:nvPr/>
            </p:nvGrpSpPr>
            <p:grpSpPr>
              <a:xfrm>
                <a:off x="8356853" y="2580176"/>
                <a:ext cx="586740" cy="691833"/>
                <a:chOff x="8356853" y="2580176"/>
                <a:chExt cx="586740" cy="691833"/>
              </a:xfrm>
            </p:grpSpPr>
            <p:sp>
              <p:nvSpPr>
                <p:cNvPr id="550" name="任意多边形: 形状 549">
                  <a:extLst>
                    <a:ext uri="{FF2B5EF4-FFF2-40B4-BE49-F238E27FC236}">
                      <a16:creationId xmlns:a16="http://schemas.microsoft.com/office/drawing/2014/main" id="{B934D44A-39F6-EAE6-EAEC-7DB1896BD4FA}"/>
                    </a:ext>
                  </a:extLst>
                </p:cNvPr>
                <p:cNvSpPr/>
                <p:nvPr/>
              </p:nvSpPr>
              <p:spPr>
                <a:xfrm>
                  <a:off x="8576427" y="2580176"/>
                  <a:ext cx="322674" cy="255558"/>
                </a:xfrm>
                <a:custGeom>
                  <a:avLst/>
                  <a:gdLst>
                    <a:gd name="connsiteX0" fmla="*/ 317446 w 322674"/>
                    <a:gd name="connsiteY0" fmla="*/ 199694 h 255558"/>
                    <a:gd name="connsiteX1" fmla="*/ 209338 w 322674"/>
                    <a:gd name="connsiteY1" fmla="*/ 255511 h 255558"/>
                    <a:gd name="connsiteX2" fmla="*/ 59986 w 322674"/>
                    <a:gd name="connsiteY2" fmla="*/ 193884 h 255558"/>
                    <a:gd name="connsiteX3" fmla="*/ 549 w 322674"/>
                    <a:gd name="connsiteY3" fmla="*/ 66249 h 255558"/>
                    <a:gd name="connsiteX4" fmla="*/ 24457 w 322674"/>
                    <a:gd name="connsiteY4" fmla="*/ 21958 h 255558"/>
                    <a:gd name="connsiteX5" fmla="*/ 203623 w 322674"/>
                    <a:gd name="connsiteY5" fmla="*/ 73488 h 255558"/>
                    <a:gd name="connsiteX6" fmla="*/ 284109 w 322674"/>
                    <a:gd name="connsiteY6" fmla="*/ 128638 h 255558"/>
                    <a:gd name="connsiteX7" fmla="*/ 317446 w 322674"/>
                    <a:gd name="connsiteY7" fmla="*/ 199694 h 2555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322674" h="255558">
                      <a:moveTo>
                        <a:pt x="317446" y="199694"/>
                      </a:moveTo>
                      <a:cubicBezTo>
                        <a:pt x="293386" y="235632"/>
                        <a:pt x="252572" y="256701"/>
                        <a:pt x="209338" y="255511"/>
                      </a:cubicBezTo>
                      <a:cubicBezTo>
                        <a:pt x="133138" y="254273"/>
                        <a:pt x="59986" y="193884"/>
                        <a:pt x="59986" y="193884"/>
                      </a:cubicBezTo>
                      <a:cubicBezTo>
                        <a:pt x="59986" y="193884"/>
                        <a:pt x="-6689" y="126257"/>
                        <a:pt x="549" y="66249"/>
                      </a:cubicBezTo>
                      <a:cubicBezTo>
                        <a:pt x="2769" y="49037"/>
                        <a:pt x="11284" y="33254"/>
                        <a:pt x="24457" y="21958"/>
                      </a:cubicBezTo>
                      <a:cubicBezTo>
                        <a:pt x="81607" y="-29477"/>
                        <a:pt x="170762" y="18434"/>
                        <a:pt x="203623" y="73488"/>
                      </a:cubicBezTo>
                      <a:cubicBezTo>
                        <a:pt x="236484" y="128543"/>
                        <a:pt x="246390" y="128161"/>
                        <a:pt x="284109" y="128638"/>
                      </a:cubicBezTo>
                      <a:cubicBezTo>
                        <a:pt x="316875" y="129019"/>
                        <a:pt x="331258" y="166357"/>
                        <a:pt x="317446" y="199694"/>
                      </a:cubicBezTo>
                      <a:close/>
                    </a:path>
                  </a:pathLst>
                </a:custGeom>
                <a:solidFill>
                  <a:srgbClr val="60473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51" name="任意多边形: 形状 550">
                  <a:extLst>
                    <a:ext uri="{FF2B5EF4-FFF2-40B4-BE49-F238E27FC236}">
                      <a16:creationId xmlns:a16="http://schemas.microsoft.com/office/drawing/2014/main" id="{98EFD0FF-785D-0E93-EC23-1EF5FCA17EB8}"/>
                    </a:ext>
                  </a:extLst>
                </p:cNvPr>
                <p:cNvSpPr/>
                <p:nvPr/>
              </p:nvSpPr>
              <p:spPr>
                <a:xfrm>
                  <a:off x="8576427" y="2640322"/>
                  <a:ext cx="247251" cy="195365"/>
                </a:xfrm>
                <a:custGeom>
                  <a:avLst/>
                  <a:gdLst>
                    <a:gd name="connsiteX0" fmla="*/ 209338 w 247251"/>
                    <a:gd name="connsiteY0" fmla="*/ 195365 h 195365"/>
                    <a:gd name="connsiteX1" fmla="*/ 59986 w 247251"/>
                    <a:gd name="connsiteY1" fmla="*/ 133739 h 195365"/>
                    <a:gd name="connsiteX2" fmla="*/ 549 w 247251"/>
                    <a:gd name="connsiteY2" fmla="*/ 6103 h 195365"/>
                    <a:gd name="connsiteX3" fmla="*/ 223530 w 247251"/>
                    <a:gd name="connsiteY3" fmla="*/ 67635 h 195365"/>
                    <a:gd name="connsiteX4" fmla="*/ 209338 w 247251"/>
                    <a:gd name="connsiteY4" fmla="*/ 195365 h 1953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47251" h="195365">
                      <a:moveTo>
                        <a:pt x="209338" y="195365"/>
                      </a:moveTo>
                      <a:cubicBezTo>
                        <a:pt x="133138" y="194127"/>
                        <a:pt x="59986" y="133739"/>
                        <a:pt x="59986" y="133739"/>
                      </a:cubicBezTo>
                      <a:cubicBezTo>
                        <a:pt x="59986" y="133739"/>
                        <a:pt x="-6689" y="66111"/>
                        <a:pt x="549" y="6103"/>
                      </a:cubicBezTo>
                      <a:cubicBezTo>
                        <a:pt x="75321" y="-11613"/>
                        <a:pt x="166285" y="9342"/>
                        <a:pt x="223530" y="67635"/>
                      </a:cubicBezTo>
                      <a:cubicBezTo>
                        <a:pt x="269155" y="114117"/>
                        <a:pt x="240294" y="163171"/>
                        <a:pt x="209338" y="195365"/>
                      </a:cubicBezTo>
                      <a:close/>
                    </a:path>
                  </a:pathLst>
                </a:custGeom>
                <a:solidFill>
                  <a:srgbClr val="47352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52" name="任意多边形: 形状 551">
                  <a:extLst>
                    <a:ext uri="{FF2B5EF4-FFF2-40B4-BE49-F238E27FC236}">
                      <a16:creationId xmlns:a16="http://schemas.microsoft.com/office/drawing/2014/main" id="{5E9F0007-6011-7866-92F2-65F9313E3ADF}"/>
                    </a:ext>
                  </a:extLst>
                </p:cNvPr>
                <p:cNvSpPr/>
                <p:nvPr/>
              </p:nvSpPr>
              <p:spPr>
                <a:xfrm>
                  <a:off x="8649218" y="2584989"/>
                  <a:ext cx="40914" cy="142875"/>
                </a:xfrm>
                <a:custGeom>
                  <a:avLst/>
                  <a:gdLst>
                    <a:gd name="connsiteX0" fmla="*/ 30151 w 40914"/>
                    <a:gd name="connsiteY0" fmla="*/ 142875 h 142875"/>
                    <a:gd name="connsiteX1" fmla="*/ 40915 w 40914"/>
                    <a:gd name="connsiteY1" fmla="*/ 0 h 142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0914" h="142875">
                      <a:moveTo>
                        <a:pt x="30151" y="142875"/>
                      </a:moveTo>
                      <a:cubicBezTo>
                        <a:pt x="-15378" y="84296"/>
                        <a:pt x="-7377" y="17431"/>
                        <a:pt x="40915" y="0"/>
                      </a:cubicBezTo>
                    </a:path>
                  </a:pathLst>
                </a:custGeom>
                <a:noFill/>
                <a:ln w="7144" cap="rnd">
                  <a:solidFill>
                    <a:srgbClr val="896442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53" name="任意多边形: 形状 552">
                  <a:extLst>
                    <a:ext uri="{FF2B5EF4-FFF2-40B4-BE49-F238E27FC236}">
                      <a16:creationId xmlns:a16="http://schemas.microsoft.com/office/drawing/2014/main" id="{73478A4E-39E9-7A0B-5F6A-7A0C4DE5B724}"/>
                    </a:ext>
                  </a:extLst>
                </p:cNvPr>
                <p:cNvSpPr/>
                <p:nvPr/>
              </p:nvSpPr>
              <p:spPr>
                <a:xfrm>
                  <a:off x="8709893" y="2619375"/>
                  <a:ext cx="40914" cy="142875"/>
                </a:xfrm>
                <a:custGeom>
                  <a:avLst/>
                  <a:gdLst>
                    <a:gd name="connsiteX0" fmla="*/ 30152 w 40914"/>
                    <a:gd name="connsiteY0" fmla="*/ 142875 h 142875"/>
                    <a:gd name="connsiteX1" fmla="*/ 40914 w 40914"/>
                    <a:gd name="connsiteY1" fmla="*/ 0 h 142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0914" h="142875">
                      <a:moveTo>
                        <a:pt x="30152" y="142875"/>
                      </a:moveTo>
                      <a:cubicBezTo>
                        <a:pt x="-15378" y="84392"/>
                        <a:pt x="-7377" y="17431"/>
                        <a:pt x="40914" y="0"/>
                      </a:cubicBezTo>
                    </a:path>
                  </a:pathLst>
                </a:custGeom>
                <a:noFill/>
                <a:ln w="7144" cap="rnd">
                  <a:solidFill>
                    <a:srgbClr val="896442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54" name="任意多边形: 形状 553">
                  <a:extLst>
                    <a:ext uri="{FF2B5EF4-FFF2-40B4-BE49-F238E27FC236}">
                      <a16:creationId xmlns:a16="http://schemas.microsoft.com/office/drawing/2014/main" id="{E95ED9B8-2568-FDBA-0123-12DC4A19E51E}"/>
                    </a:ext>
                  </a:extLst>
                </p:cNvPr>
                <p:cNvSpPr/>
                <p:nvPr/>
              </p:nvSpPr>
              <p:spPr>
                <a:xfrm>
                  <a:off x="8390312" y="2694936"/>
                  <a:ext cx="453268" cy="493751"/>
                </a:xfrm>
                <a:custGeom>
                  <a:avLst/>
                  <a:gdLst>
                    <a:gd name="connsiteX0" fmla="*/ 453269 w 453268"/>
                    <a:gd name="connsiteY0" fmla="*/ 209521 h 493751"/>
                    <a:gd name="connsiteX1" fmla="*/ 413264 w 453268"/>
                    <a:gd name="connsiteY1" fmla="*/ 285721 h 493751"/>
                    <a:gd name="connsiteX2" fmla="*/ 344112 w 453268"/>
                    <a:gd name="connsiteY2" fmla="*/ 382972 h 493751"/>
                    <a:gd name="connsiteX3" fmla="*/ 162089 w 453268"/>
                    <a:gd name="connsiteY3" fmla="*/ 492509 h 493751"/>
                    <a:gd name="connsiteX4" fmla="*/ 2164 w 453268"/>
                    <a:gd name="connsiteY4" fmla="*/ 347634 h 493751"/>
                    <a:gd name="connsiteX5" fmla="*/ 2164 w 453268"/>
                    <a:gd name="connsiteY5" fmla="*/ 345253 h 493751"/>
                    <a:gd name="connsiteX6" fmla="*/ 81603 w 453268"/>
                    <a:gd name="connsiteY6" fmla="*/ 191519 h 493751"/>
                    <a:gd name="connsiteX7" fmla="*/ 150755 w 453268"/>
                    <a:gd name="connsiteY7" fmla="*/ 77219 h 493751"/>
                    <a:gd name="connsiteX8" fmla="*/ 359352 w 453268"/>
                    <a:gd name="connsiteY8" fmla="*/ 15592 h 493751"/>
                    <a:gd name="connsiteX9" fmla="*/ 453269 w 453268"/>
                    <a:gd name="connsiteY9" fmla="*/ 209521 h 4937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453268" h="493751">
                      <a:moveTo>
                        <a:pt x="453269" y="209521"/>
                      </a:moveTo>
                      <a:cubicBezTo>
                        <a:pt x="441467" y="235696"/>
                        <a:pt x="428103" y="261137"/>
                        <a:pt x="413264" y="285721"/>
                      </a:cubicBezTo>
                      <a:cubicBezTo>
                        <a:pt x="393099" y="320097"/>
                        <a:pt x="369963" y="352634"/>
                        <a:pt x="344112" y="382972"/>
                      </a:cubicBezTo>
                      <a:cubicBezTo>
                        <a:pt x="296487" y="438026"/>
                        <a:pt x="234384" y="486318"/>
                        <a:pt x="162089" y="492509"/>
                      </a:cubicBezTo>
                      <a:cubicBezTo>
                        <a:pt x="-11456" y="507368"/>
                        <a:pt x="-3360" y="384781"/>
                        <a:pt x="2164" y="347634"/>
                      </a:cubicBezTo>
                      <a:cubicBezTo>
                        <a:pt x="2164" y="346777"/>
                        <a:pt x="2164" y="346015"/>
                        <a:pt x="2164" y="345253"/>
                      </a:cubicBezTo>
                      <a:cubicBezTo>
                        <a:pt x="2164" y="344491"/>
                        <a:pt x="39788" y="267814"/>
                        <a:pt x="81603" y="191519"/>
                      </a:cubicBezTo>
                      <a:cubicBezTo>
                        <a:pt x="102558" y="152190"/>
                        <a:pt x="125637" y="114033"/>
                        <a:pt x="150755" y="77219"/>
                      </a:cubicBezTo>
                      <a:cubicBezTo>
                        <a:pt x="206476" y="-505"/>
                        <a:pt x="283343" y="-16507"/>
                        <a:pt x="359352" y="15592"/>
                      </a:cubicBezTo>
                      <a:cubicBezTo>
                        <a:pt x="435362" y="47692"/>
                        <a:pt x="443934" y="93793"/>
                        <a:pt x="453269" y="209521"/>
                      </a:cubicBezTo>
                      <a:close/>
                    </a:path>
                  </a:pathLst>
                </a:custGeom>
                <a:solidFill>
                  <a:srgbClr val="B25E4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55" name="任意多边形: 形状 554">
                  <a:extLst>
                    <a:ext uri="{FF2B5EF4-FFF2-40B4-BE49-F238E27FC236}">
                      <a16:creationId xmlns:a16="http://schemas.microsoft.com/office/drawing/2014/main" id="{41B5190D-13EA-D2CE-3C66-2C7A2CF188C7}"/>
                    </a:ext>
                  </a:extLst>
                </p:cNvPr>
                <p:cNvSpPr/>
                <p:nvPr/>
              </p:nvSpPr>
              <p:spPr>
                <a:xfrm>
                  <a:off x="8652195" y="2923603"/>
                  <a:ext cx="151666" cy="154305"/>
                </a:xfrm>
                <a:custGeom>
                  <a:avLst/>
                  <a:gdLst>
                    <a:gd name="connsiteX0" fmla="*/ 151381 w 151666"/>
                    <a:gd name="connsiteY0" fmla="*/ 57722 h 154305"/>
                    <a:gd name="connsiteX1" fmla="*/ 82229 w 151666"/>
                    <a:gd name="connsiteY1" fmla="*/ 154305 h 154305"/>
                    <a:gd name="connsiteX2" fmla="*/ 77276 w 151666"/>
                    <a:gd name="connsiteY2" fmla="*/ 154305 h 154305"/>
                    <a:gd name="connsiteX3" fmla="*/ 0 w 151666"/>
                    <a:gd name="connsiteY3" fmla="*/ 77276 h 154305"/>
                    <a:gd name="connsiteX4" fmla="*/ 77029 w 151666"/>
                    <a:gd name="connsiteY4" fmla="*/ 0 h 154305"/>
                    <a:gd name="connsiteX5" fmla="*/ 151666 w 151666"/>
                    <a:gd name="connsiteY5" fmla="*/ 57150 h 1543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51666" h="154305">
                      <a:moveTo>
                        <a:pt x="151381" y="57722"/>
                      </a:moveTo>
                      <a:cubicBezTo>
                        <a:pt x="131178" y="91869"/>
                        <a:pt x="108042" y="124187"/>
                        <a:pt x="82229" y="154305"/>
                      </a:cubicBezTo>
                      <a:lnTo>
                        <a:pt x="77276" y="154305"/>
                      </a:lnTo>
                      <a:cubicBezTo>
                        <a:pt x="34661" y="154372"/>
                        <a:pt x="67" y="119891"/>
                        <a:pt x="0" y="77276"/>
                      </a:cubicBezTo>
                      <a:cubicBezTo>
                        <a:pt x="-67" y="34671"/>
                        <a:pt x="34414" y="67"/>
                        <a:pt x="77029" y="0"/>
                      </a:cubicBezTo>
                      <a:cubicBezTo>
                        <a:pt x="111976" y="-57"/>
                        <a:pt x="142608" y="23393"/>
                        <a:pt x="151666" y="57150"/>
                      </a:cubicBezTo>
                      <a:close/>
                    </a:path>
                  </a:pathLst>
                </a:custGeom>
                <a:solidFill>
                  <a:srgbClr val="A0503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56" name="任意多边形: 形状 555">
                  <a:extLst>
                    <a:ext uri="{FF2B5EF4-FFF2-40B4-BE49-F238E27FC236}">
                      <a16:creationId xmlns:a16="http://schemas.microsoft.com/office/drawing/2014/main" id="{9A67D322-71E0-0A4F-D33A-8F06A3604930}"/>
                    </a:ext>
                  </a:extLst>
                </p:cNvPr>
                <p:cNvSpPr/>
                <p:nvPr/>
              </p:nvSpPr>
              <p:spPr>
                <a:xfrm>
                  <a:off x="8392191" y="2886455"/>
                  <a:ext cx="106584" cy="157257"/>
                </a:xfrm>
                <a:custGeom>
                  <a:avLst/>
                  <a:gdLst>
                    <a:gd name="connsiteX0" fmla="*/ 106585 w 106584"/>
                    <a:gd name="connsiteY0" fmla="*/ 64961 h 157257"/>
                    <a:gd name="connsiteX1" fmla="*/ 14383 w 106584"/>
                    <a:gd name="connsiteY1" fmla="*/ 157258 h 157257"/>
                    <a:gd name="connsiteX2" fmla="*/ 0 w 106584"/>
                    <a:gd name="connsiteY2" fmla="*/ 156115 h 157257"/>
                    <a:gd name="connsiteX3" fmla="*/ 0 w 106584"/>
                    <a:gd name="connsiteY3" fmla="*/ 153734 h 157257"/>
                    <a:gd name="connsiteX4" fmla="*/ 79438 w 106584"/>
                    <a:gd name="connsiteY4" fmla="*/ 0 h 157257"/>
                    <a:gd name="connsiteX5" fmla="*/ 106585 w 106584"/>
                    <a:gd name="connsiteY5" fmla="*/ 64961 h 1572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06584" h="157257">
                      <a:moveTo>
                        <a:pt x="106585" y="64961"/>
                      </a:moveTo>
                      <a:cubicBezTo>
                        <a:pt x="106585" y="115900"/>
                        <a:pt x="65322" y="157201"/>
                        <a:pt x="14383" y="157258"/>
                      </a:cubicBezTo>
                      <a:cubicBezTo>
                        <a:pt x="9563" y="157267"/>
                        <a:pt x="4753" y="156877"/>
                        <a:pt x="0" y="156115"/>
                      </a:cubicBezTo>
                      <a:cubicBezTo>
                        <a:pt x="0" y="155258"/>
                        <a:pt x="0" y="154496"/>
                        <a:pt x="0" y="153734"/>
                      </a:cubicBezTo>
                      <a:cubicBezTo>
                        <a:pt x="0" y="152972"/>
                        <a:pt x="37624" y="76295"/>
                        <a:pt x="79438" y="0"/>
                      </a:cubicBezTo>
                      <a:cubicBezTo>
                        <a:pt x="96745" y="17202"/>
                        <a:pt x="106509" y="40567"/>
                        <a:pt x="106585" y="64961"/>
                      </a:cubicBezTo>
                      <a:close/>
                    </a:path>
                  </a:pathLst>
                </a:custGeom>
                <a:solidFill>
                  <a:srgbClr val="A0503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57" name="任意多边形: 形状 556">
                  <a:extLst>
                    <a:ext uri="{FF2B5EF4-FFF2-40B4-BE49-F238E27FC236}">
                      <a16:creationId xmlns:a16="http://schemas.microsoft.com/office/drawing/2014/main" id="{54149432-57B2-B350-89F5-C8FB8469F069}"/>
                    </a:ext>
                  </a:extLst>
                </p:cNvPr>
                <p:cNvSpPr/>
                <p:nvPr/>
              </p:nvSpPr>
              <p:spPr>
                <a:xfrm>
                  <a:off x="8770478" y="2760851"/>
                  <a:ext cx="173115" cy="298958"/>
                </a:xfrm>
                <a:custGeom>
                  <a:avLst/>
                  <a:gdLst>
                    <a:gd name="connsiteX0" fmla="*/ 95677 w 173115"/>
                    <a:gd name="connsiteY0" fmla="*/ 225140 h 298958"/>
                    <a:gd name="connsiteX1" fmla="*/ 69673 w 173115"/>
                    <a:gd name="connsiteY1" fmla="*/ 249048 h 298958"/>
                    <a:gd name="connsiteX2" fmla="*/ 18048 w 173115"/>
                    <a:gd name="connsiteY2" fmla="*/ 298959 h 298958"/>
                    <a:gd name="connsiteX3" fmla="*/ 33669 w 173115"/>
                    <a:gd name="connsiteY3" fmla="*/ 66073 h 298958"/>
                    <a:gd name="connsiteX4" fmla="*/ 159971 w 173115"/>
                    <a:gd name="connsiteY4" fmla="*/ 12638 h 298958"/>
                    <a:gd name="connsiteX5" fmla="*/ 166543 w 173115"/>
                    <a:gd name="connsiteY5" fmla="*/ 20924 h 298958"/>
                    <a:gd name="connsiteX6" fmla="*/ 95677 w 173115"/>
                    <a:gd name="connsiteY6" fmla="*/ 225140 h 2989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73115" h="298958">
                      <a:moveTo>
                        <a:pt x="95677" y="225140"/>
                      </a:moveTo>
                      <a:lnTo>
                        <a:pt x="69673" y="249048"/>
                      </a:lnTo>
                      <a:cubicBezTo>
                        <a:pt x="27192" y="289053"/>
                        <a:pt x="18048" y="298959"/>
                        <a:pt x="18048" y="298959"/>
                      </a:cubicBezTo>
                      <a:cubicBezTo>
                        <a:pt x="-5669" y="239523"/>
                        <a:pt x="-11194" y="139701"/>
                        <a:pt x="33669" y="66073"/>
                      </a:cubicBezTo>
                      <a:cubicBezTo>
                        <a:pt x="78532" y="-7555"/>
                        <a:pt x="131872" y="-10127"/>
                        <a:pt x="159971" y="12638"/>
                      </a:cubicBezTo>
                      <a:cubicBezTo>
                        <a:pt x="162752" y="14876"/>
                        <a:pt x="164999" y="17705"/>
                        <a:pt x="166543" y="20924"/>
                      </a:cubicBezTo>
                      <a:cubicBezTo>
                        <a:pt x="186831" y="58548"/>
                        <a:pt x="159304" y="166085"/>
                        <a:pt x="95677" y="225140"/>
                      </a:cubicBezTo>
                      <a:close/>
                    </a:path>
                  </a:pathLst>
                </a:custGeom>
                <a:solidFill>
                  <a:srgbClr val="60473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58" name="任意多边形: 形状 557">
                  <a:extLst>
                    <a:ext uri="{FF2B5EF4-FFF2-40B4-BE49-F238E27FC236}">
                      <a16:creationId xmlns:a16="http://schemas.microsoft.com/office/drawing/2014/main" id="{F057CA38-C877-9320-7542-160D2F77A619}"/>
                    </a:ext>
                  </a:extLst>
                </p:cNvPr>
                <p:cNvSpPr/>
                <p:nvPr/>
              </p:nvSpPr>
              <p:spPr>
                <a:xfrm>
                  <a:off x="8770478" y="2761137"/>
                  <a:ext cx="166542" cy="298958"/>
                </a:xfrm>
                <a:custGeom>
                  <a:avLst/>
                  <a:gdLst>
                    <a:gd name="connsiteX0" fmla="*/ 166543 w 166542"/>
                    <a:gd name="connsiteY0" fmla="*/ 20924 h 298958"/>
                    <a:gd name="connsiteX1" fmla="*/ 69673 w 166542"/>
                    <a:gd name="connsiteY1" fmla="*/ 249048 h 298958"/>
                    <a:gd name="connsiteX2" fmla="*/ 18048 w 166542"/>
                    <a:gd name="connsiteY2" fmla="*/ 298959 h 298958"/>
                    <a:gd name="connsiteX3" fmla="*/ 33669 w 166542"/>
                    <a:gd name="connsiteY3" fmla="*/ 66073 h 298958"/>
                    <a:gd name="connsiteX4" fmla="*/ 159971 w 166542"/>
                    <a:gd name="connsiteY4" fmla="*/ 12638 h 298958"/>
                    <a:gd name="connsiteX5" fmla="*/ 166543 w 166542"/>
                    <a:gd name="connsiteY5" fmla="*/ 20924 h 2989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66542" h="298958">
                      <a:moveTo>
                        <a:pt x="166543" y="20924"/>
                      </a:moveTo>
                      <a:cubicBezTo>
                        <a:pt x="114155" y="35402"/>
                        <a:pt x="69959" y="121222"/>
                        <a:pt x="69673" y="249048"/>
                      </a:cubicBezTo>
                      <a:cubicBezTo>
                        <a:pt x="27192" y="289053"/>
                        <a:pt x="18048" y="298959"/>
                        <a:pt x="18048" y="298959"/>
                      </a:cubicBezTo>
                      <a:cubicBezTo>
                        <a:pt x="-5669" y="239523"/>
                        <a:pt x="-11194" y="139701"/>
                        <a:pt x="33669" y="66073"/>
                      </a:cubicBezTo>
                      <a:cubicBezTo>
                        <a:pt x="78532" y="-7556"/>
                        <a:pt x="131872" y="-10127"/>
                        <a:pt x="159971" y="12638"/>
                      </a:cubicBezTo>
                      <a:cubicBezTo>
                        <a:pt x="162752" y="14876"/>
                        <a:pt x="164999" y="17705"/>
                        <a:pt x="166543" y="20924"/>
                      </a:cubicBezTo>
                      <a:close/>
                    </a:path>
                  </a:pathLst>
                </a:custGeom>
                <a:solidFill>
                  <a:srgbClr val="47352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59" name="任意多边形: 形状 558">
                  <a:extLst>
                    <a:ext uri="{FF2B5EF4-FFF2-40B4-BE49-F238E27FC236}">
                      <a16:creationId xmlns:a16="http://schemas.microsoft.com/office/drawing/2014/main" id="{6E4F0D10-4BE4-1CDD-EC06-DACCD0E9979D}"/>
                    </a:ext>
                  </a:extLst>
                </p:cNvPr>
                <p:cNvSpPr/>
                <p:nvPr/>
              </p:nvSpPr>
              <p:spPr>
                <a:xfrm>
                  <a:off x="8749219" y="2960858"/>
                  <a:ext cx="144398" cy="147259"/>
                </a:xfrm>
                <a:custGeom>
                  <a:avLst/>
                  <a:gdLst>
                    <a:gd name="connsiteX0" fmla="*/ 5684 w 144398"/>
                    <a:gd name="connsiteY0" fmla="*/ 125241 h 147259"/>
                    <a:gd name="connsiteX1" fmla="*/ 143892 w 144398"/>
                    <a:gd name="connsiteY1" fmla="*/ 80188 h 147259"/>
                    <a:gd name="connsiteX2" fmla="*/ 43118 w 144398"/>
                    <a:gd name="connsiteY2" fmla="*/ 10274 h 147259"/>
                    <a:gd name="connsiteX3" fmla="*/ 5684 w 144398"/>
                    <a:gd name="connsiteY3" fmla="*/ 125241 h 1472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44398" h="147259">
                      <a:moveTo>
                        <a:pt x="5684" y="125241"/>
                      </a:moveTo>
                      <a:cubicBezTo>
                        <a:pt x="37117" y="168961"/>
                        <a:pt x="137415" y="144291"/>
                        <a:pt x="143892" y="80188"/>
                      </a:cubicBezTo>
                      <a:cubicBezTo>
                        <a:pt x="150369" y="16085"/>
                        <a:pt x="93505" y="-18586"/>
                        <a:pt x="43118" y="10274"/>
                      </a:cubicBezTo>
                      <a:cubicBezTo>
                        <a:pt x="-7270" y="39135"/>
                        <a:pt x="-3746" y="112192"/>
                        <a:pt x="5684" y="125241"/>
                      </a:cubicBezTo>
                      <a:close/>
                    </a:path>
                  </a:pathLst>
                </a:custGeom>
                <a:solidFill>
                  <a:srgbClr val="B25E4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60" name="任意多边形: 形状 559">
                  <a:extLst>
                    <a:ext uri="{FF2B5EF4-FFF2-40B4-BE49-F238E27FC236}">
                      <a16:creationId xmlns:a16="http://schemas.microsoft.com/office/drawing/2014/main" id="{2C8669E6-DA86-C447-B962-6A9AFB95C4EA}"/>
                    </a:ext>
                  </a:extLst>
                </p:cNvPr>
                <p:cNvSpPr/>
                <p:nvPr/>
              </p:nvSpPr>
              <p:spPr>
                <a:xfrm>
                  <a:off x="8857107" y="2771775"/>
                  <a:ext cx="77342" cy="99821"/>
                </a:xfrm>
                <a:custGeom>
                  <a:avLst/>
                  <a:gdLst>
                    <a:gd name="connsiteX0" fmla="*/ 0 w 77342"/>
                    <a:gd name="connsiteY0" fmla="*/ 0 h 99821"/>
                    <a:gd name="connsiteX1" fmla="*/ 77343 w 77342"/>
                    <a:gd name="connsiteY1" fmla="*/ 99822 h 998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77342" h="99821">
                      <a:moveTo>
                        <a:pt x="0" y="0"/>
                      </a:moveTo>
                      <a:cubicBezTo>
                        <a:pt x="9525" y="51340"/>
                        <a:pt x="51149" y="92774"/>
                        <a:pt x="77343" y="99822"/>
                      </a:cubicBezTo>
                    </a:path>
                  </a:pathLst>
                </a:custGeom>
                <a:noFill/>
                <a:ln w="7144" cap="rnd">
                  <a:solidFill>
                    <a:srgbClr val="896442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61" name="任意多边形: 形状 560">
                  <a:extLst>
                    <a:ext uri="{FF2B5EF4-FFF2-40B4-BE49-F238E27FC236}">
                      <a16:creationId xmlns:a16="http://schemas.microsoft.com/office/drawing/2014/main" id="{69E17C09-1031-CE06-04CF-58CF1D678A26}"/>
                    </a:ext>
                  </a:extLst>
                </p:cNvPr>
                <p:cNvSpPr/>
                <p:nvPr/>
              </p:nvSpPr>
              <p:spPr>
                <a:xfrm>
                  <a:off x="8813196" y="2813589"/>
                  <a:ext cx="106203" cy="102133"/>
                </a:xfrm>
                <a:custGeom>
                  <a:avLst/>
                  <a:gdLst>
                    <a:gd name="connsiteX0" fmla="*/ 0 w 106203"/>
                    <a:gd name="connsiteY0" fmla="*/ 0 h 102133"/>
                    <a:gd name="connsiteX1" fmla="*/ 106203 w 106203"/>
                    <a:gd name="connsiteY1" fmla="*/ 101917 h 1021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06203" h="102133">
                      <a:moveTo>
                        <a:pt x="0" y="0"/>
                      </a:moveTo>
                      <a:cubicBezTo>
                        <a:pt x="9525" y="45720"/>
                        <a:pt x="42481" y="106204"/>
                        <a:pt x="106203" y="101917"/>
                      </a:cubicBezTo>
                    </a:path>
                  </a:pathLst>
                </a:custGeom>
                <a:noFill/>
                <a:ln w="7144" cap="rnd">
                  <a:solidFill>
                    <a:srgbClr val="896442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62" name="任意多边形: 形状 561">
                  <a:extLst>
                    <a:ext uri="{FF2B5EF4-FFF2-40B4-BE49-F238E27FC236}">
                      <a16:creationId xmlns:a16="http://schemas.microsoft.com/office/drawing/2014/main" id="{0C3A8365-0D69-E434-BAC3-1A3D8F88D7F2}"/>
                    </a:ext>
                  </a:extLst>
                </p:cNvPr>
                <p:cNvSpPr/>
                <p:nvPr/>
              </p:nvSpPr>
              <p:spPr>
                <a:xfrm>
                  <a:off x="8542972" y="2828734"/>
                  <a:ext cx="26859" cy="26860"/>
                </a:xfrm>
                <a:custGeom>
                  <a:avLst/>
                  <a:gdLst>
                    <a:gd name="connsiteX0" fmla="*/ 0 w 26859"/>
                    <a:gd name="connsiteY0" fmla="*/ 13430 h 26860"/>
                    <a:gd name="connsiteX1" fmla="*/ 13430 w 26859"/>
                    <a:gd name="connsiteY1" fmla="*/ 26861 h 26860"/>
                    <a:gd name="connsiteX2" fmla="*/ 26860 w 26859"/>
                    <a:gd name="connsiteY2" fmla="*/ 13430 h 26860"/>
                    <a:gd name="connsiteX3" fmla="*/ 13430 w 26859"/>
                    <a:gd name="connsiteY3" fmla="*/ 0 h 26860"/>
                    <a:gd name="connsiteX4" fmla="*/ 0 w 26859"/>
                    <a:gd name="connsiteY4" fmla="*/ 13430 h 268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6859" h="26860">
                      <a:moveTo>
                        <a:pt x="0" y="13430"/>
                      </a:moveTo>
                      <a:cubicBezTo>
                        <a:pt x="0" y="20850"/>
                        <a:pt x="6010" y="26861"/>
                        <a:pt x="13430" y="26861"/>
                      </a:cubicBezTo>
                      <a:cubicBezTo>
                        <a:pt x="20850" y="26861"/>
                        <a:pt x="26860" y="20850"/>
                        <a:pt x="26860" y="13430"/>
                      </a:cubicBezTo>
                      <a:cubicBezTo>
                        <a:pt x="26860" y="6010"/>
                        <a:pt x="20850" y="0"/>
                        <a:pt x="13430" y="0"/>
                      </a:cubicBezTo>
                      <a:cubicBezTo>
                        <a:pt x="6010" y="0"/>
                        <a:pt x="0" y="6010"/>
                        <a:pt x="0" y="13430"/>
                      </a:cubicBezTo>
                      <a:close/>
                    </a:path>
                  </a:pathLst>
                </a:custGeom>
                <a:solidFill>
                  <a:srgbClr val="683F1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63" name="任意多边形: 形状 562">
                  <a:extLst>
                    <a:ext uri="{FF2B5EF4-FFF2-40B4-BE49-F238E27FC236}">
                      <a16:creationId xmlns:a16="http://schemas.microsoft.com/office/drawing/2014/main" id="{16950A66-06C6-B18D-6CAD-7792E73631F5}"/>
                    </a:ext>
                  </a:extLst>
                </p:cNvPr>
                <p:cNvSpPr/>
                <p:nvPr/>
              </p:nvSpPr>
              <p:spPr>
                <a:xfrm>
                  <a:off x="8632317" y="2864643"/>
                  <a:ext cx="26860" cy="26860"/>
                </a:xfrm>
                <a:custGeom>
                  <a:avLst/>
                  <a:gdLst>
                    <a:gd name="connsiteX0" fmla="*/ 26860 w 26860"/>
                    <a:gd name="connsiteY0" fmla="*/ 13430 h 26860"/>
                    <a:gd name="connsiteX1" fmla="*/ 13430 w 26860"/>
                    <a:gd name="connsiteY1" fmla="*/ 26861 h 26860"/>
                    <a:gd name="connsiteX2" fmla="*/ 0 w 26860"/>
                    <a:gd name="connsiteY2" fmla="*/ 13430 h 26860"/>
                    <a:gd name="connsiteX3" fmla="*/ 13430 w 26860"/>
                    <a:gd name="connsiteY3" fmla="*/ 0 h 26860"/>
                    <a:gd name="connsiteX4" fmla="*/ 26860 w 26860"/>
                    <a:gd name="connsiteY4" fmla="*/ 13430 h 268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6860" h="26860">
                      <a:moveTo>
                        <a:pt x="26860" y="13430"/>
                      </a:moveTo>
                      <a:cubicBezTo>
                        <a:pt x="26860" y="20848"/>
                        <a:pt x="20847" y="26861"/>
                        <a:pt x="13430" y="26861"/>
                      </a:cubicBezTo>
                      <a:cubicBezTo>
                        <a:pt x="6013" y="26861"/>
                        <a:pt x="0" y="20848"/>
                        <a:pt x="0" y="13430"/>
                      </a:cubicBezTo>
                      <a:cubicBezTo>
                        <a:pt x="0" y="6013"/>
                        <a:pt x="6013" y="0"/>
                        <a:pt x="13430" y="0"/>
                      </a:cubicBezTo>
                      <a:cubicBezTo>
                        <a:pt x="20848" y="0"/>
                        <a:pt x="26860" y="6013"/>
                        <a:pt x="26860" y="13430"/>
                      </a:cubicBezTo>
                      <a:close/>
                    </a:path>
                  </a:pathLst>
                </a:custGeom>
                <a:solidFill>
                  <a:srgbClr val="683F1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64" name="任意多边形: 形状 563">
                  <a:extLst>
                    <a:ext uri="{FF2B5EF4-FFF2-40B4-BE49-F238E27FC236}">
                      <a16:creationId xmlns:a16="http://schemas.microsoft.com/office/drawing/2014/main" id="{677FFE3F-34CC-1FB0-5A48-E217A04162B7}"/>
                    </a:ext>
                  </a:extLst>
                </p:cNvPr>
                <p:cNvSpPr/>
                <p:nvPr/>
              </p:nvSpPr>
              <p:spPr>
                <a:xfrm>
                  <a:off x="8356853" y="2938176"/>
                  <a:ext cx="443119" cy="333833"/>
                </a:xfrm>
                <a:custGeom>
                  <a:avLst/>
                  <a:gdLst>
                    <a:gd name="connsiteX0" fmla="*/ 443103 w 443119"/>
                    <a:gd name="connsiteY0" fmla="*/ 56007 h 333833"/>
                    <a:gd name="connsiteX1" fmla="*/ 399479 w 443119"/>
                    <a:gd name="connsiteY1" fmla="*/ 140875 h 333833"/>
                    <a:gd name="connsiteX2" fmla="*/ 320993 w 443119"/>
                    <a:gd name="connsiteY2" fmla="*/ 272605 h 333833"/>
                    <a:gd name="connsiteX3" fmla="*/ 41910 w 443119"/>
                    <a:gd name="connsiteY3" fmla="*/ 307943 h 333833"/>
                    <a:gd name="connsiteX4" fmla="*/ 0 w 443119"/>
                    <a:gd name="connsiteY4" fmla="*/ 197834 h 333833"/>
                    <a:gd name="connsiteX5" fmla="*/ 87535 w 443119"/>
                    <a:gd name="connsiteY5" fmla="*/ 0 h 333833"/>
                    <a:gd name="connsiteX6" fmla="*/ 56293 w 443119"/>
                    <a:gd name="connsiteY6" fmla="*/ 91726 h 333833"/>
                    <a:gd name="connsiteX7" fmla="*/ 101155 w 443119"/>
                    <a:gd name="connsiteY7" fmla="*/ 38100 h 333833"/>
                    <a:gd name="connsiteX8" fmla="*/ 161735 w 443119"/>
                    <a:gd name="connsiteY8" fmla="*/ 26575 h 333833"/>
                    <a:gd name="connsiteX9" fmla="*/ 246222 w 443119"/>
                    <a:gd name="connsiteY9" fmla="*/ 72009 h 333833"/>
                    <a:gd name="connsiteX10" fmla="*/ 252603 w 443119"/>
                    <a:gd name="connsiteY10" fmla="*/ 134017 h 333833"/>
                    <a:gd name="connsiteX11" fmla="*/ 347853 w 443119"/>
                    <a:gd name="connsiteY11" fmla="*/ 119824 h 333833"/>
                    <a:gd name="connsiteX12" fmla="*/ 412147 w 443119"/>
                    <a:gd name="connsiteY12" fmla="*/ 29813 h 333833"/>
                    <a:gd name="connsiteX13" fmla="*/ 433674 w 443119"/>
                    <a:gd name="connsiteY13" fmla="*/ 38291 h 333833"/>
                    <a:gd name="connsiteX14" fmla="*/ 443103 w 443119"/>
                    <a:gd name="connsiteY14" fmla="*/ 56007 h 3338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443119" h="333833">
                      <a:moveTo>
                        <a:pt x="443103" y="56007"/>
                      </a:moveTo>
                      <a:cubicBezTo>
                        <a:pt x="444055" y="70675"/>
                        <a:pt x="403003" y="124206"/>
                        <a:pt x="399479" y="140875"/>
                      </a:cubicBezTo>
                      <a:cubicBezTo>
                        <a:pt x="387191" y="199739"/>
                        <a:pt x="386525" y="229076"/>
                        <a:pt x="320993" y="272605"/>
                      </a:cubicBezTo>
                      <a:cubicBezTo>
                        <a:pt x="249174" y="320230"/>
                        <a:pt x="111443" y="362998"/>
                        <a:pt x="41910" y="307943"/>
                      </a:cubicBezTo>
                      <a:cubicBezTo>
                        <a:pt x="14954" y="286703"/>
                        <a:pt x="0" y="245745"/>
                        <a:pt x="0" y="197834"/>
                      </a:cubicBezTo>
                      <a:cubicBezTo>
                        <a:pt x="1457" y="122815"/>
                        <a:pt x="32994" y="51530"/>
                        <a:pt x="87535" y="0"/>
                      </a:cubicBezTo>
                      <a:cubicBezTo>
                        <a:pt x="79029" y="31194"/>
                        <a:pt x="68599" y="61827"/>
                        <a:pt x="56293" y="91726"/>
                      </a:cubicBezTo>
                      <a:cubicBezTo>
                        <a:pt x="70171" y="72980"/>
                        <a:pt x="85154" y="55074"/>
                        <a:pt x="101155" y="38100"/>
                      </a:cubicBezTo>
                      <a:cubicBezTo>
                        <a:pt x="120063" y="29242"/>
                        <a:pt x="140894" y="25279"/>
                        <a:pt x="161735" y="26575"/>
                      </a:cubicBezTo>
                      <a:cubicBezTo>
                        <a:pt x="173641" y="29813"/>
                        <a:pt x="243459" y="58769"/>
                        <a:pt x="246222" y="72009"/>
                      </a:cubicBezTo>
                      <a:cubicBezTo>
                        <a:pt x="248984" y="85249"/>
                        <a:pt x="237935" y="130778"/>
                        <a:pt x="252603" y="134017"/>
                      </a:cubicBezTo>
                      <a:cubicBezTo>
                        <a:pt x="267271" y="137255"/>
                        <a:pt x="331565" y="130302"/>
                        <a:pt x="347853" y="119824"/>
                      </a:cubicBezTo>
                      <a:cubicBezTo>
                        <a:pt x="364141" y="109347"/>
                        <a:pt x="408051" y="40386"/>
                        <a:pt x="412147" y="29813"/>
                      </a:cubicBezTo>
                      <a:cubicBezTo>
                        <a:pt x="414719" y="23241"/>
                        <a:pt x="425577" y="29242"/>
                        <a:pt x="433674" y="38291"/>
                      </a:cubicBezTo>
                      <a:cubicBezTo>
                        <a:pt x="438579" y="43072"/>
                        <a:pt x="441874" y="49263"/>
                        <a:pt x="443103" y="56007"/>
                      </a:cubicBezTo>
                      <a:close/>
                    </a:path>
                  </a:pathLst>
                </a:custGeom>
                <a:solidFill>
                  <a:srgbClr val="60473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65" name="任意多边形: 形状 564">
                  <a:extLst>
                    <a:ext uri="{FF2B5EF4-FFF2-40B4-BE49-F238E27FC236}">
                      <a16:creationId xmlns:a16="http://schemas.microsoft.com/office/drawing/2014/main" id="{2FAA18B4-B723-8142-B87B-6470A41D527B}"/>
                    </a:ext>
                  </a:extLst>
                </p:cNvPr>
                <p:cNvSpPr/>
                <p:nvPr/>
              </p:nvSpPr>
              <p:spPr>
                <a:xfrm>
                  <a:off x="8773001" y="3005574"/>
                  <a:ext cx="80772" cy="28994"/>
                </a:xfrm>
                <a:custGeom>
                  <a:avLst/>
                  <a:gdLst>
                    <a:gd name="connsiteX0" fmla="*/ 80772 w 80772"/>
                    <a:gd name="connsiteY0" fmla="*/ 28995 h 28994"/>
                    <a:gd name="connsiteX1" fmla="*/ 0 w 80772"/>
                    <a:gd name="connsiteY1" fmla="*/ 22518 h 289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80772" h="28994">
                      <a:moveTo>
                        <a:pt x="80772" y="28995"/>
                      </a:moveTo>
                      <a:cubicBezTo>
                        <a:pt x="64484" y="-9105"/>
                        <a:pt x="22765" y="-7962"/>
                        <a:pt x="0" y="22518"/>
                      </a:cubicBezTo>
                    </a:path>
                  </a:pathLst>
                </a:custGeom>
                <a:noFill/>
                <a:ln w="7144" cap="rnd">
                  <a:solidFill>
                    <a:srgbClr val="934735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66" name="任意多边形: 形状 565">
                  <a:extLst>
                    <a:ext uri="{FF2B5EF4-FFF2-40B4-BE49-F238E27FC236}">
                      <a16:creationId xmlns:a16="http://schemas.microsoft.com/office/drawing/2014/main" id="{AD6419CF-F6D6-E82F-AB09-4CA9FEEC4908}"/>
                    </a:ext>
                  </a:extLst>
                </p:cNvPr>
                <p:cNvSpPr/>
                <p:nvPr/>
              </p:nvSpPr>
              <p:spPr>
                <a:xfrm>
                  <a:off x="8783955" y="3015498"/>
                  <a:ext cx="42272" cy="56504"/>
                </a:xfrm>
                <a:custGeom>
                  <a:avLst/>
                  <a:gdLst>
                    <a:gd name="connsiteX0" fmla="*/ 0 w 42272"/>
                    <a:gd name="connsiteY0" fmla="*/ 1259 h 56504"/>
                    <a:gd name="connsiteX1" fmla="*/ 4763 w 42272"/>
                    <a:gd name="connsiteY1" fmla="*/ 56504 h 565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2272" h="56504">
                      <a:moveTo>
                        <a:pt x="0" y="1259"/>
                      </a:moveTo>
                      <a:cubicBezTo>
                        <a:pt x="44958" y="-9885"/>
                        <a:pt x="64770" y="56600"/>
                        <a:pt x="4763" y="56504"/>
                      </a:cubicBezTo>
                    </a:path>
                  </a:pathLst>
                </a:custGeom>
                <a:noFill/>
                <a:ln w="7144" cap="rnd">
                  <a:solidFill>
                    <a:srgbClr val="934735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67" name="任意多边形: 形状 566">
                  <a:extLst>
                    <a:ext uri="{FF2B5EF4-FFF2-40B4-BE49-F238E27FC236}">
                      <a16:creationId xmlns:a16="http://schemas.microsoft.com/office/drawing/2014/main" id="{A8B7A9AD-132C-FCCA-30E2-3CE704E8F829}"/>
                    </a:ext>
                  </a:extLst>
                </p:cNvPr>
                <p:cNvSpPr/>
                <p:nvPr/>
              </p:nvSpPr>
              <p:spPr>
                <a:xfrm>
                  <a:off x="8530688" y="2754571"/>
                  <a:ext cx="85829" cy="37161"/>
                </a:xfrm>
                <a:custGeom>
                  <a:avLst/>
                  <a:gdLst>
                    <a:gd name="connsiteX0" fmla="*/ 92 w 85829"/>
                    <a:gd name="connsiteY0" fmla="*/ 14918 h 37161"/>
                    <a:gd name="connsiteX1" fmla="*/ 85817 w 85829"/>
                    <a:gd name="connsiteY1" fmla="*/ 21776 h 37161"/>
                    <a:gd name="connsiteX2" fmla="*/ 92 w 85829"/>
                    <a:gd name="connsiteY2" fmla="*/ 14918 h 371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85829" h="37161">
                      <a:moveTo>
                        <a:pt x="92" y="14918"/>
                      </a:moveTo>
                      <a:cubicBezTo>
                        <a:pt x="-3241" y="33968"/>
                        <a:pt x="84675" y="50256"/>
                        <a:pt x="85817" y="21776"/>
                      </a:cubicBezTo>
                      <a:cubicBezTo>
                        <a:pt x="86960" y="-6704"/>
                        <a:pt x="3712" y="-5370"/>
                        <a:pt x="92" y="14918"/>
                      </a:cubicBezTo>
                      <a:close/>
                    </a:path>
                  </a:pathLst>
                </a:custGeom>
                <a:solidFill>
                  <a:srgbClr val="60473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68" name="任意多边形: 形状 567">
                  <a:extLst>
                    <a:ext uri="{FF2B5EF4-FFF2-40B4-BE49-F238E27FC236}">
                      <a16:creationId xmlns:a16="http://schemas.microsoft.com/office/drawing/2014/main" id="{72439072-4463-1746-594D-8373BA906A4B}"/>
                    </a:ext>
                  </a:extLst>
                </p:cNvPr>
                <p:cNvSpPr/>
                <p:nvPr/>
              </p:nvSpPr>
              <p:spPr>
                <a:xfrm>
                  <a:off x="8661504" y="2783834"/>
                  <a:ext cx="85879" cy="37767"/>
                </a:xfrm>
                <a:custGeom>
                  <a:avLst/>
                  <a:gdLst>
                    <a:gd name="connsiteX0" fmla="*/ 85874 w 85879"/>
                    <a:gd name="connsiteY0" fmla="*/ 25088 h 37767"/>
                    <a:gd name="connsiteX1" fmla="*/ 149 w 85879"/>
                    <a:gd name="connsiteY1" fmla="*/ 14420 h 37767"/>
                    <a:gd name="connsiteX2" fmla="*/ 85874 w 85879"/>
                    <a:gd name="connsiteY2" fmla="*/ 25088 h 377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85879" h="37767">
                      <a:moveTo>
                        <a:pt x="85874" y="25088"/>
                      </a:moveTo>
                      <a:cubicBezTo>
                        <a:pt x="85208" y="44138"/>
                        <a:pt x="-4137" y="42614"/>
                        <a:pt x="149" y="14420"/>
                      </a:cubicBezTo>
                      <a:cubicBezTo>
                        <a:pt x="4436" y="-13774"/>
                        <a:pt x="86637" y="4609"/>
                        <a:pt x="85874" y="25088"/>
                      </a:cubicBezTo>
                      <a:close/>
                    </a:path>
                  </a:pathLst>
                </a:custGeom>
                <a:solidFill>
                  <a:srgbClr val="60473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69" name="任意多边形: 形状 568">
                  <a:extLst>
                    <a:ext uri="{FF2B5EF4-FFF2-40B4-BE49-F238E27FC236}">
                      <a16:creationId xmlns:a16="http://schemas.microsoft.com/office/drawing/2014/main" id="{C6B6DE95-B3FE-BECF-22C6-189F2F3807E1}"/>
                    </a:ext>
                  </a:extLst>
                </p:cNvPr>
                <p:cNvSpPr/>
                <p:nvPr/>
              </p:nvSpPr>
              <p:spPr>
                <a:xfrm>
                  <a:off x="8528970" y="2992469"/>
                  <a:ext cx="92773" cy="26389"/>
                </a:xfrm>
                <a:custGeom>
                  <a:avLst/>
                  <a:gdLst>
                    <a:gd name="connsiteX0" fmla="*/ 0 w 92773"/>
                    <a:gd name="connsiteY0" fmla="*/ 23050 h 26389"/>
                    <a:gd name="connsiteX1" fmla="*/ 92773 w 92773"/>
                    <a:gd name="connsiteY1" fmla="*/ 0 h 263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2773" h="26389">
                      <a:moveTo>
                        <a:pt x="0" y="23050"/>
                      </a:moveTo>
                      <a:cubicBezTo>
                        <a:pt x="54483" y="31814"/>
                        <a:pt x="78581" y="23050"/>
                        <a:pt x="92773" y="0"/>
                      </a:cubicBezTo>
                    </a:path>
                  </a:pathLst>
                </a:custGeom>
                <a:noFill/>
                <a:ln w="7144" cap="rnd">
                  <a:solidFill>
                    <a:srgbClr val="934735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70" name="任意多边形: 形状 569">
                  <a:extLst>
                    <a:ext uri="{FF2B5EF4-FFF2-40B4-BE49-F238E27FC236}">
                      <a16:creationId xmlns:a16="http://schemas.microsoft.com/office/drawing/2014/main" id="{A4876B59-CF64-C806-A459-D19A9A22464F}"/>
                    </a:ext>
                  </a:extLst>
                </p:cNvPr>
                <p:cNvSpPr/>
                <p:nvPr/>
              </p:nvSpPr>
              <p:spPr>
                <a:xfrm>
                  <a:off x="8516302" y="2835783"/>
                  <a:ext cx="111252" cy="96678"/>
                </a:xfrm>
                <a:custGeom>
                  <a:avLst/>
                  <a:gdLst>
                    <a:gd name="connsiteX0" fmla="*/ 0 w 111252"/>
                    <a:gd name="connsiteY0" fmla="*/ 96679 h 96678"/>
                    <a:gd name="connsiteX1" fmla="*/ 65818 w 111252"/>
                    <a:gd name="connsiteY1" fmla="*/ 43815 h 96678"/>
                    <a:gd name="connsiteX2" fmla="*/ 111253 w 111252"/>
                    <a:gd name="connsiteY2" fmla="*/ 0 h 966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11252" h="96678">
                      <a:moveTo>
                        <a:pt x="0" y="96679"/>
                      </a:moveTo>
                      <a:cubicBezTo>
                        <a:pt x="18098" y="59817"/>
                        <a:pt x="42101" y="46482"/>
                        <a:pt x="65818" y="43815"/>
                      </a:cubicBezTo>
                      <a:cubicBezTo>
                        <a:pt x="88868" y="40615"/>
                        <a:pt x="107214" y="22917"/>
                        <a:pt x="111253" y="0"/>
                      </a:cubicBezTo>
                    </a:path>
                  </a:pathLst>
                </a:custGeom>
                <a:noFill/>
                <a:ln w="7144" cap="rnd">
                  <a:solidFill>
                    <a:srgbClr val="934735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71" name="任意多边形: 形状 570">
                  <a:extLst>
                    <a:ext uri="{FF2B5EF4-FFF2-40B4-BE49-F238E27FC236}">
                      <a16:creationId xmlns:a16="http://schemas.microsoft.com/office/drawing/2014/main" id="{9C32CAEA-B040-CCE7-55B8-6FC03E17DE7B}"/>
                    </a:ext>
                  </a:extLst>
                </p:cNvPr>
                <p:cNvSpPr/>
                <p:nvPr/>
              </p:nvSpPr>
              <p:spPr>
                <a:xfrm>
                  <a:off x="8356853" y="2976467"/>
                  <a:ext cx="443119" cy="295543"/>
                </a:xfrm>
                <a:custGeom>
                  <a:avLst/>
                  <a:gdLst>
                    <a:gd name="connsiteX0" fmla="*/ 443103 w 443119"/>
                    <a:gd name="connsiteY0" fmla="*/ 17717 h 295543"/>
                    <a:gd name="connsiteX1" fmla="*/ 399479 w 443119"/>
                    <a:gd name="connsiteY1" fmla="*/ 102584 h 295543"/>
                    <a:gd name="connsiteX2" fmla="*/ 320993 w 443119"/>
                    <a:gd name="connsiteY2" fmla="*/ 234315 h 295543"/>
                    <a:gd name="connsiteX3" fmla="*/ 41910 w 443119"/>
                    <a:gd name="connsiteY3" fmla="*/ 269653 h 295543"/>
                    <a:gd name="connsiteX4" fmla="*/ 0 w 443119"/>
                    <a:gd name="connsiteY4" fmla="*/ 159544 h 295543"/>
                    <a:gd name="connsiteX5" fmla="*/ 256508 w 443119"/>
                    <a:gd name="connsiteY5" fmla="*/ 212217 h 295543"/>
                    <a:gd name="connsiteX6" fmla="*/ 433864 w 443119"/>
                    <a:gd name="connsiteY6" fmla="*/ 0 h 295543"/>
                    <a:gd name="connsiteX7" fmla="*/ 443103 w 443119"/>
                    <a:gd name="connsiteY7" fmla="*/ 17717 h 2955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443119" h="295543">
                      <a:moveTo>
                        <a:pt x="443103" y="17717"/>
                      </a:moveTo>
                      <a:cubicBezTo>
                        <a:pt x="444055" y="32385"/>
                        <a:pt x="403003" y="85916"/>
                        <a:pt x="399479" y="102584"/>
                      </a:cubicBezTo>
                      <a:cubicBezTo>
                        <a:pt x="387191" y="161449"/>
                        <a:pt x="386525" y="190786"/>
                        <a:pt x="320993" y="234315"/>
                      </a:cubicBezTo>
                      <a:cubicBezTo>
                        <a:pt x="249174" y="281940"/>
                        <a:pt x="111443" y="324707"/>
                        <a:pt x="41910" y="269653"/>
                      </a:cubicBezTo>
                      <a:cubicBezTo>
                        <a:pt x="14954" y="248412"/>
                        <a:pt x="0" y="207454"/>
                        <a:pt x="0" y="159544"/>
                      </a:cubicBezTo>
                      <a:cubicBezTo>
                        <a:pt x="76200" y="224885"/>
                        <a:pt x="187929" y="231838"/>
                        <a:pt x="256508" y="212217"/>
                      </a:cubicBezTo>
                      <a:cubicBezTo>
                        <a:pt x="353283" y="184404"/>
                        <a:pt x="412432" y="55721"/>
                        <a:pt x="433864" y="0"/>
                      </a:cubicBezTo>
                      <a:cubicBezTo>
                        <a:pt x="438693" y="4810"/>
                        <a:pt x="441922" y="11001"/>
                        <a:pt x="443103" y="17717"/>
                      </a:cubicBezTo>
                      <a:close/>
                    </a:path>
                  </a:pathLst>
                </a:custGeom>
                <a:solidFill>
                  <a:srgbClr val="47352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72" name="任意多边形: 形状 571">
                  <a:extLst>
                    <a:ext uri="{FF2B5EF4-FFF2-40B4-BE49-F238E27FC236}">
                      <a16:creationId xmlns:a16="http://schemas.microsoft.com/office/drawing/2014/main" id="{ACF5D7E8-BF49-F6BE-8DC8-F0459395B90B}"/>
                    </a:ext>
                  </a:extLst>
                </p:cNvPr>
                <p:cNvSpPr/>
                <p:nvPr/>
              </p:nvSpPr>
              <p:spPr>
                <a:xfrm>
                  <a:off x="8368855" y="3060096"/>
                  <a:ext cx="247650" cy="43029"/>
                </a:xfrm>
                <a:custGeom>
                  <a:avLst/>
                  <a:gdLst>
                    <a:gd name="connsiteX0" fmla="*/ 0 w 247650"/>
                    <a:gd name="connsiteY0" fmla="*/ 0 h 43029"/>
                    <a:gd name="connsiteX1" fmla="*/ 247650 w 247650"/>
                    <a:gd name="connsiteY1" fmla="*/ 11906 h 430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47650" h="43029">
                      <a:moveTo>
                        <a:pt x="0" y="0"/>
                      </a:moveTo>
                      <a:cubicBezTo>
                        <a:pt x="100679" y="85725"/>
                        <a:pt x="239363" y="17907"/>
                        <a:pt x="247650" y="11906"/>
                      </a:cubicBezTo>
                    </a:path>
                  </a:pathLst>
                </a:custGeom>
                <a:noFill/>
                <a:ln w="7144" cap="rnd">
                  <a:solidFill>
                    <a:srgbClr val="896442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73" name="任意多边形: 形状 572">
                  <a:extLst>
                    <a:ext uri="{FF2B5EF4-FFF2-40B4-BE49-F238E27FC236}">
                      <a16:creationId xmlns:a16="http://schemas.microsoft.com/office/drawing/2014/main" id="{73E90A9F-6A87-7F7A-D7B8-3F458AA42EA8}"/>
                    </a:ext>
                  </a:extLst>
                </p:cNvPr>
                <p:cNvSpPr/>
                <p:nvPr/>
              </p:nvSpPr>
              <p:spPr>
                <a:xfrm>
                  <a:off x="8357425" y="3067716"/>
                  <a:ext cx="315467" cy="113387"/>
                </a:xfrm>
                <a:custGeom>
                  <a:avLst/>
                  <a:gdLst>
                    <a:gd name="connsiteX0" fmla="*/ 0 w 315467"/>
                    <a:gd name="connsiteY0" fmla="*/ 83534 h 113387"/>
                    <a:gd name="connsiteX1" fmla="*/ 315468 w 315467"/>
                    <a:gd name="connsiteY1" fmla="*/ 0 h 11338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315467" h="113387">
                      <a:moveTo>
                        <a:pt x="0" y="83534"/>
                      </a:moveTo>
                      <a:cubicBezTo>
                        <a:pt x="83820" y="127540"/>
                        <a:pt x="216313" y="139732"/>
                        <a:pt x="315468" y="0"/>
                      </a:cubicBezTo>
                    </a:path>
                  </a:pathLst>
                </a:custGeom>
                <a:noFill/>
                <a:ln w="7144" cap="rnd">
                  <a:solidFill>
                    <a:srgbClr val="896442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74" name="任意多边形: 形状 573">
                  <a:extLst>
                    <a:ext uri="{FF2B5EF4-FFF2-40B4-BE49-F238E27FC236}">
                      <a16:creationId xmlns:a16="http://schemas.microsoft.com/office/drawing/2014/main" id="{C9294258-3478-5886-2CD0-B1D019185D71}"/>
                    </a:ext>
                  </a:extLst>
                </p:cNvPr>
                <p:cNvSpPr/>
                <p:nvPr/>
              </p:nvSpPr>
              <p:spPr>
                <a:xfrm>
                  <a:off x="8461628" y="3026568"/>
                  <a:ext cx="270605" cy="244030"/>
                </a:xfrm>
                <a:custGeom>
                  <a:avLst/>
                  <a:gdLst>
                    <a:gd name="connsiteX0" fmla="*/ 0 w 270605"/>
                    <a:gd name="connsiteY0" fmla="*/ 244030 h 244030"/>
                    <a:gd name="connsiteX1" fmla="*/ 131922 w 270605"/>
                    <a:gd name="connsiteY1" fmla="*/ 185547 h 244030"/>
                    <a:gd name="connsiteX2" fmla="*/ 270606 w 270605"/>
                    <a:gd name="connsiteY2" fmla="*/ 0 h 24403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70605" h="244030">
                      <a:moveTo>
                        <a:pt x="0" y="244030"/>
                      </a:moveTo>
                      <a:cubicBezTo>
                        <a:pt x="20670" y="214313"/>
                        <a:pt x="74962" y="201359"/>
                        <a:pt x="131922" y="185547"/>
                      </a:cubicBezTo>
                      <a:cubicBezTo>
                        <a:pt x="242792" y="154591"/>
                        <a:pt x="259842" y="108680"/>
                        <a:pt x="270606" y="0"/>
                      </a:cubicBezTo>
                    </a:path>
                  </a:pathLst>
                </a:custGeom>
                <a:noFill/>
                <a:ln w="7144" cap="rnd">
                  <a:solidFill>
                    <a:srgbClr val="896442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575" name="图形 439">
                <a:extLst>
                  <a:ext uri="{FF2B5EF4-FFF2-40B4-BE49-F238E27FC236}">
                    <a16:creationId xmlns:a16="http://schemas.microsoft.com/office/drawing/2014/main" id="{11CE1A84-73BE-D941-7D3F-52B6A1049D8B}"/>
                  </a:ext>
                </a:extLst>
              </p:cNvPr>
              <p:cNvGrpSpPr/>
              <p:nvPr/>
            </p:nvGrpSpPr>
            <p:grpSpPr>
              <a:xfrm>
                <a:off x="8237029" y="3657410"/>
                <a:ext cx="1230082" cy="1331224"/>
                <a:chOff x="8237029" y="3657410"/>
                <a:chExt cx="1230082" cy="1331224"/>
              </a:xfrm>
            </p:grpSpPr>
            <p:sp>
              <p:nvSpPr>
                <p:cNvPr id="576" name="任意多边形: 形状 575">
                  <a:extLst>
                    <a:ext uri="{FF2B5EF4-FFF2-40B4-BE49-F238E27FC236}">
                      <a16:creationId xmlns:a16="http://schemas.microsoft.com/office/drawing/2014/main" id="{F127808F-1EE2-3621-5DDF-86B292C34AE4}"/>
                    </a:ext>
                  </a:extLst>
                </p:cNvPr>
                <p:cNvSpPr/>
                <p:nvPr/>
              </p:nvSpPr>
              <p:spPr>
                <a:xfrm>
                  <a:off x="8237029" y="4600564"/>
                  <a:ext cx="559974" cy="388069"/>
                </a:xfrm>
                <a:custGeom>
                  <a:avLst/>
                  <a:gdLst>
                    <a:gd name="connsiteX0" fmla="*/ 559975 w 559974"/>
                    <a:gd name="connsiteY0" fmla="*/ 194034 h 388069"/>
                    <a:gd name="connsiteX1" fmla="*/ 546830 w 559974"/>
                    <a:gd name="connsiteY1" fmla="*/ 252899 h 388069"/>
                    <a:gd name="connsiteX2" fmla="*/ 500824 w 559974"/>
                    <a:gd name="connsiteY2" fmla="*/ 313288 h 388069"/>
                    <a:gd name="connsiteX3" fmla="*/ 280035 w 559974"/>
                    <a:gd name="connsiteY3" fmla="*/ 388059 h 388069"/>
                    <a:gd name="connsiteX4" fmla="*/ 133159 w 559974"/>
                    <a:gd name="connsiteY4" fmla="*/ 359484 h 388069"/>
                    <a:gd name="connsiteX5" fmla="*/ 24574 w 559974"/>
                    <a:gd name="connsiteY5" fmla="*/ 273759 h 388069"/>
                    <a:gd name="connsiteX6" fmla="*/ 0 w 559974"/>
                    <a:gd name="connsiteY6" fmla="*/ 194130 h 388069"/>
                    <a:gd name="connsiteX7" fmla="*/ 2286 w 559974"/>
                    <a:gd name="connsiteY7" fmla="*/ 169841 h 388069"/>
                    <a:gd name="connsiteX8" fmla="*/ 150971 w 559974"/>
                    <a:gd name="connsiteY8" fmla="*/ 21918 h 388069"/>
                    <a:gd name="connsiteX9" fmla="*/ 280035 w 559974"/>
                    <a:gd name="connsiteY9" fmla="*/ 10 h 388069"/>
                    <a:gd name="connsiteX10" fmla="*/ 445675 w 559974"/>
                    <a:gd name="connsiteY10" fmla="*/ 38110 h 388069"/>
                    <a:gd name="connsiteX11" fmla="*/ 506253 w 559974"/>
                    <a:gd name="connsiteY11" fmla="*/ 80211 h 388069"/>
                    <a:gd name="connsiteX12" fmla="*/ 559975 w 559974"/>
                    <a:gd name="connsiteY12" fmla="*/ 194034 h 3880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559974" h="388069">
                      <a:moveTo>
                        <a:pt x="559975" y="194034"/>
                      </a:moveTo>
                      <a:cubicBezTo>
                        <a:pt x="559936" y="214380"/>
                        <a:pt x="555450" y="234468"/>
                        <a:pt x="546830" y="252899"/>
                      </a:cubicBezTo>
                      <a:cubicBezTo>
                        <a:pt x="535867" y="276016"/>
                        <a:pt x="520198" y="296581"/>
                        <a:pt x="500824" y="313288"/>
                      </a:cubicBezTo>
                      <a:cubicBezTo>
                        <a:pt x="449580" y="358817"/>
                        <a:pt x="369760" y="388059"/>
                        <a:pt x="280035" y="388059"/>
                      </a:cubicBezTo>
                      <a:cubicBezTo>
                        <a:pt x="229657" y="388449"/>
                        <a:pt x="179718" y="378734"/>
                        <a:pt x="133159" y="359484"/>
                      </a:cubicBezTo>
                      <a:cubicBezTo>
                        <a:pt x="89335" y="342186"/>
                        <a:pt x="51568" y="312373"/>
                        <a:pt x="24574" y="273759"/>
                      </a:cubicBezTo>
                      <a:cubicBezTo>
                        <a:pt x="8763" y="250194"/>
                        <a:pt x="219" y="222505"/>
                        <a:pt x="0" y="194130"/>
                      </a:cubicBezTo>
                      <a:cubicBezTo>
                        <a:pt x="0" y="185976"/>
                        <a:pt x="762" y="177851"/>
                        <a:pt x="2286" y="169841"/>
                      </a:cubicBezTo>
                      <a:cubicBezTo>
                        <a:pt x="13811" y="105357"/>
                        <a:pt x="71056" y="50683"/>
                        <a:pt x="150971" y="21918"/>
                      </a:cubicBezTo>
                      <a:cubicBezTo>
                        <a:pt x="192414" y="7240"/>
                        <a:pt x="236077" y="-171"/>
                        <a:pt x="280035" y="10"/>
                      </a:cubicBezTo>
                      <a:cubicBezTo>
                        <a:pt x="337471" y="-419"/>
                        <a:pt x="394202" y="12631"/>
                        <a:pt x="445675" y="38110"/>
                      </a:cubicBezTo>
                      <a:cubicBezTo>
                        <a:pt x="467801" y="49121"/>
                        <a:pt x="488213" y="63304"/>
                        <a:pt x="506253" y="80211"/>
                      </a:cubicBezTo>
                      <a:cubicBezTo>
                        <a:pt x="540067" y="111834"/>
                        <a:pt x="559975" y="151267"/>
                        <a:pt x="559975" y="194034"/>
                      </a:cubicBezTo>
                      <a:close/>
                    </a:path>
                  </a:pathLst>
                </a:custGeom>
                <a:solidFill>
                  <a:srgbClr val="A7CA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77" name="任意多边形: 形状 576">
                  <a:extLst>
                    <a:ext uri="{FF2B5EF4-FFF2-40B4-BE49-F238E27FC236}">
                      <a16:creationId xmlns:a16="http://schemas.microsoft.com/office/drawing/2014/main" id="{AB62E37E-DF34-5227-1071-71A4AC42A0BE}"/>
                    </a:ext>
                  </a:extLst>
                </p:cNvPr>
                <p:cNvSpPr/>
                <p:nvPr/>
              </p:nvSpPr>
              <p:spPr>
                <a:xfrm>
                  <a:off x="8261603" y="4853463"/>
                  <a:ext cx="522255" cy="135171"/>
                </a:xfrm>
                <a:custGeom>
                  <a:avLst/>
                  <a:gdLst>
                    <a:gd name="connsiteX0" fmla="*/ 522256 w 522255"/>
                    <a:gd name="connsiteY0" fmla="*/ 0 h 135171"/>
                    <a:gd name="connsiteX1" fmla="*/ 476250 w 522255"/>
                    <a:gd name="connsiteY1" fmla="*/ 60389 h 135171"/>
                    <a:gd name="connsiteX2" fmla="*/ 255461 w 522255"/>
                    <a:gd name="connsiteY2" fmla="*/ 135160 h 135171"/>
                    <a:gd name="connsiteX3" fmla="*/ 108585 w 522255"/>
                    <a:gd name="connsiteY3" fmla="*/ 106585 h 135171"/>
                    <a:gd name="connsiteX4" fmla="*/ 0 w 522255"/>
                    <a:gd name="connsiteY4" fmla="*/ 20860 h 135171"/>
                    <a:gd name="connsiteX5" fmla="*/ 522256 w 522255"/>
                    <a:gd name="connsiteY5" fmla="*/ 0 h 1351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522255" h="135171">
                      <a:moveTo>
                        <a:pt x="522256" y="0"/>
                      </a:moveTo>
                      <a:cubicBezTo>
                        <a:pt x="511293" y="23117"/>
                        <a:pt x="495624" y="43682"/>
                        <a:pt x="476250" y="60389"/>
                      </a:cubicBezTo>
                      <a:cubicBezTo>
                        <a:pt x="425005" y="105918"/>
                        <a:pt x="345186" y="135160"/>
                        <a:pt x="255461" y="135160"/>
                      </a:cubicBezTo>
                      <a:cubicBezTo>
                        <a:pt x="205083" y="135550"/>
                        <a:pt x="155143" y="125835"/>
                        <a:pt x="108585" y="106585"/>
                      </a:cubicBezTo>
                      <a:cubicBezTo>
                        <a:pt x="64761" y="89288"/>
                        <a:pt x="26994" y="59474"/>
                        <a:pt x="0" y="20860"/>
                      </a:cubicBezTo>
                      <a:cubicBezTo>
                        <a:pt x="199835" y="72962"/>
                        <a:pt x="415671" y="29051"/>
                        <a:pt x="522256" y="0"/>
                      </a:cubicBezTo>
                      <a:close/>
                    </a:path>
                  </a:pathLst>
                </a:custGeom>
                <a:solidFill>
                  <a:srgbClr val="93BEE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78" name="任意多边形: 形状 577">
                  <a:extLst>
                    <a:ext uri="{FF2B5EF4-FFF2-40B4-BE49-F238E27FC236}">
                      <a16:creationId xmlns:a16="http://schemas.microsoft.com/office/drawing/2014/main" id="{284DCEFB-433C-B297-B4A1-B9D536140518}"/>
                    </a:ext>
                  </a:extLst>
                </p:cNvPr>
                <p:cNvSpPr/>
                <p:nvPr/>
              </p:nvSpPr>
              <p:spPr>
                <a:xfrm>
                  <a:off x="8356663" y="3657791"/>
                  <a:ext cx="1110449" cy="1302450"/>
                </a:xfrm>
                <a:custGeom>
                  <a:avLst/>
                  <a:gdLst>
                    <a:gd name="connsiteX0" fmla="*/ 1060133 w 1110449"/>
                    <a:gd name="connsiteY0" fmla="*/ 387572 h 1302450"/>
                    <a:gd name="connsiteX1" fmla="*/ 727329 w 1110449"/>
                    <a:gd name="connsiteY1" fmla="*/ 840104 h 1302450"/>
                    <a:gd name="connsiteX2" fmla="*/ 431578 w 1110449"/>
                    <a:gd name="connsiteY2" fmla="*/ 1212341 h 1302450"/>
                    <a:gd name="connsiteX3" fmla="*/ 381191 w 1110449"/>
                    <a:gd name="connsiteY3" fmla="*/ 1256061 h 1302450"/>
                    <a:gd name="connsiteX4" fmla="*/ 151352 w 1110449"/>
                    <a:gd name="connsiteY4" fmla="*/ 1294161 h 1302450"/>
                    <a:gd name="connsiteX5" fmla="*/ 21241 w 1110449"/>
                    <a:gd name="connsiteY5" fmla="*/ 1197673 h 1302450"/>
                    <a:gd name="connsiteX6" fmla="*/ 857 w 1110449"/>
                    <a:gd name="connsiteY6" fmla="*/ 1126426 h 1302450"/>
                    <a:gd name="connsiteX7" fmla="*/ 31337 w 1110449"/>
                    <a:gd name="connsiteY7" fmla="*/ 964501 h 1302450"/>
                    <a:gd name="connsiteX8" fmla="*/ 266129 w 1110449"/>
                    <a:gd name="connsiteY8" fmla="*/ 577310 h 1302450"/>
                    <a:gd name="connsiteX9" fmla="*/ 305277 w 1110449"/>
                    <a:gd name="connsiteY9" fmla="*/ 527970 h 1302450"/>
                    <a:gd name="connsiteX10" fmla="*/ 367951 w 1110449"/>
                    <a:gd name="connsiteY10" fmla="*/ 453294 h 1302450"/>
                    <a:gd name="connsiteX11" fmla="*/ 390430 w 1110449"/>
                    <a:gd name="connsiteY11" fmla="*/ 427577 h 1302450"/>
                    <a:gd name="connsiteX12" fmla="*/ 408242 w 1110449"/>
                    <a:gd name="connsiteY12" fmla="*/ 407669 h 1302450"/>
                    <a:gd name="connsiteX13" fmla="*/ 428720 w 1110449"/>
                    <a:gd name="connsiteY13" fmla="*/ 385095 h 1302450"/>
                    <a:gd name="connsiteX14" fmla="*/ 429863 w 1110449"/>
                    <a:gd name="connsiteY14" fmla="*/ 383857 h 1302450"/>
                    <a:gd name="connsiteX15" fmla="*/ 450723 w 1110449"/>
                    <a:gd name="connsiteY15" fmla="*/ 361473 h 1302450"/>
                    <a:gd name="connsiteX16" fmla="*/ 493491 w 1110449"/>
                    <a:gd name="connsiteY16" fmla="*/ 316801 h 1302450"/>
                    <a:gd name="connsiteX17" fmla="*/ 512541 w 1110449"/>
                    <a:gd name="connsiteY17" fmla="*/ 297751 h 1302450"/>
                    <a:gd name="connsiteX18" fmla="*/ 533591 w 1110449"/>
                    <a:gd name="connsiteY18" fmla="*/ 276796 h 1302450"/>
                    <a:gd name="connsiteX19" fmla="*/ 534543 w 1110449"/>
                    <a:gd name="connsiteY19" fmla="*/ 275844 h 1302450"/>
                    <a:gd name="connsiteX20" fmla="*/ 579025 w 1110449"/>
                    <a:gd name="connsiteY20" fmla="*/ 233171 h 1302450"/>
                    <a:gd name="connsiteX21" fmla="*/ 579025 w 1110449"/>
                    <a:gd name="connsiteY21" fmla="*/ 233171 h 1302450"/>
                    <a:gd name="connsiteX22" fmla="*/ 581025 w 1110449"/>
                    <a:gd name="connsiteY22" fmla="*/ 231362 h 1302450"/>
                    <a:gd name="connsiteX23" fmla="*/ 738854 w 1110449"/>
                    <a:gd name="connsiteY23" fmla="*/ 98012 h 1302450"/>
                    <a:gd name="connsiteX24" fmla="*/ 738854 w 1110449"/>
                    <a:gd name="connsiteY24" fmla="*/ 98012 h 1302450"/>
                    <a:gd name="connsiteX25" fmla="*/ 891921 w 1110449"/>
                    <a:gd name="connsiteY25" fmla="*/ 8858 h 1302450"/>
                    <a:gd name="connsiteX26" fmla="*/ 1069182 w 1110449"/>
                    <a:gd name="connsiteY26" fmla="*/ 73913 h 1302450"/>
                    <a:gd name="connsiteX27" fmla="*/ 1060133 w 1110449"/>
                    <a:gd name="connsiteY27" fmla="*/ 387572 h 13024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1110449" h="1302450">
                      <a:moveTo>
                        <a:pt x="1060133" y="387572"/>
                      </a:moveTo>
                      <a:cubicBezTo>
                        <a:pt x="1017080" y="458057"/>
                        <a:pt x="871061" y="653510"/>
                        <a:pt x="727329" y="840104"/>
                      </a:cubicBezTo>
                      <a:cubicBezTo>
                        <a:pt x="606076" y="997362"/>
                        <a:pt x="486442" y="1148238"/>
                        <a:pt x="431578" y="1212341"/>
                      </a:cubicBezTo>
                      <a:cubicBezTo>
                        <a:pt x="416976" y="1229258"/>
                        <a:pt x="400003" y="1243984"/>
                        <a:pt x="381191" y="1256061"/>
                      </a:cubicBezTo>
                      <a:cubicBezTo>
                        <a:pt x="312887" y="1299324"/>
                        <a:pt x="229962" y="1313068"/>
                        <a:pt x="151352" y="1294161"/>
                      </a:cubicBezTo>
                      <a:cubicBezTo>
                        <a:pt x="95727" y="1280160"/>
                        <a:pt x="47530" y="1248251"/>
                        <a:pt x="21241" y="1197673"/>
                      </a:cubicBezTo>
                      <a:cubicBezTo>
                        <a:pt x="9849" y="1175489"/>
                        <a:pt x="2924" y="1151277"/>
                        <a:pt x="857" y="1126426"/>
                      </a:cubicBezTo>
                      <a:cubicBezTo>
                        <a:pt x="-3334" y="1081087"/>
                        <a:pt x="8001" y="1025937"/>
                        <a:pt x="31337" y="964501"/>
                      </a:cubicBezTo>
                      <a:cubicBezTo>
                        <a:pt x="75438" y="848868"/>
                        <a:pt x="162020" y="711612"/>
                        <a:pt x="266129" y="577310"/>
                      </a:cubicBezTo>
                      <a:cubicBezTo>
                        <a:pt x="278892" y="560831"/>
                        <a:pt x="292037" y="544353"/>
                        <a:pt x="305277" y="527970"/>
                      </a:cubicBezTo>
                      <a:cubicBezTo>
                        <a:pt x="325660" y="502567"/>
                        <a:pt x="346548" y="477678"/>
                        <a:pt x="367951" y="453294"/>
                      </a:cubicBezTo>
                      <a:cubicBezTo>
                        <a:pt x="375380" y="444627"/>
                        <a:pt x="382810" y="436149"/>
                        <a:pt x="390430" y="427577"/>
                      </a:cubicBezTo>
                      <a:cubicBezTo>
                        <a:pt x="396336" y="420909"/>
                        <a:pt x="402241" y="414242"/>
                        <a:pt x="408242" y="407669"/>
                      </a:cubicBezTo>
                      <a:lnTo>
                        <a:pt x="428720" y="385095"/>
                      </a:lnTo>
                      <a:lnTo>
                        <a:pt x="429863" y="383857"/>
                      </a:lnTo>
                      <a:lnTo>
                        <a:pt x="450723" y="361473"/>
                      </a:lnTo>
                      <a:cubicBezTo>
                        <a:pt x="464916" y="346328"/>
                        <a:pt x="479298" y="331374"/>
                        <a:pt x="493491" y="316801"/>
                      </a:cubicBezTo>
                      <a:lnTo>
                        <a:pt x="512541" y="297751"/>
                      </a:lnTo>
                      <a:cubicBezTo>
                        <a:pt x="519494" y="290702"/>
                        <a:pt x="526542" y="283654"/>
                        <a:pt x="533591" y="276796"/>
                      </a:cubicBezTo>
                      <a:cubicBezTo>
                        <a:pt x="533886" y="276453"/>
                        <a:pt x="534200" y="276139"/>
                        <a:pt x="534543" y="275844"/>
                      </a:cubicBezTo>
                      <a:cubicBezTo>
                        <a:pt x="549402" y="261175"/>
                        <a:pt x="564233" y="246954"/>
                        <a:pt x="579025" y="233171"/>
                      </a:cubicBezTo>
                      <a:cubicBezTo>
                        <a:pt x="579025" y="233171"/>
                        <a:pt x="579025" y="233171"/>
                        <a:pt x="579025" y="233171"/>
                      </a:cubicBezTo>
                      <a:lnTo>
                        <a:pt x="581025" y="231362"/>
                      </a:lnTo>
                      <a:cubicBezTo>
                        <a:pt x="631146" y="184051"/>
                        <a:pt x="683838" y="139531"/>
                        <a:pt x="738854" y="98012"/>
                      </a:cubicBezTo>
                      <a:lnTo>
                        <a:pt x="738854" y="98012"/>
                      </a:lnTo>
                      <a:cubicBezTo>
                        <a:pt x="796957" y="54959"/>
                        <a:pt x="849440" y="23812"/>
                        <a:pt x="891921" y="8858"/>
                      </a:cubicBezTo>
                      <a:cubicBezTo>
                        <a:pt x="963549" y="-16288"/>
                        <a:pt x="1029081" y="14192"/>
                        <a:pt x="1069182" y="73913"/>
                      </a:cubicBezTo>
                      <a:cubicBezTo>
                        <a:pt x="1120712" y="149256"/>
                        <a:pt x="1130713" y="272129"/>
                        <a:pt x="1060133" y="387572"/>
                      </a:cubicBezTo>
                      <a:close/>
                    </a:path>
                  </a:pathLst>
                </a:custGeom>
                <a:solidFill>
                  <a:srgbClr val="A7CA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79" name="任意多边形: 形状 578">
                  <a:extLst>
                    <a:ext uri="{FF2B5EF4-FFF2-40B4-BE49-F238E27FC236}">
                      <a16:creationId xmlns:a16="http://schemas.microsoft.com/office/drawing/2014/main" id="{44D0E8D4-5F4A-4EEB-36C4-EFF7B257295D}"/>
                    </a:ext>
                  </a:extLst>
                </p:cNvPr>
                <p:cNvSpPr/>
                <p:nvPr/>
              </p:nvSpPr>
              <p:spPr>
                <a:xfrm>
                  <a:off x="8737853" y="4289774"/>
                  <a:ext cx="504444" cy="624078"/>
                </a:xfrm>
                <a:custGeom>
                  <a:avLst/>
                  <a:gdLst>
                    <a:gd name="connsiteX0" fmla="*/ 504444 w 504444"/>
                    <a:gd name="connsiteY0" fmla="*/ 0 h 624078"/>
                    <a:gd name="connsiteX1" fmla="*/ 346139 w 504444"/>
                    <a:gd name="connsiteY1" fmla="*/ 208121 h 624078"/>
                    <a:gd name="connsiteX2" fmla="*/ 50388 w 504444"/>
                    <a:gd name="connsiteY2" fmla="*/ 580358 h 624078"/>
                    <a:gd name="connsiteX3" fmla="*/ 0 w 504444"/>
                    <a:gd name="connsiteY3" fmla="*/ 624078 h 6240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504444" h="624078">
                      <a:moveTo>
                        <a:pt x="504444" y="0"/>
                      </a:moveTo>
                      <a:cubicBezTo>
                        <a:pt x="455105" y="65818"/>
                        <a:pt x="400526" y="137636"/>
                        <a:pt x="346139" y="208121"/>
                      </a:cubicBezTo>
                      <a:cubicBezTo>
                        <a:pt x="224885" y="365379"/>
                        <a:pt x="105251" y="516255"/>
                        <a:pt x="50388" y="580358"/>
                      </a:cubicBezTo>
                      <a:cubicBezTo>
                        <a:pt x="35786" y="597275"/>
                        <a:pt x="18812" y="612000"/>
                        <a:pt x="0" y="624078"/>
                      </a:cubicBezTo>
                    </a:path>
                  </a:pathLst>
                </a:custGeom>
                <a:noFill/>
                <a:ln w="7144" cap="rnd">
                  <a:solidFill>
                    <a:srgbClr val="83ADDF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80" name="任意多边形: 形状 579">
                  <a:extLst>
                    <a:ext uri="{FF2B5EF4-FFF2-40B4-BE49-F238E27FC236}">
                      <a16:creationId xmlns:a16="http://schemas.microsoft.com/office/drawing/2014/main" id="{2746674E-FD35-F9F4-B75F-0994ED0F9899}"/>
                    </a:ext>
                  </a:extLst>
                </p:cNvPr>
                <p:cNvSpPr/>
                <p:nvPr/>
              </p:nvSpPr>
              <p:spPr>
                <a:xfrm>
                  <a:off x="8388000" y="3890581"/>
                  <a:ext cx="548163" cy="731805"/>
                </a:xfrm>
                <a:custGeom>
                  <a:avLst/>
                  <a:gdLst>
                    <a:gd name="connsiteX0" fmla="*/ 0 w 548163"/>
                    <a:gd name="connsiteY0" fmla="*/ 731806 h 731805"/>
                    <a:gd name="connsiteX1" fmla="*/ 234791 w 548163"/>
                    <a:gd name="connsiteY1" fmla="*/ 344615 h 731805"/>
                    <a:gd name="connsiteX2" fmla="*/ 548164 w 548163"/>
                    <a:gd name="connsiteY2" fmla="*/ 0 h 7318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548163" h="731805">
                      <a:moveTo>
                        <a:pt x="0" y="731806"/>
                      </a:moveTo>
                      <a:cubicBezTo>
                        <a:pt x="44101" y="616172"/>
                        <a:pt x="130683" y="478917"/>
                        <a:pt x="234791" y="344615"/>
                      </a:cubicBezTo>
                      <a:cubicBezTo>
                        <a:pt x="330212" y="221837"/>
                        <a:pt x="434978" y="106623"/>
                        <a:pt x="548164" y="0"/>
                      </a:cubicBezTo>
                    </a:path>
                  </a:pathLst>
                </a:custGeom>
                <a:noFill/>
                <a:ln w="7144" cap="rnd">
                  <a:solidFill>
                    <a:srgbClr val="83ADDF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81" name="任意多边形: 形状 580">
                  <a:extLst>
                    <a:ext uri="{FF2B5EF4-FFF2-40B4-BE49-F238E27FC236}">
                      <a16:creationId xmlns:a16="http://schemas.microsoft.com/office/drawing/2014/main" id="{C72F6BD9-C126-1249-166A-DA2893C28CEE}"/>
                    </a:ext>
                  </a:extLst>
                </p:cNvPr>
                <p:cNvSpPr/>
                <p:nvPr/>
              </p:nvSpPr>
              <p:spPr>
                <a:xfrm>
                  <a:off x="8890349" y="3844252"/>
                  <a:ext cx="188880" cy="90144"/>
                </a:xfrm>
                <a:custGeom>
                  <a:avLst/>
                  <a:gdLst>
                    <a:gd name="connsiteX0" fmla="*/ 188881 w 188880"/>
                    <a:gd name="connsiteY0" fmla="*/ 13944 h 90144"/>
                    <a:gd name="connsiteX1" fmla="*/ 0 w 188880"/>
                    <a:gd name="connsiteY1" fmla="*/ 90144 h 901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88880" h="90144">
                      <a:moveTo>
                        <a:pt x="188881" y="13944"/>
                      </a:moveTo>
                      <a:cubicBezTo>
                        <a:pt x="138779" y="-14631"/>
                        <a:pt x="89440" y="-3963"/>
                        <a:pt x="0" y="90144"/>
                      </a:cubicBezTo>
                    </a:path>
                  </a:pathLst>
                </a:custGeom>
                <a:noFill/>
                <a:ln w="7144" cap="rnd">
                  <a:solidFill>
                    <a:srgbClr val="83ADDF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82" name="任意多边形: 形状 581">
                  <a:extLst>
                    <a:ext uri="{FF2B5EF4-FFF2-40B4-BE49-F238E27FC236}">
                      <a16:creationId xmlns:a16="http://schemas.microsoft.com/office/drawing/2014/main" id="{1062A744-3CFC-5BD5-D598-54B2A3AD57BC}"/>
                    </a:ext>
                  </a:extLst>
                </p:cNvPr>
                <p:cNvSpPr/>
                <p:nvPr/>
              </p:nvSpPr>
              <p:spPr>
                <a:xfrm>
                  <a:off x="9095994" y="3657410"/>
                  <a:ext cx="330326" cy="98011"/>
                </a:xfrm>
                <a:custGeom>
                  <a:avLst/>
                  <a:gdLst>
                    <a:gd name="connsiteX0" fmla="*/ 330327 w 330326"/>
                    <a:gd name="connsiteY0" fmla="*/ 73913 h 98011"/>
                    <a:gd name="connsiteX1" fmla="*/ 261747 w 330326"/>
                    <a:gd name="connsiteY1" fmla="*/ 53720 h 98011"/>
                    <a:gd name="connsiteX2" fmla="*/ 0 w 330326"/>
                    <a:gd name="connsiteY2" fmla="*/ 98012 h 98011"/>
                    <a:gd name="connsiteX3" fmla="*/ 153067 w 330326"/>
                    <a:gd name="connsiteY3" fmla="*/ 8858 h 98011"/>
                    <a:gd name="connsiteX4" fmla="*/ 330327 w 330326"/>
                    <a:gd name="connsiteY4" fmla="*/ 73913 h 980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0326" h="98011">
                      <a:moveTo>
                        <a:pt x="330327" y="73913"/>
                      </a:moveTo>
                      <a:cubicBezTo>
                        <a:pt x="308324" y="64569"/>
                        <a:pt x="285312" y="57788"/>
                        <a:pt x="261747" y="53720"/>
                      </a:cubicBezTo>
                      <a:cubicBezTo>
                        <a:pt x="177546" y="38766"/>
                        <a:pt x="90868" y="58483"/>
                        <a:pt x="0" y="98012"/>
                      </a:cubicBezTo>
                      <a:cubicBezTo>
                        <a:pt x="58102" y="54959"/>
                        <a:pt x="110585" y="23812"/>
                        <a:pt x="153067" y="8858"/>
                      </a:cubicBezTo>
                      <a:cubicBezTo>
                        <a:pt x="224694" y="-16288"/>
                        <a:pt x="290226" y="14192"/>
                        <a:pt x="330327" y="73913"/>
                      </a:cubicBezTo>
                      <a:close/>
                    </a:path>
                  </a:pathLst>
                </a:custGeom>
                <a:solidFill>
                  <a:srgbClr val="C3DCF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83" name="任意多边形: 形状 582">
                  <a:extLst>
                    <a:ext uri="{FF2B5EF4-FFF2-40B4-BE49-F238E27FC236}">
                      <a16:creationId xmlns:a16="http://schemas.microsoft.com/office/drawing/2014/main" id="{E4AFAB44-4806-2CEE-7AA5-09D951D77AD1}"/>
                    </a:ext>
                  </a:extLst>
                </p:cNvPr>
                <p:cNvSpPr/>
                <p:nvPr/>
              </p:nvSpPr>
              <p:spPr>
                <a:xfrm>
                  <a:off x="8377904" y="4473038"/>
                  <a:ext cx="706088" cy="487202"/>
                </a:xfrm>
                <a:custGeom>
                  <a:avLst/>
                  <a:gdLst>
                    <a:gd name="connsiteX0" fmla="*/ 706088 w 706088"/>
                    <a:gd name="connsiteY0" fmla="*/ 24857 h 487202"/>
                    <a:gd name="connsiteX1" fmla="*/ 410337 w 706088"/>
                    <a:gd name="connsiteY1" fmla="*/ 397094 h 487202"/>
                    <a:gd name="connsiteX2" fmla="*/ 359950 w 706088"/>
                    <a:gd name="connsiteY2" fmla="*/ 440814 h 487202"/>
                    <a:gd name="connsiteX3" fmla="*/ 130111 w 706088"/>
                    <a:gd name="connsiteY3" fmla="*/ 478914 h 487202"/>
                    <a:gd name="connsiteX4" fmla="*/ 0 w 706088"/>
                    <a:gd name="connsiteY4" fmla="*/ 382425 h 487202"/>
                    <a:gd name="connsiteX5" fmla="*/ 241554 w 706088"/>
                    <a:gd name="connsiteY5" fmla="*/ 385283 h 487202"/>
                    <a:gd name="connsiteX6" fmla="*/ 319564 w 706088"/>
                    <a:gd name="connsiteY6" fmla="*/ 302320 h 487202"/>
                    <a:gd name="connsiteX7" fmla="*/ 365379 w 706088"/>
                    <a:gd name="connsiteY7" fmla="*/ 207070 h 487202"/>
                    <a:gd name="connsiteX8" fmla="*/ 706088 w 706088"/>
                    <a:gd name="connsiteY8" fmla="*/ 24857 h 4872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706088" h="487202">
                      <a:moveTo>
                        <a:pt x="706088" y="24857"/>
                      </a:moveTo>
                      <a:cubicBezTo>
                        <a:pt x="584835" y="182114"/>
                        <a:pt x="465201" y="332990"/>
                        <a:pt x="410337" y="397094"/>
                      </a:cubicBezTo>
                      <a:cubicBezTo>
                        <a:pt x="395735" y="414010"/>
                        <a:pt x="378762" y="428736"/>
                        <a:pt x="359950" y="440814"/>
                      </a:cubicBezTo>
                      <a:cubicBezTo>
                        <a:pt x="291646" y="484076"/>
                        <a:pt x="208721" y="497821"/>
                        <a:pt x="130111" y="478914"/>
                      </a:cubicBezTo>
                      <a:cubicBezTo>
                        <a:pt x="74486" y="464912"/>
                        <a:pt x="26289" y="433003"/>
                        <a:pt x="0" y="382425"/>
                      </a:cubicBezTo>
                      <a:cubicBezTo>
                        <a:pt x="89345" y="417191"/>
                        <a:pt x="178118" y="417287"/>
                        <a:pt x="241554" y="385283"/>
                      </a:cubicBezTo>
                      <a:cubicBezTo>
                        <a:pt x="276873" y="368166"/>
                        <a:pt x="304648" y="338629"/>
                        <a:pt x="319564" y="302320"/>
                      </a:cubicBezTo>
                      <a:cubicBezTo>
                        <a:pt x="332794" y="269630"/>
                        <a:pt x="348101" y="237817"/>
                        <a:pt x="365379" y="207070"/>
                      </a:cubicBezTo>
                      <a:cubicBezTo>
                        <a:pt x="468630" y="25333"/>
                        <a:pt x="609791" y="-40961"/>
                        <a:pt x="706088" y="24857"/>
                      </a:cubicBezTo>
                      <a:close/>
                    </a:path>
                  </a:pathLst>
                </a:custGeom>
                <a:solidFill>
                  <a:srgbClr val="93BEE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584" name="图形 439">
                <a:extLst>
                  <a:ext uri="{FF2B5EF4-FFF2-40B4-BE49-F238E27FC236}">
                    <a16:creationId xmlns:a16="http://schemas.microsoft.com/office/drawing/2014/main" id="{50F5ADAA-EA3D-0610-F4C4-3CB41F50F7FA}"/>
                  </a:ext>
                </a:extLst>
              </p:cNvPr>
              <p:cNvGrpSpPr/>
              <p:nvPr/>
            </p:nvGrpSpPr>
            <p:grpSpPr>
              <a:xfrm>
                <a:off x="8061960" y="3111646"/>
                <a:ext cx="619495" cy="1855483"/>
                <a:chOff x="8061960" y="3111646"/>
                <a:chExt cx="619495" cy="1855483"/>
              </a:xfrm>
            </p:grpSpPr>
            <p:sp>
              <p:nvSpPr>
                <p:cNvPr id="585" name="任意多边形: 形状 584">
                  <a:extLst>
                    <a:ext uri="{FF2B5EF4-FFF2-40B4-BE49-F238E27FC236}">
                      <a16:creationId xmlns:a16="http://schemas.microsoft.com/office/drawing/2014/main" id="{36BEB805-07A3-C70D-3268-4A5D75E2C6CA}"/>
                    </a:ext>
                  </a:extLst>
                </p:cNvPr>
                <p:cNvSpPr/>
                <p:nvPr/>
              </p:nvSpPr>
              <p:spPr>
                <a:xfrm>
                  <a:off x="8063309" y="3657409"/>
                  <a:ext cx="161052" cy="120468"/>
                </a:xfrm>
                <a:custGeom>
                  <a:avLst/>
                  <a:gdLst>
                    <a:gd name="connsiteX0" fmla="*/ 175 w 161052"/>
                    <a:gd name="connsiteY0" fmla="*/ 60579 h 120468"/>
                    <a:gd name="connsiteX1" fmla="*/ 148479 w 161052"/>
                    <a:gd name="connsiteY1" fmla="*/ 0 h 120468"/>
                    <a:gd name="connsiteX2" fmla="*/ 161052 w 161052"/>
                    <a:gd name="connsiteY2" fmla="*/ 113062 h 120468"/>
                    <a:gd name="connsiteX3" fmla="*/ 175 w 161052"/>
                    <a:gd name="connsiteY3" fmla="*/ 60579 h 1204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61052" h="120468">
                      <a:moveTo>
                        <a:pt x="175" y="60579"/>
                      </a:moveTo>
                      <a:cubicBezTo>
                        <a:pt x="-4397" y="34957"/>
                        <a:pt x="81614" y="7620"/>
                        <a:pt x="148479" y="0"/>
                      </a:cubicBezTo>
                      <a:lnTo>
                        <a:pt x="161052" y="113062"/>
                      </a:lnTo>
                      <a:cubicBezTo>
                        <a:pt x="161052" y="113062"/>
                        <a:pt x="15986" y="149542"/>
                        <a:pt x="175" y="60579"/>
                      </a:cubicBezTo>
                      <a:close/>
                    </a:path>
                  </a:pathLst>
                </a:custGeom>
                <a:solidFill>
                  <a:srgbClr val="93BEE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86" name="任意多边形: 形状 585">
                  <a:extLst>
                    <a:ext uri="{FF2B5EF4-FFF2-40B4-BE49-F238E27FC236}">
                      <a16:creationId xmlns:a16="http://schemas.microsoft.com/office/drawing/2014/main" id="{51957F94-7E61-0801-AC9F-7DB4F1E26B4A}"/>
                    </a:ext>
                  </a:extLst>
                </p:cNvPr>
                <p:cNvSpPr/>
                <p:nvPr/>
              </p:nvSpPr>
              <p:spPr>
                <a:xfrm>
                  <a:off x="8167254" y="3111646"/>
                  <a:ext cx="376800" cy="538619"/>
                </a:xfrm>
                <a:custGeom>
                  <a:avLst/>
                  <a:gdLst>
                    <a:gd name="connsiteX0" fmla="*/ 30627 w 376800"/>
                    <a:gd name="connsiteY0" fmla="*/ 538619 h 538619"/>
                    <a:gd name="connsiteX1" fmla="*/ 6910 w 376800"/>
                    <a:gd name="connsiteY1" fmla="*/ 168954 h 538619"/>
                    <a:gd name="connsiteX2" fmla="*/ 57107 w 376800"/>
                    <a:gd name="connsiteY2" fmla="*/ 151237 h 538619"/>
                    <a:gd name="connsiteX3" fmla="*/ 126353 w 376800"/>
                    <a:gd name="connsiteY3" fmla="*/ 113900 h 538619"/>
                    <a:gd name="connsiteX4" fmla="*/ 162453 w 376800"/>
                    <a:gd name="connsiteY4" fmla="*/ 60179 h 538619"/>
                    <a:gd name="connsiteX5" fmla="*/ 205982 w 376800"/>
                    <a:gd name="connsiteY5" fmla="*/ 1219 h 538619"/>
                    <a:gd name="connsiteX6" fmla="*/ 238367 w 376800"/>
                    <a:gd name="connsiteY6" fmla="*/ 191719 h 538619"/>
                    <a:gd name="connsiteX7" fmla="*/ 324092 w 376800"/>
                    <a:gd name="connsiteY7" fmla="*/ 137903 h 538619"/>
                    <a:gd name="connsiteX8" fmla="*/ 366383 w 376800"/>
                    <a:gd name="connsiteY8" fmla="*/ 167144 h 538619"/>
                    <a:gd name="connsiteX9" fmla="*/ 293517 w 376800"/>
                    <a:gd name="connsiteY9" fmla="*/ 283159 h 538619"/>
                    <a:gd name="connsiteX10" fmla="*/ 228271 w 376800"/>
                    <a:gd name="connsiteY10" fmla="*/ 505663 h 5386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376800" h="538619">
                      <a:moveTo>
                        <a:pt x="30627" y="538619"/>
                      </a:moveTo>
                      <a:cubicBezTo>
                        <a:pt x="-4139" y="408794"/>
                        <a:pt x="-4997" y="198672"/>
                        <a:pt x="6910" y="168954"/>
                      </a:cubicBezTo>
                      <a:cubicBezTo>
                        <a:pt x="18816" y="139236"/>
                        <a:pt x="42819" y="150380"/>
                        <a:pt x="57107" y="151237"/>
                      </a:cubicBezTo>
                      <a:cubicBezTo>
                        <a:pt x="71394" y="152095"/>
                        <a:pt x="78062" y="113900"/>
                        <a:pt x="126353" y="113900"/>
                      </a:cubicBezTo>
                      <a:cubicBezTo>
                        <a:pt x="126353" y="113900"/>
                        <a:pt x="129020" y="65703"/>
                        <a:pt x="162453" y="60179"/>
                      </a:cubicBezTo>
                      <a:cubicBezTo>
                        <a:pt x="162453" y="60179"/>
                        <a:pt x="149689" y="-10021"/>
                        <a:pt x="205982" y="1219"/>
                      </a:cubicBezTo>
                      <a:cubicBezTo>
                        <a:pt x="218746" y="3790"/>
                        <a:pt x="205982" y="81705"/>
                        <a:pt x="238367" y="191719"/>
                      </a:cubicBezTo>
                      <a:cubicBezTo>
                        <a:pt x="240177" y="197910"/>
                        <a:pt x="308376" y="149047"/>
                        <a:pt x="324092" y="137903"/>
                      </a:cubicBezTo>
                      <a:cubicBezTo>
                        <a:pt x="349334" y="119710"/>
                        <a:pt x="398197" y="113709"/>
                        <a:pt x="366383" y="167144"/>
                      </a:cubicBezTo>
                      <a:cubicBezTo>
                        <a:pt x="347333" y="199625"/>
                        <a:pt x="315615" y="250964"/>
                        <a:pt x="293517" y="283159"/>
                      </a:cubicBezTo>
                      <a:cubicBezTo>
                        <a:pt x="249616" y="348948"/>
                        <a:pt x="226852" y="426577"/>
                        <a:pt x="228271" y="505663"/>
                      </a:cubicBezTo>
                      <a:close/>
                    </a:path>
                  </a:pathLst>
                </a:custGeom>
                <a:solidFill>
                  <a:srgbClr val="B25E4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87" name="任意多边形: 形状 586">
                  <a:extLst>
                    <a:ext uri="{FF2B5EF4-FFF2-40B4-BE49-F238E27FC236}">
                      <a16:creationId xmlns:a16="http://schemas.microsoft.com/office/drawing/2014/main" id="{46A3A569-357B-5651-30BD-C408FDAA12F8}"/>
                    </a:ext>
                  </a:extLst>
                </p:cNvPr>
                <p:cNvSpPr/>
                <p:nvPr/>
              </p:nvSpPr>
              <p:spPr>
                <a:xfrm>
                  <a:off x="8167528" y="3111646"/>
                  <a:ext cx="376526" cy="232771"/>
                </a:xfrm>
                <a:custGeom>
                  <a:avLst/>
                  <a:gdLst>
                    <a:gd name="connsiteX0" fmla="*/ 63 w 376526"/>
                    <a:gd name="connsiteY0" fmla="*/ 232771 h 232771"/>
                    <a:gd name="connsiteX1" fmla="*/ 6636 w 376526"/>
                    <a:gd name="connsiteY1" fmla="*/ 168954 h 232771"/>
                    <a:gd name="connsiteX2" fmla="*/ 56833 w 376526"/>
                    <a:gd name="connsiteY2" fmla="*/ 151237 h 232771"/>
                    <a:gd name="connsiteX3" fmla="*/ 126079 w 376526"/>
                    <a:gd name="connsiteY3" fmla="*/ 113900 h 232771"/>
                    <a:gd name="connsiteX4" fmla="*/ 162179 w 376526"/>
                    <a:gd name="connsiteY4" fmla="*/ 60179 h 232771"/>
                    <a:gd name="connsiteX5" fmla="*/ 205708 w 376526"/>
                    <a:gd name="connsiteY5" fmla="*/ 1219 h 232771"/>
                    <a:gd name="connsiteX6" fmla="*/ 238093 w 376526"/>
                    <a:gd name="connsiteY6" fmla="*/ 191719 h 232771"/>
                    <a:gd name="connsiteX7" fmla="*/ 323818 w 376526"/>
                    <a:gd name="connsiteY7" fmla="*/ 137903 h 232771"/>
                    <a:gd name="connsiteX8" fmla="*/ 366109 w 376526"/>
                    <a:gd name="connsiteY8" fmla="*/ 167144 h 232771"/>
                    <a:gd name="connsiteX9" fmla="*/ 330676 w 376526"/>
                    <a:gd name="connsiteY9" fmla="*/ 225247 h 2327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376526" h="232771">
                      <a:moveTo>
                        <a:pt x="63" y="232771"/>
                      </a:moveTo>
                      <a:cubicBezTo>
                        <a:pt x="-413" y="211312"/>
                        <a:pt x="1797" y="189871"/>
                        <a:pt x="6636" y="168954"/>
                      </a:cubicBezTo>
                      <a:cubicBezTo>
                        <a:pt x="18447" y="139331"/>
                        <a:pt x="42545" y="150380"/>
                        <a:pt x="56833" y="151237"/>
                      </a:cubicBezTo>
                      <a:cubicBezTo>
                        <a:pt x="71120" y="152095"/>
                        <a:pt x="77788" y="113900"/>
                        <a:pt x="126079" y="113900"/>
                      </a:cubicBezTo>
                      <a:cubicBezTo>
                        <a:pt x="126079" y="113900"/>
                        <a:pt x="128746" y="65703"/>
                        <a:pt x="162179" y="60179"/>
                      </a:cubicBezTo>
                      <a:cubicBezTo>
                        <a:pt x="162179" y="60179"/>
                        <a:pt x="149415" y="-10021"/>
                        <a:pt x="205708" y="1219"/>
                      </a:cubicBezTo>
                      <a:cubicBezTo>
                        <a:pt x="218472" y="3790"/>
                        <a:pt x="205708" y="81705"/>
                        <a:pt x="238093" y="191719"/>
                      </a:cubicBezTo>
                      <a:cubicBezTo>
                        <a:pt x="239903" y="197910"/>
                        <a:pt x="308102" y="149047"/>
                        <a:pt x="323818" y="137903"/>
                      </a:cubicBezTo>
                      <a:cubicBezTo>
                        <a:pt x="349059" y="119710"/>
                        <a:pt x="397923" y="113709"/>
                        <a:pt x="366109" y="167144"/>
                      </a:cubicBezTo>
                      <a:cubicBezTo>
                        <a:pt x="356584" y="183337"/>
                        <a:pt x="343726" y="204292"/>
                        <a:pt x="330676" y="225247"/>
                      </a:cubicBezTo>
                    </a:path>
                  </a:pathLst>
                </a:custGeom>
                <a:noFill/>
                <a:ln w="7144" cap="rnd">
                  <a:solidFill>
                    <a:srgbClr val="934735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88" name="任意多边形: 形状 587">
                  <a:extLst>
                    <a:ext uri="{FF2B5EF4-FFF2-40B4-BE49-F238E27FC236}">
                      <a16:creationId xmlns:a16="http://schemas.microsoft.com/office/drawing/2014/main" id="{3DD9A061-8FB2-2FF7-8613-B331D928E19E}"/>
                    </a:ext>
                  </a:extLst>
                </p:cNvPr>
                <p:cNvSpPr/>
                <p:nvPr/>
              </p:nvSpPr>
              <p:spPr>
                <a:xfrm>
                  <a:off x="8293567" y="3225546"/>
                  <a:ext cx="1660" cy="26765"/>
                </a:xfrm>
                <a:custGeom>
                  <a:avLst/>
                  <a:gdLst>
                    <a:gd name="connsiteX0" fmla="*/ 40 w 1660"/>
                    <a:gd name="connsiteY0" fmla="*/ 0 h 26765"/>
                    <a:gd name="connsiteX1" fmla="*/ 1660 w 1660"/>
                    <a:gd name="connsiteY1" fmla="*/ 26765 h 267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660" h="26765">
                      <a:moveTo>
                        <a:pt x="40" y="0"/>
                      </a:moveTo>
                      <a:cubicBezTo>
                        <a:pt x="-160" y="8953"/>
                        <a:pt x="383" y="17907"/>
                        <a:pt x="1660" y="26765"/>
                      </a:cubicBezTo>
                    </a:path>
                  </a:pathLst>
                </a:custGeom>
                <a:noFill/>
                <a:ln w="7144" cap="rnd">
                  <a:solidFill>
                    <a:srgbClr val="934735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89" name="任意多边形: 形状 588">
                  <a:extLst>
                    <a:ext uri="{FF2B5EF4-FFF2-40B4-BE49-F238E27FC236}">
                      <a16:creationId xmlns:a16="http://schemas.microsoft.com/office/drawing/2014/main" id="{7206556E-28DE-9401-07CE-FFC60F0F678A}"/>
                    </a:ext>
                  </a:extLst>
                </p:cNvPr>
                <p:cNvSpPr/>
                <p:nvPr/>
              </p:nvSpPr>
              <p:spPr>
                <a:xfrm>
                  <a:off x="8329707" y="3171825"/>
                  <a:ext cx="10096" cy="45339"/>
                </a:xfrm>
                <a:custGeom>
                  <a:avLst/>
                  <a:gdLst>
                    <a:gd name="connsiteX0" fmla="*/ 0 w 10096"/>
                    <a:gd name="connsiteY0" fmla="*/ 0 h 45339"/>
                    <a:gd name="connsiteX1" fmla="*/ 10096 w 10096"/>
                    <a:gd name="connsiteY1" fmla="*/ 45339 h 453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0096" h="45339">
                      <a:moveTo>
                        <a:pt x="0" y="0"/>
                      </a:moveTo>
                      <a:cubicBezTo>
                        <a:pt x="4096" y="23527"/>
                        <a:pt x="10096" y="45339"/>
                        <a:pt x="10096" y="45339"/>
                      </a:cubicBezTo>
                    </a:path>
                  </a:pathLst>
                </a:custGeom>
                <a:noFill/>
                <a:ln w="7144" cap="rnd">
                  <a:solidFill>
                    <a:srgbClr val="934735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90" name="任意多边形: 形状 589">
                  <a:extLst>
                    <a:ext uri="{FF2B5EF4-FFF2-40B4-BE49-F238E27FC236}">
                      <a16:creationId xmlns:a16="http://schemas.microsoft.com/office/drawing/2014/main" id="{9C37193C-D2C5-EA2E-9C2F-065CD6EC1D6F}"/>
                    </a:ext>
                  </a:extLst>
                </p:cNvPr>
                <p:cNvSpPr/>
                <p:nvPr/>
              </p:nvSpPr>
              <p:spPr>
                <a:xfrm>
                  <a:off x="8136731" y="3575208"/>
                  <a:ext cx="288464" cy="234791"/>
                </a:xfrm>
                <a:custGeom>
                  <a:avLst/>
                  <a:gdLst>
                    <a:gd name="connsiteX0" fmla="*/ 0 w 288464"/>
                    <a:gd name="connsiteY0" fmla="*/ 21431 h 234791"/>
                    <a:gd name="connsiteX1" fmla="*/ 15145 w 288464"/>
                    <a:gd name="connsiteY1" fmla="*/ 234791 h 234791"/>
                    <a:gd name="connsiteX2" fmla="*/ 288417 w 288464"/>
                    <a:gd name="connsiteY2" fmla="*/ 180975 h 234791"/>
                    <a:gd name="connsiteX3" fmla="*/ 276987 w 288464"/>
                    <a:gd name="connsiteY3" fmla="*/ 0 h 2347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88464" h="234791">
                      <a:moveTo>
                        <a:pt x="0" y="21431"/>
                      </a:moveTo>
                      <a:lnTo>
                        <a:pt x="15145" y="234791"/>
                      </a:lnTo>
                      <a:cubicBezTo>
                        <a:pt x="15145" y="234791"/>
                        <a:pt x="292608" y="187166"/>
                        <a:pt x="288417" y="180975"/>
                      </a:cubicBezTo>
                      <a:cubicBezTo>
                        <a:pt x="284226" y="174784"/>
                        <a:pt x="276987" y="0"/>
                        <a:pt x="276987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91" name="任意多边形: 形状 590">
                  <a:extLst>
                    <a:ext uri="{FF2B5EF4-FFF2-40B4-BE49-F238E27FC236}">
                      <a16:creationId xmlns:a16="http://schemas.microsoft.com/office/drawing/2014/main" id="{7C03EF28-C2C4-75AA-C773-1018C536DBA1}"/>
                    </a:ext>
                  </a:extLst>
                </p:cNvPr>
                <p:cNvSpPr/>
                <p:nvPr/>
              </p:nvSpPr>
              <p:spPr>
                <a:xfrm>
                  <a:off x="8062150" y="3651313"/>
                  <a:ext cx="619305" cy="1315816"/>
                </a:xfrm>
                <a:custGeom>
                  <a:avLst/>
                  <a:gdLst>
                    <a:gd name="connsiteX0" fmla="*/ 619030 w 619305"/>
                    <a:gd name="connsiteY0" fmla="*/ 987362 h 1315816"/>
                    <a:gd name="connsiteX1" fmla="*/ 618173 w 619305"/>
                    <a:gd name="connsiteY1" fmla="*/ 1003935 h 1315816"/>
                    <a:gd name="connsiteX2" fmla="*/ 617220 w 619305"/>
                    <a:gd name="connsiteY2" fmla="*/ 1016508 h 1315816"/>
                    <a:gd name="connsiteX3" fmla="*/ 617220 w 619305"/>
                    <a:gd name="connsiteY3" fmla="*/ 1018985 h 1315816"/>
                    <a:gd name="connsiteX4" fmla="*/ 615696 w 619305"/>
                    <a:gd name="connsiteY4" fmla="*/ 1033081 h 1315816"/>
                    <a:gd name="connsiteX5" fmla="*/ 610838 w 619305"/>
                    <a:gd name="connsiteY5" fmla="*/ 1064705 h 1315816"/>
                    <a:gd name="connsiteX6" fmla="*/ 555974 w 619305"/>
                    <a:gd name="connsiteY6" fmla="*/ 1207580 h 1315816"/>
                    <a:gd name="connsiteX7" fmla="*/ 444532 w 619305"/>
                    <a:gd name="connsiteY7" fmla="*/ 1301210 h 1315816"/>
                    <a:gd name="connsiteX8" fmla="*/ 308134 w 619305"/>
                    <a:gd name="connsiteY8" fmla="*/ 1309592 h 1315816"/>
                    <a:gd name="connsiteX9" fmla="*/ 306705 w 619305"/>
                    <a:gd name="connsiteY9" fmla="*/ 1309592 h 1315816"/>
                    <a:gd name="connsiteX10" fmla="*/ 127445 w 619305"/>
                    <a:gd name="connsiteY10" fmla="*/ 1072039 h 1315816"/>
                    <a:gd name="connsiteX11" fmla="*/ 76200 w 619305"/>
                    <a:gd name="connsiteY11" fmla="*/ 768096 h 1315816"/>
                    <a:gd name="connsiteX12" fmla="*/ 0 w 619305"/>
                    <a:gd name="connsiteY12" fmla="*/ 67628 h 1315816"/>
                    <a:gd name="connsiteX13" fmla="*/ 423577 w 619305"/>
                    <a:gd name="connsiteY13" fmla="*/ 0 h 1315816"/>
                    <a:gd name="connsiteX14" fmla="*/ 559404 w 619305"/>
                    <a:gd name="connsiteY14" fmla="*/ 584930 h 1315816"/>
                    <a:gd name="connsiteX15" fmla="*/ 618840 w 619305"/>
                    <a:gd name="connsiteY15" fmla="*/ 941927 h 1315816"/>
                    <a:gd name="connsiteX16" fmla="*/ 619030 w 619305"/>
                    <a:gd name="connsiteY16" fmla="*/ 987362 h 13158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619305" h="1315816">
                      <a:moveTo>
                        <a:pt x="619030" y="987362"/>
                      </a:moveTo>
                      <a:cubicBezTo>
                        <a:pt x="619030" y="992886"/>
                        <a:pt x="618744" y="998411"/>
                        <a:pt x="618173" y="1003935"/>
                      </a:cubicBezTo>
                      <a:cubicBezTo>
                        <a:pt x="618173" y="1008126"/>
                        <a:pt x="617601" y="1012317"/>
                        <a:pt x="617220" y="1016508"/>
                      </a:cubicBezTo>
                      <a:cubicBezTo>
                        <a:pt x="617268" y="1017337"/>
                        <a:pt x="617268" y="1018156"/>
                        <a:pt x="617220" y="1018985"/>
                      </a:cubicBezTo>
                      <a:cubicBezTo>
                        <a:pt x="617220" y="1023747"/>
                        <a:pt x="616268" y="1028510"/>
                        <a:pt x="615696" y="1033081"/>
                      </a:cubicBezTo>
                      <a:cubicBezTo>
                        <a:pt x="614458" y="1043750"/>
                        <a:pt x="612839" y="1054322"/>
                        <a:pt x="610838" y="1064705"/>
                      </a:cubicBezTo>
                      <a:cubicBezTo>
                        <a:pt x="602171" y="1115492"/>
                        <a:pt x="583521" y="1164050"/>
                        <a:pt x="555974" y="1207580"/>
                      </a:cubicBezTo>
                      <a:cubicBezTo>
                        <a:pt x="529714" y="1249832"/>
                        <a:pt x="490681" y="1282627"/>
                        <a:pt x="444532" y="1301210"/>
                      </a:cubicBezTo>
                      <a:cubicBezTo>
                        <a:pt x="400851" y="1317231"/>
                        <a:pt x="353444" y="1320146"/>
                        <a:pt x="308134" y="1309592"/>
                      </a:cubicBezTo>
                      <a:lnTo>
                        <a:pt x="306705" y="1309592"/>
                      </a:lnTo>
                      <a:cubicBezTo>
                        <a:pt x="215455" y="1289876"/>
                        <a:pt x="160973" y="1188244"/>
                        <a:pt x="127445" y="1072039"/>
                      </a:cubicBezTo>
                      <a:cubicBezTo>
                        <a:pt x="96870" y="965835"/>
                        <a:pt x="83725" y="847439"/>
                        <a:pt x="76200" y="768096"/>
                      </a:cubicBezTo>
                      <a:cubicBezTo>
                        <a:pt x="60198" y="601409"/>
                        <a:pt x="0" y="67628"/>
                        <a:pt x="0" y="67628"/>
                      </a:cubicBezTo>
                      <a:cubicBezTo>
                        <a:pt x="42577" y="88963"/>
                        <a:pt x="423577" y="0"/>
                        <a:pt x="423577" y="0"/>
                      </a:cubicBezTo>
                      <a:cubicBezTo>
                        <a:pt x="423577" y="0"/>
                        <a:pt x="501872" y="310515"/>
                        <a:pt x="559404" y="584930"/>
                      </a:cubicBezTo>
                      <a:cubicBezTo>
                        <a:pt x="590265" y="732092"/>
                        <a:pt x="615220" y="868966"/>
                        <a:pt x="618840" y="941927"/>
                      </a:cubicBezTo>
                      <a:cubicBezTo>
                        <a:pt x="619316" y="956310"/>
                        <a:pt x="619506" y="971645"/>
                        <a:pt x="619030" y="987362"/>
                      </a:cubicBezTo>
                      <a:close/>
                    </a:path>
                  </a:pathLst>
                </a:custGeom>
                <a:solidFill>
                  <a:srgbClr val="A7CA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92" name="任意多边形: 形状 591">
                  <a:extLst>
                    <a:ext uri="{FF2B5EF4-FFF2-40B4-BE49-F238E27FC236}">
                      <a16:creationId xmlns:a16="http://schemas.microsoft.com/office/drawing/2014/main" id="{E9699A5E-244A-891A-4A13-BB44F92DCF8C}"/>
                    </a:ext>
                  </a:extLst>
                </p:cNvPr>
                <p:cNvSpPr/>
                <p:nvPr/>
              </p:nvSpPr>
              <p:spPr>
                <a:xfrm>
                  <a:off x="8061960" y="3717893"/>
                  <a:ext cx="127444" cy="1004411"/>
                </a:xfrm>
                <a:custGeom>
                  <a:avLst/>
                  <a:gdLst>
                    <a:gd name="connsiteX0" fmla="*/ 127445 w 127444"/>
                    <a:gd name="connsiteY0" fmla="*/ 1004411 h 1004411"/>
                    <a:gd name="connsiteX1" fmla="*/ 76200 w 127444"/>
                    <a:gd name="connsiteY1" fmla="*/ 700469 h 1004411"/>
                    <a:gd name="connsiteX2" fmla="*/ 0 w 127444"/>
                    <a:gd name="connsiteY2" fmla="*/ 0 h 10044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27444" h="1004411">
                      <a:moveTo>
                        <a:pt x="127445" y="1004411"/>
                      </a:moveTo>
                      <a:cubicBezTo>
                        <a:pt x="96869" y="898208"/>
                        <a:pt x="83725" y="779812"/>
                        <a:pt x="76200" y="700469"/>
                      </a:cubicBezTo>
                      <a:cubicBezTo>
                        <a:pt x="60197" y="533781"/>
                        <a:pt x="0" y="0"/>
                        <a:pt x="0" y="0"/>
                      </a:cubicBezTo>
                    </a:path>
                  </a:pathLst>
                </a:custGeom>
                <a:noFill/>
                <a:ln w="7144" cap="rnd">
                  <a:solidFill>
                    <a:srgbClr val="83ADDF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93" name="任意多边形: 形状 592">
                  <a:extLst>
                    <a:ext uri="{FF2B5EF4-FFF2-40B4-BE49-F238E27FC236}">
                      <a16:creationId xmlns:a16="http://schemas.microsoft.com/office/drawing/2014/main" id="{CD97D782-0378-45D7-6205-0CF30339C426}"/>
                    </a:ext>
                  </a:extLst>
                </p:cNvPr>
                <p:cNvSpPr/>
                <p:nvPr/>
              </p:nvSpPr>
              <p:spPr>
                <a:xfrm>
                  <a:off x="8485441" y="3650265"/>
                  <a:ext cx="195907" cy="1070800"/>
                </a:xfrm>
                <a:custGeom>
                  <a:avLst/>
                  <a:gdLst>
                    <a:gd name="connsiteX0" fmla="*/ 0 w 195907"/>
                    <a:gd name="connsiteY0" fmla="*/ 0 h 1070800"/>
                    <a:gd name="connsiteX1" fmla="*/ 135827 w 195907"/>
                    <a:gd name="connsiteY1" fmla="*/ 584930 h 1070800"/>
                    <a:gd name="connsiteX2" fmla="*/ 195263 w 195907"/>
                    <a:gd name="connsiteY2" fmla="*/ 941927 h 1070800"/>
                    <a:gd name="connsiteX3" fmla="*/ 195263 w 195907"/>
                    <a:gd name="connsiteY3" fmla="*/ 987933 h 1070800"/>
                    <a:gd name="connsiteX4" fmla="*/ 185738 w 195907"/>
                    <a:gd name="connsiteY4" fmla="*/ 1070800 h 10708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5907" h="1070800">
                      <a:moveTo>
                        <a:pt x="0" y="0"/>
                      </a:moveTo>
                      <a:cubicBezTo>
                        <a:pt x="0" y="0"/>
                        <a:pt x="78296" y="310515"/>
                        <a:pt x="135827" y="584930"/>
                      </a:cubicBezTo>
                      <a:cubicBezTo>
                        <a:pt x="166688" y="732091"/>
                        <a:pt x="191643" y="868966"/>
                        <a:pt x="195263" y="941927"/>
                      </a:cubicBezTo>
                      <a:cubicBezTo>
                        <a:pt x="196025" y="957358"/>
                        <a:pt x="196215" y="972693"/>
                        <a:pt x="195263" y="987933"/>
                      </a:cubicBezTo>
                      <a:cubicBezTo>
                        <a:pt x="194339" y="1015765"/>
                        <a:pt x="191158" y="1043483"/>
                        <a:pt x="185738" y="1070800"/>
                      </a:cubicBezTo>
                    </a:path>
                  </a:pathLst>
                </a:custGeom>
                <a:noFill/>
                <a:ln w="7144" cap="rnd">
                  <a:solidFill>
                    <a:srgbClr val="83ADDF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94" name="任意多边形: 形状 593">
                  <a:extLst>
                    <a:ext uri="{FF2B5EF4-FFF2-40B4-BE49-F238E27FC236}">
                      <a16:creationId xmlns:a16="http://schemas.microsoft.com/office/drawing/2014/main" id="{730BE1CF-5AB8-0657-7A39-3C9212DE260F}"/>
                    </a:ext>
                  </a:extLst>
                </p:cNvPr>
                <p:cNvSpPr/>
                <p:nvPr/>
              </p:nvSpPr>
              <p:spPr>
                <a:xfrm>
                  <a:off x="8189404" y="4722209"/>
                  <a:ext cx="428529" cy="243777"/>
                </a:xfrm>
                <a:custGeom>
                  <a:avLst/>
                  <a:gdLst>
                    <a:gd name="connsiteX0" fmla="*/ 428530 w 428529"/>
                    <a:gd name="connsiteY0" fmla="*/ 135541 h 243777"/>
                    <a:gd name="connsiteX1" fmla="*/ 317087 w 428529"/>
                    <a:gd name="connsiteY1" fmla="*/ 229171 h 243777"/>
                    <a:gd name="connsiteX2" fmla="*/ 180689 w 428529"/>
                    <a:gd name="connsiteY2" fmla="*/ 237554 h 243777"/>
                    <a:gd name="connsiteX3" fmla="*/ 179260 w 428529"/>
                    <a:gd name="connsiteY3" fmla="*/ 237554 h 243777"/>
                    <a:gd name="connsiteX4" fmla="*/ 0 w 428529"/>
                    <a:gd name="connsiteY4" fmla="*/ 0 h 243777"/>
                    <a:gd name="connsiteX5" fmla="*/ 48387 w 428529"/>
                    <a:gd name="connsiteY5" fmla="*/ 47625 h 243777"/>
                    <a:gd name="connsiteX6" fmla="*/ 186975 w 428529"/>
                    <a:gd name="connsiteY6" fmla="*/ 132588 h 243777"/>
                    <a:gd name="connsiteX7" fmla="*/ 428530 w 428529"/>
                    <a:gd name="connsiteY7" fmla="*/ 135541 h 2437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428529" h="243777">
                      <a:moveTo>
                        <a:pt x="428530" y="135541"/>
                      </a:moveTo>
                      <a:cubicBezTo>
                        <a:pt x="402269" y="177794"/>
                        <a:pt x="363235" y="210588"/>
                        <a:pt x="317087" y="229171"/>
                      </a:cubicBezTo>
                      <a:cubicBezTo>
                        <a:pt x="273405" y="245193"/>
                        <a:pt x="226000" y="248107"/>
                        <a:pt x="180689" y="237554"/>
                      </a:cubicBezTo>
                      <a:lnTo>
                        <a:pt x="179260" y="237554"/>
                      </a:lnTo>
                      <a:cubicBezTo>
                        <a:pt x="88011" y="217837"/>
                        <a:pt x="33528" y="116205"/>
                        <a:pt x="0" y="0"/>
                      </a:cubicBezTo>
                      <a:cubicBezTo>
                        <a:pt x="15030" y="16954"/>
                        <a:pt x="31194" y="32861"/>
                        <a:pt x="48387" y="47625"/>
                      </a:cubicBezTo>
                      <a:cubicBezTo>
                        <a:pt x="89344" y="83725"/>
                        <a:pt x="136226" y="112462"/>
                        <a:pt x="186975" y="132588"/>
                      </a:cubicBezTo>
                      <a:cubicBezTo>
                        <a:pt x="276320" y="167831"/>
                        <a:pt x="365093" y="167926"/>
                        <a:pt x="428530" y="135541"/>
                      </a:cubicBezTo>
                      <a:close/>
                    </a:path>
                  </a:pathLst>
                </a:custGeom>
                <a:solidFill>
                  <a:srgbClr val="93BEE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595" name="图形 439">
              <a:extLst>
                <a:ext uri="{FF2B5EF4-FFF2-40B4-BE49-F238E27FC236}">
                  <a16:creationId xmlns:a16="http://schemas.microsoft.com/office/drawing/2014/main" id="{B0355CF6-569A-D6CF-5F5A-E9C17CD4D7AF}"/>
                </a:ext>
              </a:extLst>
            </p:cNvPr>
            <p:cNvGrpSpPr/>
            <p:nvPr/>
          </p:nvGrpSpPr>
          <p:grpSpPr>
            <a:xfrm>
              <a:off x="4116145" y="2416683"/>
              <a:ext cx="3121330" cy="2910363"/>
              <a:chOff x="4116145" y="2416683"/>
              <a:chExt cx="3121330" cy="2910363"/>
            </a:xfrm>
          </p:grpSpPr>
          <p:grpSp>
            <p:nvGrpSpPr>
              <p:cNvPr id="596" name="图形 439">
                <a:extLst>
                  <a:ext uri="{FF2B5EF4-FFF2-40B4-BE49-F238E27FC236}">
                    <a16:creationId xmlns:a16="http://schemas.microsoft.com/office/drawing/2014/main" id="{19625CB8-CD4F-CCAC-35B3-ECA3CB35A064}"/>
                  </a:ext>
                </a:extLst>
              </p:cNvPr>
              <p:cNvGrpSpPr/>
              <p:nvPr/>
            </p:nvGrpSpPr>
            <p:grpSpPr>
              <a:xfrm>
                <a:off x="5367077" y="3425525"/>
                <a:ext cx="967193" cy="1478817"/>
                <a:chOff x="5367077" y="3425525"/>
                <a:chExt cx="967193" cy="1478817"/>
              </a:xfrm>
            </p:grpSpPr>
            <p:sp>
              <p:nvSpPr>
                <p:cNvPr id="597" name="任意多边形: 形状 596">
                  <a:extLst>
                    <a:ext uri="{FF2B5EF4-FFF2-40B4-BE49-F238E27FC236}">
                      <a16:creationId xmlns:a16="http://schemas.microsoft.com/office/drawing/2014/main" id="{DDAD84B7-038A-6344-B0F5-C255F824172F}"/>
                    </a:ext>
                  </a:extLst>
                </p:cNvPr>
                <p:cNvSpPr/>
                <p:nvPr/>
              </p:nvSpPr>
              <p:spPr>
                <a:xfrm>
                  <a:off x="5367077" y="3425525"/>
                  <a:ext cx="967193" cy="1478817"/>
                </a:xfrm>
                <a:custGeom>
                  <a:avLst/>
                  <a:gdLst>
                    <a:gd name="connsiteX0" fmla="*/ 590238 w 967193"/>
                    <a:gd name="connsiteY0" fmla="*/ 1450227 h 1478817"/>
                    <a:gd name="connsiteX1" fmla="*/ 484034 w 967193"/>
                    <a:gd name="connsiteY1" fmla="*/ 1364502 h 1478817"/>
                    <a:gd name="connsiteX2" fmla="*/ 206761 w 967193"/>
                    <a:gd name="connsiteY2" fmla="*/ 951784 h 1478817"/>
                    <a:gd name="connsiteX3" fmla="*/ 98843 w 967193"/>
                    <a:gd name="connsiteY3" fmla="*/ 726327 h 1478817"/>
                    <a:gd name="connsiteX4" fmla="*/ 95700 w 967193"/>
                    <a:gd name="connsiteY4" fmla="*/ 718707 h 1478817"/>
                    <a:gd name="connsiteX5" fmla="*/ 87128 w 967193"/>
                    <a:gd name="connsiteY5" fmla="*/ 696895 h 1478817"/>
                    <a:gd name="connsiteX6" fmla="*/ 169043 w 967193"/>
                    <a:gd name="connsiteY6" fmla="*/ 7666 h 1478817"/>
                    <a:gd name="connsiteX7" fmla="*/ 169043 w 967193"/>
                    <a:gd name="connsiteY7" fmla="*/ 7666 h 1478817"/>
                    <a:gd name="connsiteX8" fmla="*/ 457936 w 967193"/>
                    <a:gd name="connsiteY8" fmla="*/ 213120 h 1478817"/>
                    <a:gd name="connsiteX9" fmla="*/ 535850 w 967193"/>
                    <a:gd name="connsiteY9" fmla="*/ 338183 h 1478817"/>
                    <a:gd name="connsiteX10" fmla="*/ 965713 w 967193"/>
                    <a:gd name="connsiteY10" fmla="*/ 1239248 h 1478817"/>
                    <a:gd name="connsiteX11" fmla="*/ 590238 w 967193"/>
                    <a:gd name="connsiteY11" fmla="*/ 1450227 h 14788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967193" h="1478817">
                      <a:moveTo>
                        <a:pt x="590238" y="1450227"/>
                      </a:moveTo>
                      <a:cubicBezTo>
                        <a:pt x="550909" y="1426900"/>
                        <a:pt x="515133" y="1398030"/>
                        <a:pt x="484034" y="1364502"/>
                      </a:cubicBezTo>
                      <a:cubicBezTo>
                        <a:pt x="380212" y="1257346"/>
                        <a:pt x="280485" y="1091801"/>
                        <a:pt x="206761" y="951784"/>
                      </a:cubicBezTo>
                      <a:cubicBezTo>
                        <a:pt x="156088" y="855581"/>
                        <a:pt x="117798" y="771380"/>
                        <a:pt x="98843" y="726327"/>
                      </a:cubicBezTo>
                      <a:cubicBezTo>
                        <a:pt x="97795" y="723946"/>
                        <a:pt x="96748" y="721374"/>
                        <a:pt x="95700" y="718707"/>
                      </a:cubicBezTo>
                      <a:cubicBezTo>
                        <a:pt x="93033" y="712135"/>
                        <a:pt x="90080" y="704800"/>
                        <a:pt x="87128" y="696895"/>
                      </a:cubicBezTo>
                      <a:cubicBezTo>
                        <a:pt x="23596" y="530969"/>
                        <a:pt x="-107278" y="78817"/>
                        <a:pt x="169043" y="7666"/>
                      </a:cubicBezTo>
                      <a:lnTo>
                        <a:pt x="169043" y="7666"/>
                      </a:lnTo>
                      <a:cubicBezTo>
                        <a:pt x="280009" y="-20909"/>
                        <a:pt x="338207" y="26716"/>
                        <a:pt x="457936" y="213120"/>
                      </a:cubicBezTo>
                      <a:cubicBezTo>
                        <a:pt x="481272" y="249410"/>
                        <a:pt x="506990" y="290939"/>
                        <a:pt x="535850" y="338183"/>
                      </a:cubicBezTo>
                      <a:cubicBezTo>
                        <a:pt x="713301" y="628791"/>
                        <a:pt x="944092" y="1107994"/>
                        <a:pt x="965713" y="1239248"/>
                      </a:cubicBezTo>
                      <a:cubicBezTo>
                        <a:pt x="987335" y="1370503"/>
                        <a:pt x="767784" y="1549001"/>
                        <a:pt x="590238" y="1450227"/>
                      </a:cubicBezTo>
                      <a:close/>
                    </a:path>
                  </a:pathLst>
                </a:custGeom>
                <a:solidFill>
                  <a:srgbClr val="FED81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98" name="任意多边形: 形状 597">
                  <a:extLst>
                    <a:ext uri="{FF2B5EF4-FFF2-40B4-BE49-F238E27FC236}">
                      <a16:creationId xmlns:a16="http://schemas.microsoft.com/office/drawing/2014/main" id="{FF844AFB-E119-8DDD-DD89-822D8C1B8123}"/>
                    </a:ext>
                  </a:extLst>
                </p:cNvPr>
                <p:cNvSpPr/>
                <p:nvPr/>
              </p:nvSpPr>
              <p:spPr>
                <a:xfrm>
                  <a:off x="5367077" y="3425533"/>
                  <a:ext cx="458031" cy="696790"/>
                </a:xfrm>
                <a:custGeom>
                  <a:avLst/>
                  <a:gdLst>
                    <a:gd name="connsiteX0" fmla="*/ 458031 w 458031"/>
                    <a:gd name="connsiteY0" fmla="*/ 213016 h 696790"/>
                    <a:gd name="connsiteX1" fmla="*/ 294582 w 458031"/>
                    <a:gd name="connsiteY1" fmla="*/ 291883 h 696790"/>
                    <a:gd name="connsiteX2" fmla="*/ 182949 w 458031"/>
                    <a:gd name="connsiteY2" fmla="*/ 524864 h 696790"/>
                    <a:gd name="connsiteX3" fmla="*/ 87128 w 458031"/>
                    <a:gd name="connsiteY3" fmla="*/ 696791 h 696790"/>
                    <a:gd name="connsiteX4" fmla="*/ 169043 w 458031"/>
                    <a:gd name="connsiteY4" fmla="*/ 7562 h 696790"/>
                    <a:gd name="connsiteX5" fmla="*/ 169043 w 458031"/>
                    <a:gd name="connsiteY5" fmla="*/ 7562 h 696790"/>
                    <a:gd name="connsiteX6" fmla="*/ 458031 w 458031"/>
                    <a:gd name="connsiteY6" fmla="*/ 213016 h 6967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58031" h="696790">
                      <a:moveTo>
                        <a:pt x="458031" y="213016"/>
                      </a:moveTo>
                      <a:cubicBezTo>
                        <a:pt x="407358" y="211873"/>
                        <a:pt x="347827" y="233495"/>
                        <a:pt x="294582" y="291883"/>
                      </a:cubicBezTo>
                      <a:cubicBezTo>
                        <a:pt x="249910" y="340937"/>
                        <a:pt x="209714" y="415708"/>
                        <a:pt x="182949" y="524864"/>
                      </a:cubicBezTo>
                      <a:cubicBezTo>
                        <a:pt x="168223" y="590206"/>
                        <a:pt x="134953" y="649899"/>
                        <a:pt x="87128" y="696791"/>
                      </a:cubicBezTo>
                      <a:cubicBezTo>
                        <a:pt x="23596" y="530865"/>
                        <a:pt x="-107278" y="78714"/>
                        <a:pt x="169043" y="7562"/>
                      </a:cubicBezTo>
                      <a:lnTo>
                        <a:pt x="169043" y="7562"/>
                      </a:lnTo>
                      <a:cubicBezTo>
                        <a:pt x="280104" y="-20823"/>
                        <a:pt x="338397" y="27088"/>
                        <a:pt x="458031" y="213016"/>
                      </a:cubicBezTo>
                      <a:close/>
                    </a:path>
                  </a:pathLst>
                </a:custGeom>
                <a:solidFill>
                  <a:srgbClr val="FFE05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99" name="任意多边形: 形状 598">
                  <a:extLst>
                    <a:ext uri="{FF2B5EF4-FFF2-40B4-BE49-F238E27FC236}">
                      <a16:creationId xmlns:a16="http://schemas.microsoft.com/office/drawing/2014/main" id="{CD082B1B-5144-652D-89D2-688AE856BC0F}"/>
                    </a:ext>
                  </a:extLst>
                </p:cNvPr>
                <p:cNvSpPr/>
                <p:nvPr/>
              </p:nvSpPr>
              <p:spPr>
                <a:xfrm>
                  <a:off x="5462777" y="4016406"/>
                  <a:ext cx="388371" cy="773715"/>
                </a:xfrm>
                <a:custGeom>
                  <a:avLst/>
                  <a:gdLst>
                    <a:gd name="connsiteX0" fmla="*/ 388334 w 388371"/>
                    <a:gd name="connsiteY0" fmla="*/ 773716 h 773715"/>
                    <a:gd name="connsiteX1" fmla="*/ 111062 w 388371"/>
                    <a:gd name="connsiteY1" fmla="*/ 360997 h 773715"/>
                    <a:gd name="connsiteX2" fmla="*/ 3143 w 388371"/>
                    <a:gd name="connsiteY2" fmla="*/ 135541 h 773715"/>
                    <a:gd name="connsiteX3" fmla="*/ 0 w 388371"/>
                    <a:gd name="connsiteY3" fmla="*/ 127921 h 773715"/>
                    <a:gd name="connsiteX4" fmla="*/ 147447 w 388371"/>
                    <a:gd name="connsiteY4" fmla="*/ 0 h 773715"/>
                    <a:gd name="connsiteX5" fmla="*/ 238601 w 388371"/>
                    <a:gd name="connsiteY5" fmla="*/ 312515 h 773715"/>
                    <a:gd name="connsiteX6" fmla="*/ 298037 w 388371"/>
                    <a:gd name="connsiteY6" fmla="*/ 493490 h 773715"/>
                    <a:gd name="connsiteX7" fmla="*/ 388334 w 388371"/>
                    <a:gd name="connsiteY7" fmla="*/ 773716 h 7737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388371" h="773715">
                      <a:moveTo>
                        <a:pt x="388334" y="773716"/>
                      </a:moveTo>
                      <a:cubicBezTo>
                        <a:pt x="284512" y="666559"/>
                        <a:pt x="184785" y="501015"/>
                        <a:pt x="111062" y="360997"/>
                      </a:cubicBezTo>
                      <a:cubicBezTo>
                        <a:pt x="60388" y="264795"/>
                        <a:pt x="22098" y="180594"/>
                        <a:pt x="3143" y="135541"/>
                      </a:cubicBezTo>
                      <a:cubicBezTo>
                        <a:pt x="2096" y="133159"/>
                        <a:pt x="1048" y="130588"/>
                        <a:pt x="0" y="127921"/>
                      </a:cubicBezTo>
                      <a:lnTo>
                        <a:pt x="147447" y="0"/>
                      </a:lnTo>
                      <a:cubicBezTo>
                        <a:pt x="234506" y="2667"/>
                        <a:pt x="310706" y="250317"/>
                        <a:pt x="238601" y="312515"/>
                      </a:cubicBezTo>
                      <a:cubicBezTo>
                        <a:pt x="176975" y="365569"/>
                        <a:pt x="181451" y="473392"/>
                        <a:pt x="298037" y="493490"/>
                      </a:cubicBezTo>
                      <a:cubicBezTo>
                        <a:pt x="383858" y="507968"/>
                        <a:pt x="388906" y="709613"/>
                        <a:pt x="388334" y="773716"/>
                      </a:cubicBezTo>
                      <a:close/>
                    </a:path>
                  </a:pathLst>
                </a:custGeom>
                <a:solidFill>
                  <a:srgbClr val="FCC71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600" name="图形 439">
                <a:extLst>
                  <a:ext uri="{FF2B5EF4-FFF2-40B4-BE49-F238E27FC236}">
                    <a16:creationId xmlns:a16="http://schemas.microsoft.com/office/drawing/2014/main" id="{02F4B1E1-6F24-4E4C-87CB-A146D70F324C}"/>
                  </a:ext>
                </a:extLst>
              </p:cNvPr>
              <p:cNvGrpSpPr/>
              <p:nvPr/>
            </p:nvGrpSpPr>
            <p:grpSpPr>
              <a:xfrm>
                <a:off x="4382071" y="2940552"/>
                <a:ext cx="1290298" cy="2386493"/>
                <a:chOff x="4382071" y="2940552"/>
                <a:chExt cx="1290298" cy="2386493"/>
              </a:xfrm>
            </p:grpSpPr>
            <p:sp>
              <p:nvSpPr>
                <p:cNvPr id="601" name="任意多边形: 形状 600">
                  <a:extLst>
                    <a:ext uri="{FF2B5EF4-FFF2-40B4-BE49-F238E27FC236}">
                      <a16:creationId xmlns:a16="http://schemas.microsoft.com/office/drawing/2014/main" id="{5F8A7430-4FD8-DFAE-3F85-FA1ECE05CA10}"/>
                    </a:ext>
                  </a:extLst>
                </p:cNvPr>
                <p:cNvSpPr/>
                <p:nvPr/>
              </p:nvSpPr>
              <p:spPr>
                <a:xfrm>
                  <a:off x="4973312" y="2940552"/>
                  <a:ext cx="345169" cy="745451"/>
                </a:xfrm>
                <a:custGeom>
                  <a:avLst/>
                  <a:gdLst>
                    <a:gd name="connsiteX0" fmla="*/ 184094 w 345169"/>
                    <a:gd name="connsiteY0" fmla="*/ 744765 h 745451"/>
                    <a:gd name="connsiteX1" fmla="*/ 2357 w 345169"/>
                    <a:gd name="connsiteY1" fmla="*/ 527309 h 745451"/>
                    <a:gd name="connsiteX2" fmla="*/ 54935 w 345169"/>
                    <a:gd name="connsiteY2" fmla="*/ 153262 h 745451"/>
                    <a:gd name="connsiteX3" fmla="*/ 345162 w 345169"/>
                    <a:gd name="connsiteY3" fmla="*/ 222319 h 745451"/>
                    <a:gd name="connsiteX4" fmla="*/ 343257 w 345169"/>
                    <a:gd name="connsiteY4" fmla="*/ 319378 h 745451"/>
                    <a:gd name="connsiteX5" fmla="*/ 343733 w 345169"/>
                    <a:gd name="connsiteY5" fmla="*/ 465016 h 745451"/>
                    <a:gd name="connsiteX6" fmla="*/ 343733 w 345169"/>
                    <a:gd name="connsiteY6" fmla="*/ 472160 h 745451"/>
                    <a:gd name="connsiteX7" fmla="*/ 184094 w 345169"/>
                    <a:gd name="connsiteY7" fmla="*/ 744765 h 7454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345169" h="745451">
                      <a:moveTo>
                        <a:pt x="184094" y="744765"/>
                      </a:moveTo>
                      <a:cubicBezTo>
                        <a:pt x="12644" y="731144"/>
                        <a:pt x="-8502" y="575792"/>
                        <a:pt x="2357" y="527309"/>
                      </a:cubicBezTo>
                      <a:cubicBezTo>
                        <a:pt x="13215" y="478827"/>
                        <a:pt x="44362" y="257180"/>
                        <a:pt x="54935" y="153262"/>
                      </a:cubicBezTo>
                      <a:cubicBezTo>
                        <a:pt x="80747" y="-101341"/>
                        <a:pt x="346876" y="-11139"/>
                        <a:pt x="345162" y="222319"/>
                      </a:cubicBezTo>
                      <a:cubicBezTo>
                        <a:pt x="345162" y="238130"/>
                        <a:pt x="344019" y="274897"/>
                        <a:pt x="343257" y="319378"/>
                      </a:cubicBezTo>
                      <a:cubicBezTo>
                        <a:pt x="342495" y="363860"/>
                        <a:pt x="342114" y="418248"/>
                        <a:pt x="343733" y="465016"/>
                      </a:cubicBezTo>
                      <a:cubicBezTo>
                        <a:pt x="343733" y="467397"/>
                        <a:pt x="343733" y="469778"/>
                        <a:pt x="343733" y="472160"/>
                      </a:cubicBezTo>
                      <a:cubicBezTo>
                        <a:pt x="347352" y="565790"/>
                        <a:pt x="355830" y="758386"/>
                        <a:pt x="184094" y="744765"/>
                      </a:cubicBezTo>
                      <a:close/>
                    </a:path>
                  </a:pathLst>
                </a:custGeom>
                <a:solidFill>
                  <a:srgbClr val="FEBD9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02" name="任意多边形: 形状 601">
                  <a:extLst>
                    <a:ext uri="{FF2B5EF4-FFF2-40B4-BE49-F238E27FC236}">
                      <a16:creationId xmlns:a16="http://schemas.microsoft.com/office/drawing/2014/main" id="{95546BA1-2E70-3D6F-5536-EBE7577F21C4}"/>
                    </a:ext>
                  </a:extLst>
                </p:cNvPr>
                <p:cNvSpPr/>
                <p:nvPr/>
              </p:nvSpPr>
              <p:spPr>
                <a:xfrm>
                  <a:off x="5153520" y="3215640"/>
                  <a:ext cx="163524" cy="190031"/>
                </a:xfrm>
                <a:custGeom>
                  <a:avLst/>
                  <a:gdLst>
                    <a:gd name="connsiteX0" fmla="*/ 163525 w 163524"/>
                    <a:gd name="connsiteY0" fmla="*/ 189929 h 190031"/>
                    <a:gd name="connsiteX1" fmla="*/ 3409 w 163524"/>
                    <a:gd name="connsiteY1" fmla="*/ 0 h 190031"/>
                    <a:gd name="connsiteX2" fmla="*/ 163049 w 163524"/>
                    <a:gd name="connsiteY2" fmla="*/ 44291 h 190031"/>
                    <a:gd name="connsiteX3" fmla="*/ 163525 w 163524"/>
                    <a:gd name="connsiteY3" fmla="*/ 189929 h 19003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63524" h="190031">
                      <a:moveTo>
                        <a:pt x="163525" y="189929"/>
                      </a:moveTo>
                      <a:cubicBezTo>
                        <a:pt x="-4115" y="193929"/>
                        <a:pt x="-6878" y="80581"/>
                        <a:pt x="3409" y="0"/>
                      </a:cubicBezTo>
                      <a:lnTo>
                        <a:pt x="163049" y="44291"/>
                      </a:lnTo>
                      <a:cubicBezTo>
                        <a:pt x="162286" y="89535"/>
                        <a:pt x="161905" y="143161"/>
                        <a:pt x="163525" y="189929"/>
                      </a:cubicBezTo>
                      <a:close/>
                    </a:path>
                  </a:pathLst>
                </a:custGeom>
                <a:solidFill>
                  <a:srgbClr val="F4A789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03" name="任意多边形: 形状 602">
                  <a:extLst>
                    <a:ext uri="{FF2B5EF4-FFF2-40B4-BE49-F238E27FC236}">
                      <a16:creationId xmlns:a16="http://schemas.microsoft.com/office/drawing/2014/main" id="{7CA7145F-9F74-CF9E-061D-39BF7C4E6EEC}"/>
                    </a:ext>
                  </a:extLst>
                </p:cNvPr>
                <p:cNvSpPr/>
                <p:nvPr/>
              </p:nvSpPr>
              <p:spPr>
                <a:xfrm>
                  <a:off x="4382071" y="3431571"/>
                  <a:ext cx="1290270" cy="1895094"/>
                </a:xfrm>
                <a:custGeom>
                  <a:avLst/>
                  <a:gdLst>
                    <a:gd name="connsiteX0" fmla="*/ 1279589 w 1290270"/>
                    <a:gd name="connsiteY0" fmla="*/ 286036 h 1895094"/>
                    <a:gd name="connsiteX1" fmla="*/ 1249394 w 1290270"/>
                    <a:gd name="connsiteY1" fmla="*/ 473488 h 1895094"/>
                    <a:gd name="connsiteX2" fmla="*/ 1226630 w 1290270"/>
                    <a:gd name="connsiteY2" fmla="*/ 595884 h 1895094"/>
                    <a:gd name="connsiteX3" fmla="*/ 1225106 w 1290270"/>
                    <a:gd name="connsiteY3" fmla="*/ 605409 h 1895094"/>
                    <a:gd name="connsiteX4" fmla="*/ 1191768 w 1290270"/>
                    <a:gd name="connsiteY4" fmla="*/ 945452 h 1895094"/>
                    <a:gd name="connsiteX5" fmla="*/ 1106043 w 1290270"/>
                    <a:gd name="connsiteY5" fmla="*/ 1895094 h 1895094"/>
                    <a:gd name="connsiteX6" fmla="*/ 0 w 1290270"/>
                    <a:gd name="connsiteY6" fmla="*/ 1895094 h 1895094"/>
                    <a:gd name="connsiteX7" fmla="*/ 32290 w 1290270"/>
                    <a:gd name="connsiteY7" fmla="*/ 1646777 h 1895094"/>
                    <a:gd name="connsiteX8" fmla="*/ 91154 w 1290270"/>
                    <a:gd name="connsiteY8" fmla="*/ 1162431 h 1895094"/>
                    <a:gd name="connsiteX9" fmla="*/ 36386 w 1290270"/>
                    <a:gd name="connsiteY9" fmla="*/ 518922 h 1895094"/>
                    <a:gd name="connsiteX10" fmla="*/ 33814 w 1290270"/>
                    <a:gd name="connsiteY10" fmla="*/ 501301 h 1895094"/>
                    <a:gd name="connsiteX11" fmla="*/ 152971 w 1290270"/>
                    <a:gd name="connsiteY11" fmla="*/ 201549 h 1895094"/>
                    <a:gd name="connsiteX12" fmla="*/ 176594 w 1290270"/>
                    <a:gd name="connsiteY12" fmla="*/ 194215 h 1895094"/>
                    <a:gd name="connsiteX13" fmla="*/ 543687 w 1290270"/>
                    <a:gd name="connsiteY13" fmla="*/ 86011 h 1895094"/>
                    <a:gd name="connsiteX14" fmla="*/ 638937 w 1290270"/>
                    <a:gd name="connsiteY14" fmla="*/ 57436 h 1895094"/>
                    <a:gd name="connsiteX15" fmla="*/ 681133 w 1290270"/>
                    <a:gd name="connsiteY15" fmla="*/ 46673 h 1895094"/>
                    <a:gd name="connsiteX16" fmla="*/ 700183 w 1290270"/>
                    <a:gd name="connsiteY16" fmla="*/ 59817 h 1895094"/>
                    <a:gd name="connsiteX17" fmla="*/ 711041 w 1290270"/>
                    <a:gd name="connsiteY17" fmla="*/ 66485 h 1895094"/>
                    <a:gd name="connsiteX18" fmla="*/ 717328 w 1290270"/>
                    <a:gd name="connsiteY18" fmla="*/ 70199 h 1895094"/>
                    <a:gd name="connsiteX19" fmla="*/ 757142 w 1290270"/>
                    <a:gd name="connsiteY19" fmla="*/ 91154 h 1895094"/>
                    <a:gd name="connsiteX20" fmla="*/ 773049 w 1290270"/>
                    <a:gd name="connsiteY20" fmla="*/ 98298 h 1895094"/>
                    <a:gd name="connsiteX21" fmla="*/ 773049 w 1290270"/>
                    <a:gd name="connsiteY21" fmla="*/ 98298 h 1895094"/>
                    <a:gd name="connsiteX22" fmla="*/ 789146 w 1290270"/>
                    <a:gd name="connsiteY22" fmla="*/ 104870 h 1895094"/>
                    <a:gd name="connsiteX23" fmla="*/ 789622 w 1290270"/>
                    <a:gd name="connsiteY23" fmla="*/ 104870 h 1895094"/>
                    <a:gd name="connsiteX24" fmla="*/ 803148 w 1290270"/>
                    <a:gd name="connsiteY24" fmla="*/ 109823 h 1895094"/>
                    <a:gd name="connsiteX25" fmla="*/ 803910 w 1290270"/>
                    <a:gd name="connsiteY25" fmla="*/ 109823 h 1895094"/>
                    <a:gd name="connsiteX26" fmla="*/ 810578 w 1290270"/>
                    <a:gd name="connsiteY26" fmla="*/ 112109 h 1895094"/>
                    <a:gd name="connsiteX27" fmla="*/ 824389 w 1290270"/>
                    <a:gd name="connsiteY27" fmla="*/ 116586 h 1895094"/>
                    <a:gd name="connsiteX28" fmla="*/ 857917 w 1290270"/>
                    <a:gd name="connsiteY28" fmla="*/ 126111 h 1895094"/>
                    <a:gd name="connsiteX29" fmla="*/ 888873 w 1290270"/>
                    <a:gd name="connsiteY29" fmla="*/ 88011 h 1895094"/>
                    <a:gd name="connsiteX30" fmla="*/ 896493 w 1290270"/>
                    <a:gd name="connsiteY30" fmla="*/ 77248 h 1895094"/>
                    <a:gd name="connsiteX31" fmla="*/ 901255 w 1290270"/>
                    <a:gd name="connsiteY31" fmla="*/ 70104 h 1895094"/>
                    <a:gd name="connsiteX32" fmla="*/ 909161 w 1290270"/>
                    <a:gd name="connsiteY32" fmla="*/ 57341 h 1895094"/>
                    <a:gd name="connsiteX33" fmla="*/ 916591 w 1290270"/>
                    <a:gd name="connsiteY33" fmla="*/ 43815 h 1895094"/>
                    <a:gd name="connsiteX34" fmla="*/ 928021 w 1290270"/>
                    <a:gd name="connsiteY34" fmla="*/ 18098 h 1895094"/>
                    <a:gd name="connsiteX35" fmla="*/ 930116 w 1290270"/>
                    <a:gd name="connsiteY35" fmla="*/ 11906 h 1895094"/>
                    <a:gd name="connsiteX36" fmla="*/ 983266 w 1290270"/>
                    <a:gd name="connsiteY36" fmla="*/ 8001 h 1895094"/>
                    <a:gd name="connsiteX37" fmla="*/ 983266 w 1290270"/>
                    <a:gd name="connsiteY37" fmla="*/ 8001 h 1895094"/>
                    <a:gd name="connsiteX38" fmla="*/ 1053275 w 1290270"/>
                    <a:gd name="connsiteY38" fmla="*/ 4096 h 1895094"/>
                    <a:gd name="connsiteX39" fmla="*/ 1153478 w 1290270"/>
                    <a:gd name="connsiteY39" fmla="*/ 857 h 1895094"/>
                    <a:gd name="connsiteX40" fmla="*/ 1153478 w 1290270"/>
                    <a:gd name="connsiteY40" fmla="*/ 857 h 1895094"/>
                    <a:gd name="connsiteX41" fmla="*/ 1230249 w 1290270"/>
                    <a:gd name="connsiteY41" fmla="*/ 0 h 1895094"/>
                    <a:gd name="connsiteX42" fmla="*/ 1279589 w 1290270"/>
                    <a:gd name="connsiteY42" fmla="*/ 286036 h 18950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</a:cxnLst>
                  <a:rect l="l" t="t" r="r" b="b"/>
                  <a:pathLst>
                    <a:path w="1290270" h="1895094">
                      <a:moveTo>
                        <a:pt x="1279589" y="286036"/>
                      </a:moveTo>
                      <a:cubicBezTo>
                        <a:pt x="1271397" y="350806"/>
                        <a:pt x="1259967" y="417100"/>
                        <a:pt x="1249394" y="473488"/>
                      </a:cubicBezTo>
                      <a:cubicBezTo>
                        <a:pt x="1239869" y="525780"/>
                        <a:pt x="1230916" y="569500"/>
                        <a:pt x="1226630" y="595884"/>
                      </a:cubicBezTo>
                      <a:cubicBezTo>
                        <a:pt x="1226058" y="599504"/>
                        <a:pt x="1225487" y="602837"/>
                        <a:pt x="1225106" y="605409"/>
                      </a:cubicBezTo>
                      <a:cubicBezTo>
                        <a:pt x="1221105" y="633984"/>
                        <a:pt x="1208151" y="768287"/>
                        <a:pt x="1191768" y="945452"/>
                      </a:cubicBezTo>
                      <a:cubicBezTo>
                        <a:pt x="1164527" y="1240727"/>
                        <a:pt x="1127665" y="1653826"/>
                        <a:pt x="1106043" y="1895094"/>
                      </a:cubicBezTo>
                      <a:lnTo>
                        <a:pt x="0" y="1895094"/>
                      </a:lnTo>
                      <a:cubicBezTo>
                        <a:pt x="9525" y="1821656"/>
                        <a:pt x="20955" y="1734788"/>
                        <a:pt x="32290" y="1646777"/>
                      </a:cubicBezTo>
                      <a:cubicBezTo>
                        <a:pt x="60865" y="1423321"/>
                        <a:pt x="90011" y="1193197"/>
                        <a:pt x="91154" y="1162431"/>
                      </a:cubicBezTo>
                      <a:cubicBezTo>
                        <a:pt x="93440" y="1102233"/>
                        <a:pt x="64865" y="721900"/>
                        <a:pt x="36386" y="518922"/>
                      </a:cubicBezTo>
                      <a:cubicBezTo>
                        <a:pt x="35528" y="512921"/>
                        <a:pt x="34671" y="507016"/>
                        <a:pt x="33814" y="501301"/>
                      </a:cubicBezTo>
                      <a:cubicBezTo>
                        <a:pt x="6953" y="319659"/>
                        <a:pt x="66008" y="233744"/>
                        <a:pt x="152971" y="201549"/>
                      </a:cubicBezTo>
                      <a:cubicBezTo>
                        <a:pt x="160696" y="198644"/>
                        <a:pt x="168583" y="196196"/>
                        <a:pt x="176594" y="194215"/>
                      </a:cubicBezTo>
                      <a:cubicBezTo>
                        <a:pt x="259080" y="173450"/>
                        <a:pt x="392621" y="131254"/>
                        <a:pt x="543687" y="86011"/>
                      </a:cubicBezTo>
                      <a:cubicBezTo>
                        <a:pt x="574738" y="76486"/>
                        <a:pt x="606552" y="66961"/>
                        <a:pt x="638937" y="57436"/>
                      </a:cubicBezTo>
                      <a:cubicBezTo>
                        <a:pt x="651605" y="53816"/>
                        <a:pt x="665702" y="50197"/>
                        <a:pt x="681133" y="46673"/>
                      </a:cubicBezTo>
                      <a:cubicBezTo>
                        <a:pt x="687229" y="51054"/>
                        <a:pt x="693706" y="55436"/>
                        <a:pt x="700183" y="59817"/>
                      </a:cubicBezTo>
                      <a:lnTo>
                        <a:pt x="711041" y="66485"/>
                      </a:lnTo>
                      <a:cubicBezTo>
                        <a:pt x="713137" y="67818"/>
                        <a:pt x="715232" y="69056"/>
                        <a:pt x="717328" y="70199"/>
                      </a:cubicBezTo>
                      <a:cubicBezTo>
                        <a:pt x="729710" y="77534"/>
                        <a:pt x="743045" y="84582"/>
                        <a:pt x="757142" y="91154"/>
                      </a:cubicBezTo>
                      <a:cubicBezTo>
                        <a:pt x="762286" y="93631"/>
                        <a:pt x="767620" y="96012"/>
                        <a:pt x="773049" y="98298"/>
                      </a:cubicBezTo>
                      <a:lnTo>
                        <a:pt x="773049" y="98298"/>
                      </a:lnTo>
                      <a:cubicBezTo>
                        <a:pt x="778288" y="100584"/>
                        <a:pt x="783622" y="102775"/>
                        <a:pt x="789146" y="104870"/>
                      </a:cubicBezTo>
                      <a:lnTo>
                        <a:pt x="789622" y="104870"/>
                      </a:lnTo>
                      <a:cubicBezTo>
                        <a:pt x="794004" y="106585"/>
                        <a:pt x="798576" y="108204"/>
                        <a:pt x="803148" y="109823"/>
                      </a:cubicBezTo>
                      <a:lnTo>
                        <a:pt x="803910" y="109823"/>
                      </a:lnTo>
                      <a:lnTo>
                        <a:pt x="810578" y="112109"/>
                      </a:lnTo>
                      <a:lnTo>
                        <a:pt x="824389" y="116586"/>
                      </a:lnTo>
                      <a:cubicBezTo>
                        <a:pt x="835247" y="120015"/>
                        <a:pt x="846392" y="123063"/>
                        <a:pt x="857917" y="126111"/>
                      </a:cubicBezTo>
                      <a:cubicBezTo>
                        <a:pt x="870013" y="112490"/>
                        <a:pt x="880205" y="99727"/>
                        <a:pt x="888873" y="88011"/>
                      </a:cubicBezTo>
                      <a:lnTo>
                        <a:pt x="896493" y="77248"/>
                      </a:lnTo>
                      <a:lnTo>
                        <a:pt x="901255" y="70104"/>
                      </a:lnTo>
                      <a:cubicBezTo>
                        <a:pt x="904113" y="65627"/>
                        <a:pt x="906780" y="61436"/>
                        <a:pt x="909161" y="57341"/>
                      </a:cubicBezTo>
                      <a:cubicBezTo>
                        <a:pt x="911543" y="53245"/>
                        <a:pt x="914400" y="47816"/>
                        <a:pt x="916591" y="43815"/>
                      </a:cubicBezTo>
                      <a:cubicBezTo>
                        <a:pt x="920934" y="35490"/>
                        <a:pt x="924754" y="26899"/>
                        <a:pt x="928021" y="18098"/>
                      </a:cubicBezTo>
                      <a:lnTo>
                        <a:pt x="930116" y="11906"/>
                      </a:lnTo>
                      <a:cubicBezTo>
                        <a:pt x="947356" y="10478"/>
                        <a:pt x="965073" y="9144"/>
                        <a:pt x="983266" y="8001"/>
                      </a:cubicBezTo>
                      <a:lnTo>
                        <a:pt x="983266" y="8001"/>
                      </a:lnTo>
                      <a:cubicBezTo>
                        <a:pt x="1005935" y="6477"/>
                        <a:pt x="1029272" y="5239"/>
                        <a:pt x="1053275" y="4096"/>
                      </a:cubicBezTo>
                      <a:cubicBezTo>
                        <a:pt x="1085536" y="2572"/>
                        <a:pt x="1118930" y="1496"/>
                        <a:pt x="1153478" y="857"/>
                      </a:cubicBezTo>
                      <a:lnTo>
                        <a:pt x="1153478" y="857"/>
                      </a:lnTo>
                      <a:cubicBezTo>
                        <a:pt x="1178500" y="286"/>
                        <a:pt x="1204084" y="0"/>
                        <a:pt x="1230249" y="0"/>
                      </a:cubicBezTo>
                      <a:cubicBezTo>
                        <a:pt x="1299020" y="667"/>
                        <a:pt x="1297972" y="139541"/>
                        <a:pt x="1279589" y="286036"/>
                      </a:cubicBezTo>
                      <a:close/>
                    </a:path>
                  </a:pathLst>
                </a:custGeom>
                <a:solidFill>
                  <a:srgbClr val="FED81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04" name="任意多边形: 形状 603">
                  <a:extLst>
                    <a:ext uri="{FF2B5EF4-FFF2-40B4-BE49-F238E27FC236}">
                      <a16:creationId xmlns:a16="http://schemas.microsoft.com/office/drawing/2014/main" id="{BCF09534-DF5D-367C-A71C-9F947EC457D3}"/>
                    </a:ext>
                  </a:extLst>
                </p:cNvPr>
                <p:cNvSpPr/>
                <p:nvPr/>
              </p:nvSpPr>
              <p:spPr>
                <a:xfrm>
                  <a:off x="5573839" y="3905250"/>
                  <a:ext cx="57721" cy="472249"/>
                </a:xfrm>
                <a:custGeom>
                  <a:avLst/>
                  <a:gdLst>
                    <a:gd name="connsiteX0" fmla="*/ 57721 w 57721"/>
                    <a:gd name="connsiteY0" fmla="*/ 0 h 472249"/>
                    <a:gd name="connsiteX1" fmla="*/ 33338 w 57721"/>
                    <a:gd name="connsiteY1" fmla="*/ 132207 h 472249"/>
                    <a:gd name="connsiteX2" fmla="*/ 0 w 57721"/>
                    <a:gd name="connsiteY2" fmla="*/ 472249 h 4722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57721" h="472249">
                      <a:moveTo>
                        <a:pt x="57721" y="0"/>
                      </a:moveTo>
                      <a:cubicBezTo>
                        <a:pt x="46672" y="59436"/>
                        <a:pt x="36767" y="107918"/>
                        <a:pt x="33338" y="132207"/>
                      </a:cubicBezTo>
                      <a:cubicBezTo>
                        <a:pt x="29337" y="160782"/>
                        <a:pt x="16383" y="295085"/>
                        <a:pt x="0" y="472249"/>
                      </a:cubicBezTo>
                    </a:path>
                  </a:pathLst>
                </a:custGeom>
                <a:noFill/>
                <a:ln w="7144" cap="rnd">
                  <a:solidFill>
                    <a:srgbClr val="F7AD2B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05" name="任意多边形: 形状 604">
                  <a:extLst>
                    <a:ext uri="{FF2B5EF4-FFF2-40B4-BE49-F238E27FC236}">
                      <a16:creationId xmlns:a16="http://schemas.microsoft.com/office/drawing/2014/main" id="{F4561911-AF8E-85CE-50B2-87E16815460C}"/>
                    </a:ext>
                  </a:extLst>
                </p:cNvPr>
                <p:cNvSpPr/>
                <p:nvPr/>
              </p:nvSpPr>
              <p:spPr>
                <a:xfrm>
                  <a:off x="4409726" y="3432238"/>
                  <a:ext cx="1262643" cy="766905"/>
                </a:xfrm>
                <a:custGeom>
                  <a:avLst/>
                  <a:gdLst>
                    <a:gd name="connsiteX0" fmla="*/ 1251933 w 1262643"/>
                    <a:gd name="connsiteY0" fmla="*/ 285369 h 766905"/>
                    <a:gd name="connsiteX1" fmla="*/ 1140300 w 1262643"/>
                    <a:gd name="connsiteY1" fmla="*/ 518351 h 766905"/>
                    <a:gd name="connsiteX2" fmla="*/ 1090294 w 1262643"/>
                    <a:gd name="connsiteY2" fmla="*/ 634937 h 766905"/>
                    <a:gd name="connsiteX3" fmla="*/ 1044479 w 1262643"/>
                    <a:gd name="connsiteY3" fmla="*/ 689896 h 766905"/>
                    <a:gd name="connsiteX4" fmla="*/ 909224 w 1262643"/>
                    <a:gd name="connsiteY4" fmla="*/ 760762 h 766905"/>
                    <a:gd name="connsiteX5" fmla="*/ 840453 w 1262643"/>
                    <a:gd name="connsiteY5" fmla="*/ 766763 h 766905"/>
                    <a:gd name="connsiteX6" fmla="*/ 636618 w 1262643"/>
                    <a:gd name="connsiteY6" fmla="*/ 697706 h 766905"/>
                    <a:gd name="connsiteX7" fmla="*/ 535558 w 1262643"/>
                    <a:gd name="connsiteY7" fmla="*/ 615887 h 766905"/>
                    <a:gd name="connsiteX8" fmla="*/ 373633 w 1262643"/>
                    <a:gd name="connsiteY8" fmla="*/ 491585 h 766905"/>
                    <a:gd name="connsiteX9" fmla="*/ 9111 w 1262643"/>
                    <a:gd name="connsiteY9" fmla="*/ 518541 h 766905"/>
                    <a:gd name="connsiteX10" fmla="*/ 6539 w 1262643"/>
                    <a:gd name="connsiteY10" fmla="*/ 500920 h 766905"/>
                    <a:gd name="connsiteX11" fmla="*/ 125697 w 1262643"/>
                    <a:gd name="connsiteY11" fmla="*/ 201168 h 766905"/>
                    <a:gd name="connsiteX12" fmla="*/ 149319 w 1262643"/>
                    <a:gd name="connsiteY12" fmla="*/ 193834 h 766905"/>
                    <a:gd name="connsiteX13" fmla="*/ 516413 w 1262643"/>
                    <a:gd name="connsiteY13" fmla="*/ 85630 h 766905"/>
                    <a:gd name="connsiteX14" fmla="*/ 611663 w 1262643"/>
                    <a:gd name="connsiteY14" fmla="*/ 57055 h 766905"/>
                    <a:gd name="connsiteX15" fmla="*/ 653858 w 1262643"/>
                    <a:gd name="connsiteY15" fmla="*/ 46292 h 766905"/>
                    <a:gd name="connsiteX16" fmla="*/ 672908 w 1262643"/>
                    <a:gd name="connsiteY16" fmla="*/ 59436 h 766905"/>
                    <a:gd name="connsiteX17" fmla="*/ 797305 w 1262643"/>
                    <a:gd name="connsiteY17" fmla="*/ 116586 h 766905"/>
                    <a:gd name="connsiteX18" fmla="*/ 830833 w 1262643"/>
                    <a:gd name="connsiteY18" fmla="*/ 126111 h 766905"/>
                    <a:gd name="connsiteX19" fmla="*/ 861789 w 1262643"/>
                    <a:gd name="connsiteY19" fmla="*/ 88011 h 766905"/>
                    <a:gd name="connsiteX20" fmla="*/ 900937 w 1262643"/>
                    <a:gd name="connsiteY20" fmla="*/ 18097 h 766905"/>
                    <a:gd name="connsiteX21" fmla="*/ 903032 w 1262643"/>
                    <a:gd name="connsiteY21" fmla="*/ 11906 h 766905"/>
                    <a:gd name="connsiteX22" fmla="*/ 956182 w 1262643"/>
                    <a:gd name="connsiteY22" fmla="*/ 8001 h 766905"/>
                    <a:gd name="connsiteX23" fmla="*/ 956182 w 1262643"/>
                    <a:gd name="connsiteY23" fmla="*/ 8001 h 766905"/>
                    <a:gd name="connsiteX24" fmla="*/ 1026286 w 1262643"/>
                    <a:gd name="connsiteY24" fmla="*/ 4096 h 766905"/>
                    <a:gd name="connsiteX25" fmla="*/ 1126489 w 1262643"/>
                    <a:gd name="connsiteY25" fmla="*/ 857 h 766905"/>
                    <a:gd name="connsiteX26" fmla="*/ 1126489 w 1262643"/>
                    <a:gd name="connsiteY26" fmla="*/ 857 h 766905"/>
                    <a:gd name="connsiteX27" fmla="*/ 1203261 w 1262643"/>
                    <a:gd name="connsiteY27" fmla="*/ 0 h 766905"/>
                    <a:gd name="connsiteX28" fmla="*/ 1251933 w 1262643"/>
                    <a:gd name="connsiteY28" fmla="*/ 285369 h 7669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62643" h="766905">
                      <a:moveTo>
                        <a:pt x="1251933" y="285369"/>
                      </a:moveTo>
                      <a:cubicBezTo>
                        <a:pt x="1207261" y="334423"/>
                        <a:pt x="1167065" y="409194"/>
                        <a:pt x="1140300" y="518351"/>
                      </a:cubicBezTo>
                      <a:cubicBezTo>
                        <a:pt x="1130366" y="559765"/>
                        <a:pt x="1113449" y="599189"/>
                        <a:pt x="1090294" y="634937"/>
                      </a:cubicBezTo>
                      <a:cubicBezTo>
                        <a:pt x="1077169" y="654939"/>
                        <a:pt x="1061795" y="673380"/>
                        <a:pt x="1044479" y="689896"/>
                      </a:cubicBezTo>
                      <a:cubicBezTo>
                        <a:pt x="1006912" y="725710"/>
                        <a:pt x="960049" y="750265"/>
                        <a:pt x="909224" y="760762"/>
                      </a:cubicBezTo>
                      <a:cubicBezTo>
                        <a:pt x="886621" y="765467"/>
                        <a:pt x="863532" y="767486"/>
                        <a:pt x="840453" y="766763"/>
                      </a:cubicBezTo>
                      <a:cubicBezTo>
                        <a:pt x="776255" y="764858"/>
                        <a:pt x="707103" y="742950"/>
                        <a:pt x="636618" y="697706"/>
                      </a:cubicBezTo>
                      <a:cubicBezTo>
                        <a:pt x="600242" y="673932"/>
                        <a:pt x="566381" y="646519"/>
                        <a:pt x="535558" y="615887"/>
                      </a:cubicBezTo>
                      <a:cubicBezTo>
                        <a:pt x="478979" y="560070"/>
                        <a:pt x="425639" y="518731"/>
                        <a:pt x="373633" y="491585"/>
                      </a:cubicBezTo>
                      <a:cubicBezTo>
                        <a:pt x="256475" y="430721"/>
                        <a:pt x="143795" y="440722"/>
                        <a:pt x="9111" y="518541"/>
                      </a:cubicBezTo>
                      <a:cubicBezTo>
                        <a:pt x="8254" y="512540"/>
                        <a:pt x="7397" y="506635"/>
                        <a:pt x="6539" y="500920"/>
                      </a:cubicBezTo>
                      <a:cubicBezTo>
                        <a:pt x="-20321" y="319278"/>
                        <a:pt x="38734" y="233363"/>
                        <a:pt x="125697" y="201168"/>
                      </a:cubicBezTo>
                      <a:cubicBezTo>
                        <a:pt x="133422" y="198263"/>
                        <a:pt x="141309" y="195815"/>
                        <a:pt x="149319" y="193834"/>
                      </a:cubicBezTo>
                      <a:cubicBezTo>
                        <a:pt x="231806" y="173069"/>
                        <a:pt x="365346" y="130873"/>
                        <a:pt x="516413" y="85630"/>
                      </a:cubicBezTo>
                      <a:cubicBezTo>
                        <a:pt x="547464" y="76105"/>
                        <a:pt x="579278" y="66580"/>
                        <a:pt x="611663" y="57055"/>
                      </a:cubicBezTo>
                      <a:cubicBezTo>
                        <a:pt x="624331" y="53435"/>
                        <a:pt x="638428" y="49816"/>
                        <a:pt x="653858" y="46292"/>
                      </a:cubicBezTo>
                      <a:cubicBezTo>
                        <a:pt x="660050" y="50673"/>
                        <a:pt x="666431" y="55054"/>
                        <a:pt x="672908" y="59436"/>
                      </a:cubicBezTo>
                      <a:cubicBezTo>
                        <a:pt x="711580" y="84058"/>
                        <a:pt x="753433" y="103280"/>
                        <a:pt x="797305" y="116586"/>
                      </a:cubicBezTo>
                      <a:cubicBezTo>
                        <a:pt x="808163" y="120015"/>
                        <a:pt x="819308" y="123063"/>
                        <a:pt x="830833" y="126111"/>
                      </a:cubicBezTo>
                      <a:cubicBezTo>
                        <a:pt x="842930" y="112490"/>
                        <a:pt x="853121" y="99727"/>
                        <a:pt x="861789" y="88011"/>
                      </a:cubicBezTo>
                      <a:cubicBezTo>
                        <a:pt x="878087" y="66675"/>
                        <a:pt x="891260" y="43139"/>
                        <a:pt x="900937" y="18097"/>
                      </a:cubicBezTo>
                      <a:cubicBezTo>
                        <a:pt x="901699" y="15907"/>
                        <a:pt x="902461" y="13811"/>
                        <a:pt x="903032" y="11906"/>
                      </a:cubicBezTo>
                      <a:cubicBezTo>
                        <a:pt x="920273" y="10478"/>
                        <a:pt x="937989" y="9144"/>
                        <a:pt x="956182" y="8001"/>
                      </a:cubicBezTo>
                      <a:lnTo>
                        <a:pt x="956182" y="8001"/>
                      </a:lnTo>
                      <a:cubicBezTo>
                        <a:pt x="978852" y="6477"/>
                        <a:pt x="1002283" y="5239"/>
                        <a:pt x="1026286" y="4096"/>
                      </a:cubicBezTo>
                      <a:cubicBezTo>
                        <a:pt x="1058547" y="2572"/>
                        <a:pt x="1091942" y="1496"/>
                        <a:pt x="1126489" y="857"/>
                      </a:cubicBezTo>
                      <a:lnTo>
                        <a:pt x="1126489" y="857"/>
                      </a:lnTo>
                      <a:cubicBezTo>
                        <a:pt x="1151511" y="286"/>
                        <a:pt x="1177095" y="0"/>
                        <a:pt x="1203261" y="0"/>
                      </a:cubicBezTo>
                      <a:cubicBezTo>
                        <a:pt x="1271364" y="0"/>
                        <a:pt x="1270316" y="138875"/>
                        <a:pt x="1251933" y="285369"/>
                      </a:cubicBezTo>
                      <a:close/>
                    </a:path>
                  </a:pathLst>
                </a:custGeom>
                <a:solidFill>
                  <a:srgbClr val="FFE05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06" name="任意多边形: 形状 605">
                  <a:extLst>
                    <a:ext uri="{FF2B5EF4-FFF2-40B4-BE49-F238E27FC236}">
                      <a16:creationId xmlns:a16="http://schemas.microsoft.com/office/drawing/2014/main" id="{50D48D15-BCA8-19A2-DCFB-589E397DC77E}"/>
                    </a:ext>
                  </a:extLst>
                </p:cNvPr>
                <p:cNvSpPr/>
                <p:nvPr/>
              </p:nvSpPr>
              <p:spPr>
                <a:xfrm>
                  <a:off x="4502271" y="4154305"/>
                  <a:ext cx="615987" cy="752239"/>
                </a:xfrm>
                <a:custGeom>
                  <a:avLst/>
                  <a:gdLst>
                    <a:gd name="connsiteX0" fmla="*/ 160883 w 615987"/>
                    <a:gd name="connsiteY0" fmla="*/ 2310 h 752239"/>
                    <a:gd name="connsiteX1" fmla="*/ 290614 w 615987"/>
                    <a:gd name="connsiteY1" fmla="*/ 216050 h 752239"/>
                    <a:gd name="connsiteX2" fmla="*/ 374433 w 615987"/>
                    <a:gd name="connsiteY2" fmla="*/ 375118 h 752239"/>
                    <a:gd name="connsiteX3" fmla="*/ 615988 w 615987"/>
                    <a:gd name="connsiteY3" fmla="*/ 506277 h 752239"/>
                    <a:gd name="connsiteX4" fmla="*/ 49726 w 615987"/>
                    <a:gd name="connsiteY4" fmla="*/ 583335 h 752239"/>
                    <a:gd name="connsiteX5" fmla="*/ 160883 w 615987"/>
                    <a:gd name="connsiteY5" fmla="*/ 2310 h 7522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615987" h="752239">
                      <a:moveTo>
                        <a:pt x="160883" y="2310"/>
                      </a:moveTo>
                      <a:cubicBezTo>
                        <a:pt x="160883" y="2310"/>
                        <a:pt x="372433" y="45172"/>
                        <a:pt x="290614" y="216050"/>
                      </a:cubicBezTo>
                      <a:cubicBezTo>
                        <a:pt x="221938" y="359402"/>
                        <a:pt x="298615" y="423696"/>
                        <a:pt x="374433" y="375118"/>
                      </a:cubicBezTo>
                      <a:cubicBezTo>
                        <a:pt x="457206" y="322064"/>
                        <a:pt x="615988" y="385405"/>
                        <a:pt x="615988" y="506277"/>
                      </a:cubicBezTo>
                      <a:cubicBezTo>
                        <a:pt x="615988" y="734877"/>
                        <a:pt x="112210" y="884706"/>
                        <a:pt x="49726" y="583335"/>
                      </a:cubicBezTo>
                      <a:cubicBezTo>
                        <a:pt x="-12758" y="281964"/>
                        <a:pt x="-52668" y="-29980"/>
                        <a:pt x="160883" y="2310"/>
                      </a:cubicBezTo>
                      <a:close/>
                    </a:path>
                  </a:pathLst>
                </a:custGeom>
                <a:solidFill>
                  <a:srgbClr val="FCC71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07" name="任意多边形: 形状 606">
                  <a:extLst>
                    <a:ext uri="{FF2B5EF4-FFF2-40B4-BE49-F238E27FC236}">
                      <a16:creationId xmlns:a16="http://schemas.microsoft.com/office/drawing/2014/main" id="{746AD515-2E6C-B568-6A94-4FD0A5407A3F}"/>
                    </a:ext>
                  </a:extLst>
                </p:cNvPr>
                <p:cNvSpPr/>
                <p:nvPr/>
              </p:nvSpPr>
              <p:spPr>
                <a:xfrm>
                  <a:off x="4854606" y="3436429"/>
                  <a:ext cx="695991" cy="1012793"/>
                </a:xfrm>
                <a:custGeom>
                  <a:avLst/>
                  <a:gdLst>
                    <a:gd name="connsiteX0" fmla="*/ 645414 w 695991"/>
                    <a:gd name="connsiteY0" fmla="*/ 630746 h 1012793"/>
                    <a:gd name="connsiteX1" fmla="*/ 655606 w 695991"/>
                    <a:gd name="connsiteY1" fmla="*/ 642366 h 1012793"/>
                    <a:gd name="connsiteX2" fmla="*/ 481489 w 695991"/>
                    <a:gd name="connsiteY2" fmla="*/ 928592 h 1012793"/>
                    <a:gd name="connsiteX3" fmla="*/ 473773 w 695991"/>
                    <a:gd name="connsiteY3" fmla="*/ 1012793 h 1012793"/>
                    <a:gd name="connsiteX4" fmla="*/ 184118 w 695991"/>
                    <a:gd name="connsiteY4" fmla="*/ 720566 h 1012793"/>
                    <a:gd name="connsiteX5" fmla="*/ 192214 w 695991"/>
                    <a:gd name="connsiteY5" fmla="*/ 693896 h 1012793"/>
                    <a:gd name="connsiteX6" fmla="*/ 215265 w 695991"/>
                    <a:gd name="connsiteY6" fmla="*/ 617696 h 1012793"/>
                    <a:gd name="connsiteX7" fmla="*/ 0 w 695991"/>
                    <a:gd name="connsiteY7" fmla="*/ 403384 h 1012793"/>
                    <a:gd name="connsiteX8" fmla="*/ 73247 w 695991"/>
                    <a:gd name="connsiteY8" fmla="*/ 83629 h 1012793"/>
                    <a:gd name="connsiteX9" fmla="*/ 120015 w 695991"/>
                    <a:gd name="connsiteY9" fmla="*/ 75057 h 1012793"/>
                    <a:gd name="connsiteX10" fmla="*/ 228314 w 695991"/>
                    <a:gd name="connsiteY10" fmla="*/ 55340 h 1012793"/>
                    <a:gd name="connsiteX11" fmla="*/ 352711 w 695991"/>
                    <a:gd name="connsiteY11" fmla="*/ 112490 h 1012793"/>
                    <a:gd name="connsiteX12" fmla="*/ 386239 w 695991"/>
                    <a:gd name="connsiteY12" fmla="*/ 122015 h 1012793"/>
                    <a:gd name="connsiteX13" fmla="*/ 417195 w 695991"/>
                    <a:gd name="connsiteY13" fmla="*/ 83915 h 1012793"/>
                    <a:gd name="connsiteX14" fmla="*/ 456343 w 695991"/>
                    <a:gd name="connsiteY14" fmla="*/ 14002 h 1012793"/>
                    <a:gd name="connsiteX15" fmla="*/ 511588 w 695991"/>
                    <a:gd name="connsiteY15" fmla="*/ 3905 h 1012793"/>
                    <a:gd name="connsiteX16" fmla="*/ 511588 w 695991"/>
                    <a:gd name="connsiteY16" fmla="*/ 3905 h 1012793"/>
                    <a:gd name="connsiteX17" fmla="*/ 581692 w 695991"/>
                    <a:gd name="connsiteY17" fmla="*/ 0 h 1012793"/>
                    <a:gd name="connsiteX18" fmla="*/ 695992 w 695991"/>
                    <a:gd name="connsiteY18" fmla="*/ 393287 h 1012793"/>
                    <a:gd name="connsiteX19" fmla="*/ 590359 w 695991"/>
                    <a:gd name="connsiteY19" fmla="*/ 568166 h 10127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695991" h="1012793">
                      <a:moveTo>
                        <a:pt x="645414" y="630746"/>
                      </a:moveTo>
                      <a:lnTo>
                        <a:pt x="655606" y="642366"/>
                      </a:lnTo>
                      <a:lnTo>
                        <a:pt x="481489" y="928592"/>
                      </a:lnTo>
                      <a:lnTo>
                        <a:pt x="473773" y="1012793"/>
                      </a:lnTo>
                      <a:lnTo>
                        <a:pt x="184118" y="720566"/>
                      </a:lnTo>
                      <a:lnTo>
                        <a:pt x="192214" y="693896"/>
                      </a:lnTo>
                      <a:lnTo>
                        <a:pt x="215265" y="617696"/>
                      </a:lnTo>
                      <a:lnTo>
                        <a:pt x="0" y="403384"/>
                      </a:lnTo>
                      <a:cubicBezTo>
                        <a:pt x="1714" y="384334"/>
                        <a:pt x="50197" y="176689"/>
                        <a:pt x="73247" y="83629"/>
                      </a:cubicBezTo>
                      <a:lnTo>
                        <a:pt x="120015" y="75057"/>
                      </a:lnTo>
                      <a:lnTo>
                        <a:pt x="228314" y="55340"/>
                      </a:lnTo>
                      <a:cubicBezTo>
                        <a:pt x="266986" y="79962"/>
                        <a:pt x="308838" y="99184"/>
                        <a:pt x="352711" y="112490"/>
                      </a:cubicBezTo>
                      <a:cubicBezTo>
                        <a:pt x="363569" y="115919"/>
                        <a:pt x="374713" y="118967"/>
                        <a:pt x="386239" y="122015"/>
                      </a:cubicBezTo>
                      <a:cubicBezTo>
                        <a:pt x="398335" y="108395"/>
                        <a:pt x="408527" y="95631"/>
                        <a:pt x="417195" y="83915"/>
                      </a:cubicBezTo>
                      <a:cubicBezTo>
                        <a:pt x="433492" y="62579"/>
                        <a:pt x="446665" y="39043"/>
                        <a:pt x="456343" y="14002"/>
                      </a:cubicBezTo>
                      <a:lnTo>
                        <a:pt x="511588" y="3905"/>
                      </a:lnTo>
                      <a:lnTo>
                        <a:pt x="511588" y="3905"/>
                      </a:lnTo>
                      <a:cubicBezTo>
                        <a:pt x="534257" y="2381"/>
                        <a:pt x="557689" y="1143"/>
                        <a:pt x="581692" y="0"/>
                      </a:cubicBezTo>
                      <a:lnTo>
                        <a:pt x="695992" y="393287"/>
                      </a:lnTo>
                      <a:lnTo>
                        <a:pt x="590359" y="568166"/>
                      </a:lnTo>
                      <a:close/>
                    </a:path>
                  </a:pathLst>
                </a:custGeom>
                <a:solidFill>
                  <a:srgbClr val="F7AD2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08" name="任意多边形: 形状 607">
                  <a:extLst>
                    <a:ext uri="{FF2B5EF4-FFF2-40B4-BE49-F238E27FC236}">
                      <a16:creationId xmlns:a16="http://schemas.microsoft.com/office/drawing/2014/main" id="{C27F7A08-A2F0-CB0A-7209-3EC2FF15FCFD}"/>
                    </a:ext>
                  </a:extLst>
                </p:cNvPr>
                <p:cNvSpPr/>
                <p:nvPr/>
              </p:nvSpPr>
              <p:spPr>
                <a:xfrm>
                  <a:off x="4974526" y="3441096"/>
                  <a:ext cx="419957" cy="865536"/>
                </a:xfrm>
                <a:custGeom>
                  <a:avLst/>
                  <a:gdLst>
                    <a:gd name="connsiteX0" fmla="*/ 419957 w 419957"/>
                    <a:gd name="connsiteY0" fmla="*/ 60008 h 865536"/>
                    <a:gd name="connsiteX1" fmla="*/ 380333 w 419957"/>
                    <a:gd name="connsiteY1" fmla="*/ 466820 h 865536"/>
                    <a:gd name="connsiteX2" fmla="*/ 344424 w 419957"/>
                    <a:gd name="connsiteY2" fmla="*/ 752570 h 865536"/>
                    <a:gd name="connsiteX3" fmla="*/ 329184 w 419957"/>
                    <a:gd name="connsiteY3" fmla="*/ 865537 h 865536"/>
                    <a:gd name="connsiteX4" fmla="*/ 275654 w 419957"/>
                    <a:gd name="connsiteY4" fmla="*/ 758571 h 865536"/>
                    <a:gd name="connsiteX5" fmla="*/ 208979 w 419957"/>
                    <a:gd name="connsiteY5" fmla="*/ 600837 h 865536"/>
                    <a:gd name="connsiteX6" fmla="*/ 208979 w 419957"/>
                    <a:gd name="connsiteY6" fmla="*/ 600837 h 865536"/>
                    <a:gd name="connsiteX7" fmla="*/ 15716 w 419957"/>
                    <a:gd name="connsiteY7" fmla="*/ 131254 h 865536"/>
                    <a:gd name="connsiteX8" fmla="*/ 0 w 419957"/>
                    <a:gd name="connsiteY8" fmla="*/ 71152 h 865536"/>
                    <a:gd name="connsiteX9" fmla="*/ 108299 w 419957"/>
                    <a:gd name="connsiteY9" fmla="*/ 51435 h 865536"/>
                    <a:gd name="connsiteX10" fmla="*/ 232696 w 419957"/>
                    <a:gd name="connsiteY10" fmla="*/ 108585 h 865536"/>
                    <a:gd name="connsiteX11" fmla="*/ 266224 w 419957"/>
                    <a:gd name="connsiteY11" fmla="*/ 118110 h 865536"/>
                    <a:gd name="connsiteX12" fmla="*/ 297180 w 419957"/>
                    <a:gd name="connsiteY12" fmla="*/ 80010 h 865536"/>
                    <a:gd name="connsiteX13" fmla="*/ 336328 w 419957"/>
                    <a:gd name="connsiteY13" fmla="*/ 10096 h 865536"/>
                    <a:gd name="connsiteX14" fmla="*/ 391573 w 419957"/>
                    <a:gd name="connsiteY14" fmla="*/ 0 h 865536"/>
                    <a:gd name="connsiteX15" fmla="*/ 391573 w 419957"/>
                    <a:gd name="connsiteY15" fmla="*/ 0 h 8655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419957" h="865536">
                      <a:moveTo>
                        <a:pt x="419957" y="60008"/>
                      </a:moveTo>
                      <a:cubicBezTo>
                        <a:pt x="413956" y="165926"/>
                        <a:pt x="397573" y="320993"/>
                        <a:pt x="380333" y="466820"/>
                      </a:cubicBezTo>
                      <a:cubicBezTo>
                        <a:pt x="367570" y="575025"/>
                        <a:pt x="354235" y="678085"/>
                        <a:pt x="344424" y="752570"/>
                      </a:cubicBezTo>
                      <a:cubicBezTo>
                        <a:pt x="334899" y="821531"/>
                        <a:pt x="329184" y="865537"/>
                        <a:pt x="329184" y="865537"/>
                      </a:cubicBezTo>
                      <a:cubicBezTo>
                        <a:pt x="309267" y="830952"/>
                        <a:pt x="291398" y="795242"/>
                        <a:pt x="275654" y="758571"/>
                      </a:cubicBezTo>
                      <a:cubicBezTo>
                        <a:pt x="256604" y="715042"/>
                        <a:pt x="233934" y="662178"/>
                        <a:pt x="208979" y="600837"/>
                      </a:cubicBezTo>
                      <a:lnTo>
                        <a:pt x="208979" y="600837"/>
                      </a:lnTo>
                      <a:cubicBezTo>
                        <a:pt x="157734" y="477012"/>
                        <a:pt x="94012" y="317850"/>
                        <a:pt x="15716" y="131254"/>
                      </a:cubicBezTo>
                      <a:lnTo>
                        <a:pt x="0" y="71152"/>
                      </a:lnTo>
                      <a:lnTo>
                        <a:pt x="108299" y="51435"/>
                      </a:lnTo>
                      <a:cubicBezTo>
                        <a:pt x="146971" y="76057"/>
                        <a:pt x="188824" y="95279"/>
                        <a:pt x="232696" y="108585"/>
                      </a:cubicBezTo>
                      <a:cubicBezTo>
                        <a:pt x="243554" y="112014"/>
                        <a:pt x="254698" y="115062"/>
                        <a:pt x="266224" y="118110"/>
                      </a:cubicBezTo>
                      <a:cubicBezTo>
                        <a:pt x="278321" y="104489"/>
                        <a:pt x="288512" y="91726"/>
                        <a:pt x="297180" y="80010"/>
                      </a:cubicBezTo>
                      <a:cubicBezTo>
                        <a:pt x="313477" y="58674"/>
                        <a:pt x="326650" y="35138"/>
                        <a:pt x="336328" y="10096"/>
                      </a:cubicBezTo>
                      <a:lnTo>
                        <a:pt x="391573" y="0"/>
                      </a:lnTo>
                      <a:lnTo>
                        <a:pt x="391573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09" name="任意多边形: 形状 608">
                  <a:extLst>
                    <a:ext uri="{FF2B5EF4-FFF2-40B4-BE49-F238E27FC236}">
                      <a16:creationId xmlns:a16="http://schemas.microsoft.com/office/drawing/2014/main" id="{C80D0101-943D-C93E-A358-25B0265F23C7}"/>
                    </a:ext>
                  </a:extLst>
                </p:cNvPr>
                <p:cNvSpPr/>
                <p:nvPr/>
              </p:nvSpPr>
              <p:spPr>
                <a:xfrm>
                  <a:off x="5168360" y="3521106"/>
                  <a:ext cx="156114" cy="172688"/>
                </a:xfrm>
                <a:custGeom>
                  <a:avLst/>
                  <a:gdLst>
                    <a:gd name="connsiteX0" fmla="*/ 156115 w 156114"/>
                    <a:gd name="connsiteY0" fmla="*/ 46577 h 172688"/>
                    <a:gd name="connsiteX1" fmla="*/ 147161 w 156114"/>
                    <a:gd name="connsiteY1" fmla="*/ 86392 h 172688"/>
                    <a:gd name="connsiteX2" fmla="*/ 103727 w 156114"/>
                    <a:gd name="connsiteY2" fmla="*/ 172688 h 172688"/>
                    <a:gd name="connsiteX3" fmla="*/ 29242 w 156114"/>
                    <a:gd name="connsiteY3" fmla="*/ 122396 h 172688"/>
                    <a:gd name="connsiteX4" fmla="*/ 0 w 156114"/>
                    <a:gd name="connsiteY4" fmla="*/ 93821 h 172688"/>
                    <a:gd name="connsiteX5" fmla="*/ 38672 w 156114"/>
                    <a:gd name="connsiteY5" fmla="*/ 28575 h 172688"/>
                    <a:gd name="connsiteX6" fmla="*/ 72200 w 156114"/>
                    <a:gd name="connsiteY6" fmla="*/ 38100 h 172688"/>
                    <a:gd name="connsiteX7" fmla="*/ 103156 w 156114"/>
                    <a:gd name="connsiteY7" fmla="*/ 0 h 1726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56114" h="172688">
                      <a:moveTo>
                        <a:pt x="156115" y="46577"/>
                      </a:moveTo>
                      <a:cubicBezTo>
                        <a:pt x="156115" y="46577"/>
                        <a:pt x="152781" y="64294"/>
                        <a:pt x="147161" y="86392"/>
                      </a:cubicBezTo>
                      <a:cubicBezTo>
                        <a:pt x="137636" y="123349"/>
                        <a:pt x="121825" y="172688"/>
                        <a:pt x="103727" y="172688"/>
                      </a:cubicBezTo>
                      <a:cubicBezTo>
                        <a:pt x="85630" y="172688"/>
                        <a:pt x="53531" y="144971"/>
                        <a:pt x="29242" y="122396"/>
                      </a:cubicBezTo>
                      <a:cubicBezTo>
                        <a:pt x="12478" y="106775"/>
                        <a:pt x="0" y="93821"/>
                        <a:pt x="0" y="93821"/>
                      </a:cubicBezTo>
                      <a:lnTo>
                        <a:pt x="38672" y="28575"/>
                      </a:lnTo>
                      <a:cubicBezTo>
                        <a:pt x="49530" y="32004"/>
                        <a:pt x="60674" y="35052"/>
                        <a:pt x="72200" y="38100"/>
                      </a:cubicBezTo>
                      <a:cubicBezTo>
                        <a:pt x="84296" y="24479"/>
                        <a:pt x="94488" y="11716"/>
                        <a:pt x="103156" y="0"/>
                      </a:cubicBezTo>
                      <a:close/>
                    </a:path>
                  </a:pathLst>
                </a:custGeom>
                <a:solidFill>
                  <a:srgbClr val="A7CA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10" name="任意多边形: 形状 609">
                  <a:extLst>
                    <a:ext uri="{FF2B5EF4-FFF2-40B4-BE49-F238E27FC236}">
                      <a16:creationId xmlns:a16="http://schemas.microsoft.com/office/drawing/2014/main" id="{167EB64B-9288-6970-EB3E-537E62A06E09}"/>
                    </a:ext>
                  </a:extLst>
                </p:cNvPr>
                <p:cNvSpPr/>
                <p:nvPr/>
              </p:nvSpPr>
              <p:spPr>
                <a:xfrm>
                  <a:off x="5183124" y="3649503"/>
                  <a:ext cx="171735" cy="656843"/>
                </a:xfrm>
                <a:custGeom>
                  <a:avLst/>
                  <a:gdLst>
                    <a:gd name="connsiteX0" fmla="*/ 171736 w 171735"/>
                    <a:gd name="connsiteY0" fmla="*/ 258413 h 656843"/>
                    <a:gd name="connsiteX1" fmla="*/ 120587 w 171735"/>
                    <a:gd name="connsiteY1" fmla="*/ 656844 h 656843"/>
                    <a:gd name="connsiteX2" fmla="*/ 0 w 171735"/>
                    <a:gd name="connsiteY2" fmla="*/ 392144 h 656843"/>
                    <a:gd name="connsiteX3" fmla="*/ 0 w 171735"/>
                    <a:gd name="connsiteY3" fmla="*/ 392144 h 656843"/>
                    <a:gd name="connsiteX4" fmla="*/ 63055 w 171735"/>
                    <a:gd name="connsiteY4" fmla="*/ 9525 h 656843"/>
                    <a:gd name="connsiteX5" fmla="*/ 106204 w 171735"/>
                    <a:gd name="connsiteY5" fmla="*/ 0 h 656843"/>
                    <a:gd name="connsiteX6" fmla="*/ 171736 w 171735"/>
                    <a:gd name="connsiteY6" fmla="*/ 258413 h 6568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71735" h="656843">
                      <a:moveTo>
                        <a:pt x="171736" y="258413"/>
                      </a:moveTo>
                      <a:cubicBezTo>
                        <a:pt x="147066" y="467106"/>
                        <a:pt x="120587" y="656844"/>
                        <a:pt x="120587" y="656844"/>
                      </a:cubicBezTo>
                      <a:cubicBezTo>
                        <a:pt x="92012" y="609886"/>
                        <a:pt x="52483" y="519208"/>
                        <a:pt x="0" y="392144"/>
                      </a:cubicBezTo>
                      <a:lnTo>
                        <a:pt x="0" y="392144"/>
                      </a:lnTo>
                      <a:cubicBezTo>
                        <a:pt x="14097" y="320897"/>
                        <a:pt x="42863" y="152305"/>
                        <a:pt x="63055" y="9525"/>
                      </a:cubicBezTo>
                      <a:lnTo>
                        <a:pt x="106204" y="0"/>
                      </a:lnTo>
                      <a:cubicBezTo>
                        <a:pt x="124682" y="59436"/>
                        <a:pt x="153829" y="181546"/>
                        <a:pt x="171736" y="258413"/>
                      </a:cubicBezTo>
                      <a:close/>
                    </a:path>
                  </a:pathLst>
                </a:custGeom>
                <a:solidFill>
                  <a:srgbClr val="A7CA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11" name="任意多边形: 形状 610">
                  <a:extLst>
                    <a:ext uri="{FF2B5EF4-FFF2-40B4-BE49-F238E27FC236}">
                      <a16:creationId xmlns:a16="http://schemas.microsoft.com/office/drawing/2014/main" id="{1C108D40-7B18-2CA8-B997-077719794369}"/>
                    </a:ext>
                  </a:extLst>
                </p:cNvPr>
                <p:cNvSpPr/>
                <p:nvPr/>
              </p:nvSpPr>
              <p:spPr>
                <a:xfrm>
                  <a:off x="4924058" y="3397166"/>
                  <a:ext cx="316310" cy="296628"/>
                </a:xfrm>
                <a:custGeom>
                  <a:avLst/>
                  <a:gdLst>
                    <a:gd name="connsiteX0" fmla="*/ 316311 w 316310"/>
                    <a:gd name="connsiteY0" fmla="*/ 161469 h 296628"/>
                    <a:gd name="connsiteX1" fmla="*/ 273353 w 316310"/>
                    <a:gd name="connsiteY1" fmla="*/ 246337 h 296628"/>
                    <a:gd name="connsiteX2" fmla="*/ 248017 w 316310"/>
                    <a:gd name="connsiteY2" fmla="*/ 296629 h 296628"/>
                    <a:gd name="connsiteX3" fmla="*/ 3415 w 316310"/>
                    <a:gd name="connsiteY3" fmla="*/ 123274 h 296628"/>
                    <a:gd name="connsiteX4" fmla="*/ 1795 w 316310"/>
                    <a:gd name="connsiteY4" fmla="*/ 120797 h 296628"/>
                    <a:gd name="connsiteX5" fmla="*/ 62755 w 316310"/>
                    <a:gd name="connsiteY5" fmla="*/ 8402 h 296628"/>
                    <a:gd name="connsiteX6" fmla="*/ 138955 w 316310"/>
                    <a:gd name="connsiteY6" fmla="*/ 81840 h 296628"/>
                    <a:gd name="connsiteX7" fmla="*/ 282688 w 316310"/>
                    <a:gd name="connsiteY7" fmla="*/ 152325 h 296628"/>
                    <a:gd name="connsiteX8" fmla="*/ 316311 w 316310"/>
                    <a:gd name="connsiteY8" fmla="*/ 161469 h 2966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316310" h="296628">
                      <a:moveTo>
                        <a:pt x="316311" y="161469"/>
                      </a:moveTo>
                      <a:lnTo>
                        <a:pt x="273353" y="246337"/>
                      </a:lnTo>
                      <a:lnTo>
                        <a:pt x="248017" y="296629"/>
                      </a:lnTo>
                      <a:cubicBezTo>
                        <a:pt x="248017" y="296629"/>
                        <a:pt x="95617" y="224144"/>
                        <a:pt x="3415" y="123274"/>
                      </a:cubicBezTo>
                      <a:cubicBezTo>
                        <a:pt x="2776" y="122512"/>
                        <a:pt x="2234" y="121683"/>
                        <a:pt x="1795" y="120797"/>
                      </a:cubicBezTo>
                      <a:cubicBezTo>
                        <a:pt x="-9444" y="95366"/>
                        <a:pt x="34657" y="-33794"/>
                        <a:pt x="62755" y="8402"/>
                      </a:cubicBezTo>
                      <a:cubicBezTo>
                        <a:pt x="83777" y="37053"/>
                        <a:pt x="109552" y="61895"/>
                        <a:pt x="138955" y="81840"/>
                      </a:cubicBezTo>
                      <a:cubicBezTo>
                        <a:pt x="182761" y="112910"/>
                        <a:pt x="231300" y="136713"/>
                        <a:pt x="282688" y="152325"/>
                      </a:cubicBezTo>
                      <a:cubicBezTo>
                        <a:pt x="293641" y="155659"/>
                        <a:pt x="305167" y="158802"/>
                        <a:pt x="316311" y="161469"/>
                      </a:cubicBezTo>
                      <a:close/>
                    </a:path>
                  </a:pathLst>
                </a:custGeom>
                <a:solidFill>
                  <a:srgbClr val="683F1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12" name="任意多边形: 形状 611">
                  <a:extLst>
                    <a:ext uri="{FF2B5EF4-FFF2-40B4-BE49-F238E27FC236}">
                      <a16:creationId xmlns:a16="http://schemas.microsoft.com/office/drawing/2014/main" id="{9A2F62A8-1EC1-2821-C33E-84290810C115}"/>
                    </a:ext>
                  </a:extLst>
                </p:cNvPr>
                <p:cNvSpPr/>
                <p:nvPr/>
              </p:nvSpPr>
              <p:spPr>
                <a:xfrm>
                  <a:off x="5240559" y="3418808"/>
                  <a:ext cx="143393" cy="207359"/>
                </a:xfrm>
                <a:custGeom>
                  <a:avLst/>
                  <a:gdLst>
                    <a:gd name="connsiteX0" fmla="*/ 103537 w 143393"/>
                    <a:gd name="connsiteY0" fmla="*/ 207359 h 207359"/>
                    <a:gd name="connsiteX1" fmla="*/ 74962 w 143393"/>
                    <a:gd name="connsiteY1" fmla="*/ 188309 h 207359"/>
                    <a:gd name="connsiteX2" fmla="*/ 0 w 143393"/>
                    <a:gd name="connsiteY2" fmla="*/ 139446 h 207359"/>
                    <a:gd name="connsiteX3" fmla="*/ 30956 w 143393"/>
                    <a:gd name="connsiteY3" fmla="*/ 101346 h 207359"/>
                    <a:gd name="connsiteX4" fmla="*/ 72199 w 143393"/>
                    <a:gd name="connsiteY4" fmla="*/ 25146 h 207359"/>
                    <a:gd name="connsiteX5" fmla="*/ 77057 w 143393"/>
                    <a:gd name="connsiteY5" fmla="*/ 0 h 207359"/>
                    <a:gd name="connsiteX6" fmla="*/ 125444 w 143393"/>
                    <a:gd name="connsiteY6" fmla="*/ 21241 h 207359"/>
                    <a:gd name="connsiteX7" fmla="*/ 125444 w 143393"/>
                    <a:gd name="connsiteY7" fmla="*/ 21241 h 207359"/>
                    <a:gd name="connsiteX8" fmla="*/ 141827 w 143393"/>
                    <a:gd name="connsiteY8" fmla="*/ 55817 h 207359"/>
                    <a:gd name="connsiteX9" fmla="*/ 103537 w 143393"/>
                    <a:gd name="connsiteY9" fmla="*/ 207359 h 2073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43393" h="207359">
                      <a:moveTo>
                        <a:pt x="103537" y="207359"/>
                      </a:moveTo>
                      <a:lnTo>
                        <a:pt x="74962" y="188309"/>
                      </a:lnTo>
                      <a:lnTo>
                        <a:pt x="0" y="139446"/>
                      </a:lnTo>
                      <a:cubicBezTo>
                        <a:pt x="12097" y="125825"/>
                        <a:pt x="22288" y="113062"/>
                        <a:pt x="30956" y="101346"/>
                      </a:cubicBezTo>
                      <a:cubicBezTo>
                        <a:pt x="48701" y="78324"/>
                        <a:pt x="62627" y="52597"/>
                        <a:pt x="72199" y="25146"/>
                      </a:cubicBezTo>
                      <a:cubicBezTo>
                        <a:pt x="75124" y="17069"/>
                        <a:pt x="76762" y="8582"/>
                        <a:pt x="77057" y="0"/>
                      </a:cubicBezTo>
                      <a:cubicBezTo>
                        <a:pt x="95355" y="438"/>
                        <a:pt x="112738" y="8068"/>
                        <a:pt x="125444" y="21241"/>
                      </a:cubicBezTo>
                      <a:lnTo>
                        <a:pt x="125444" y="21241"/>
                      </a:lnTo>
                      <a:cubicBezTo>
                        <a:pt x="133979" y="31042"/>
                        <a:pt x="139646" y="43006"/>
                        <a:pt x="141827" y="55817"/>
                      </a:cubicBezTo>
                      <a:cubicBezTo>
                        <a:pt x="152686" y="112776"/>
                        <a:pt x="103537" y="207359"/>
                        <a:pt x="103537" y="207359"/>
                      </a:cubicBezTo>
                      <a:close/>
                    </a:path>
                  </a:pathLst>
                </a:custGeom>
                <a:solidFill>
                  <a:srgbClr val="683F1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13" name="任意多边形: 形状 612">
                  <a:extLst>
                    <a:ext uri="{FF2B5EF4-FFF2-40B4-BE49-F238E27FC236}">
                      <a16:creationId xmlns:a16="http://schemas.microsoft.com/office/drawing/2014/main" id="{2BC84AF9-3894-0608-DE5D-5B54BAC7367C}"/>
                    </a:ext>
                  </a:extLst>
                </p:cNvPr>
                <p:cNvSpPr/>
                <p:nvPr/>
              </p:nvSpPr>
              <p:spPr>
                <a:xfrm>
                  <a:off x="5247513" y="4306347"/>
                  <a:ext cx="88582" cy="1020699"/>
                </a:xfrm>
                <a:custGeom>
                  <a:avLst/>
                  <a:gdLst>
                    <a:gd name="connsiteX0" fmla="*/ 0 w 88582"/>
                    <a:gd name="connsiteY0" fmla="*/ 1020699 h 1020699"/>
                    <a:gd name="connsiteX1" fmla="*/ 80867 w 88582"/>
                    <a:gd name="connsiteY1" fmla="*/ 143256 h 1020699"/>
                    <a:gd name="connsiteX2" fmla="*/ 88582 w 88582"/>
                    <a:gd name="connsiteY2" fmla="*/ 59055 h 1020699"/>
                    <a:gd name="connsiteX3" fmla="*/ 56197 w 88582"/>
                    <a:gd name="connsiteY3" fmla="*/ 0 h 10206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8582" h="1020699">
                      <a:moveTo>
                        <a:pt x="0" y="1020699"/>
                      </a:moveTo>
                      <a:lnTo>
                        <a:pt x="80867" y="143256"/>
                      </a:lnTo>
                      <a:lnTo>
                        <a:pt x="88582" y="59055"/>
                      </a:lnTo>
                      <a:lnTo>
                        <a:pt x="56197" y="0"/>
                      </a:lnTo>
                    </a:path>
                  </a:pathLst>
                </a:custGeom>
                <a:noFill/>
                <a:ln w="7144" cap="rnd">
                  <a:solidFill>
                    <a:srgbClr val="F7AD2B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614" name="图形 439">
                <a:extLst>
                  <a:ext uri="{FF2B5EF4-FFF2-40B4-BE49-F238E27FC236}">
                    <a16:creationId xmlns:a16="http://schemas.microsoft.com/office/drawing/2014/main" id="{21B13681-6C51-DF23-4D45-A9D35771A024}"/>
                  </a:ext>
                </a:extLst>
              </p:cNvPr>
              <p:cNvGrpSpPr/>
              <p:nvPr/>
            </p:nvGrpSpPr>
            <p:grpSpPr>
              <a:xfrm>
                <a:off x="5889667" y="2416683"/>
                <a:ext cx="1347808" cy="2516627"/>
                <a:chOff x="5889667" y="2416683"/>
                <a:chExt cx="1347808" cy="2516627"/>
              </a:xfrm>
            </p:grpSpPr>
            <p:sp>
              <p:nvSpPr>
                <p:cNvPr id="615" name="任意多边形: 形状 614">
                  <a:extLst>
                    <a:ext uri="{FF2B5EF4-FFF2-40B4-BE49-F238E27FC236}">
                      <a16:creationId xmlns:a16="http://schemas.microsoft.com/office/drawing/2014/main" id="{04B978E2-7AE7-96F5-4A1C-CA4A3A32162D}"/>
                    </a:ext>
                  </a:extLst>
                </p:cNvPr>
                <p:cNvSpPr/>
                <p:nvPr/>
              </p:nvSpPr>
              <p:spPr>
                <a:xfrm>
                  <a:off x="6610445" y="3274991"/>
                  <a:ext cx="349672" cy="531198"/>
                </a:xfrm>
                <a:custGeom>
                  <a:avLst/>
                  <a:gdLst>
                    <a:gd name="connsiteX0" fmla="*/ 297275 w 349672"/>
                    <a:gd name="connsiteY0" fmla="*/ 133530 h 531198"/>
                    <a:gd name="connsiteX1" fmla="*/ 218408 w 349672"/>
                    <a:gd name="connsiteY1" fmla="*/ 78570 h 531198"/>
                    <a:gd name="connsiteX2" fmla="*/ 225076 w 349672"/>
                    <a:gd name="connsiteY2" fmla="*/ 62569 h 531198"/>
                    <a:gd name="connsiteX3" fmla="*/ 209645 w 349672"/>
                    <a:gd name="connsiteY3" fmla="*/ 751 h 531198"/>
                    <a:gd name="connsiteX4" fmla="*/ 101537 w 349672"/>
                    <a:gd name="connsiteY4" fmla="*/ 115051 h 531198"/>
                    <a:gd name="connsiteX5" fmla="*/ 0 w 349672"/>
                    <a:gd name="connsiteY5" fmla="*/ 377846 h 531198"/>
                    <a:gd name="connsiteX6" fmla="*/ 167545 w 349672"/>
                    <a:gd name="connsiteY6" fmla="*/ 531199 h 531198"/>
                    <a:gd name="connsiteX7" fmla="*/ 248888 w 349672"/>
                    <a:gd name="connsiteY7" fmla="*/ 429376 h 531198"/>
                    <a:gd name="connsiteX8" fmla="*/ 334613 w 349672"/>
                    <a:gd name="connsiteY8" fmla="*/ 292121 h 531198"/>
                    <a:gd name="connsiteX9" fmla="*/ 297275 w 349672"/>
                    <a:gd name="connsiteY9" fmla="*/ 133530 h 5311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349672" h="531198">
                      <a:moveTo>
                        <a:pt x="297275" y="133530"/>
                      </a:moveTo>
                      <a:cubicBezTo>
                        <a:pt x="268700" y="95430"/>
                        <a:pt x="242411" y="80571"/>
                        <a:pt x="218408" y="78570"/>
                      </a:cubicBezTo>
                      <a:cubicBezTo>
                        <a:pt x="220694" y="73427"/>
                        <a:pt x="222885" y="68093"/>
                        <a:pt x="225076" y="62569"/>
                      </a:cubicBezTo>
                      <a:cubicBezTo>
                        <a:pt x="244126" y="14372"/>
                        <a:pt x="226028" y="-4106"/>
                        <a:pt x="209645" y="751"/>
                      </a:cubicBezTo>
                      <a:cubicBezTo>
                        <a:pt x="193262" y="5609"/>
                        <a:pt x="110966" y="96859"/>
                        <a:pt x="101537" y="115051"/>
                      </a:cubicBezTo>
                      <a:cubicBezTo>
                        <a:pt x="76295" y="164200"/>
                        <a:pt x="6287" y="359653"/>
                        <a:pt x="0" y="377846"/>
                      </a:cubicBezTo>
                      <a:cubicBezTo>
                        <a:pt x="14288" y="493956"/>
                        <a:pt x="167545" y="531199"/>
                        <a:pt x="167545" y="531199"/>
                      </a:cubicBezTo>
                      <a:cubicBezTo>
                        <a:pt x="183642" y="482812"/>
                        <a:pt x="214693" y="452999"/>
                        <a:pt x="248888" y="429376"/>
                      </a:cubicBezTo>
                      <a:cubicBezTo>
                        <a:pt x="283083" y="405754"/>
                        <a:pt x="299180" y="367369"/>
                        <a:pt x="334613" y="292121"/>
                      </a:cubicBezTo>
                      <a:cubicBezTo>
                        <a:pt x="360045" y="239162"/>
                        <a:pt x="356806" y="214207"/>
                        <a:pt x="297275" y="133530"/>
                      </a:cubicBezTo>
                      <a:close/>
                    </a:path>
                  </a:pathLst>
                </a:custGeom>
                <a:solidFill>
                  <a:srgbClr val="FEBD9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16" name="任意多边形: 形状 615">
                  <a:extLst>
                    <a:ext uri="{FF2B5EF4-FFF2-40B4-BE49-F238E27FC236}">
                      <a16:creationId xmlns:a16="http://schemas.microsoft.com/office/drawing/2014/main" id="{7D34390F-5B10-D6C2-B46B-8BB9B88B5DEE}"/>
                    </a:ext>
                  </a:extLst>
                </p:cNvPr>
                <p:cNvSpPr/>
                <p:nvPr/>
              </p:nvSpPr>
              <p:spPr>
                <a:xfrm>
                  <a:off x="6711981" y="3274991"/>
                  <a:ext cx="195738" cy="133529"/>
                </a:xfrm>
                <a:custGeom>
                  <a:avLst/>
                  <a:gdLst>
                    <a:gd name="connsiteX0" fmla="*/ 195739 w 195738"/>
                    <a:gd name="connsiteY0" fmla="*/ 133530 h 133529"/>
                    <a:gd name="connsiteX1" fmla="*/ 116872 w 195738"/>
                    <a:gd name="connsiteY1" fmla="*/ 78570 h 133529"/>
                    <a:gd name="connsiteX2" fmla="*/ 123539 w 195738"/>
                    <a:gd name="connsiteY2" fmla="*/ 62569 h 133529"/>
                    <a:gd name="connsiteX3" fmla="*/ 108109 w 195738"/>
                    <a:gd name="connsiteY3" fmla="*/ 751 h 133529"/>
                    <a:gd name="connsiteX4" fmla="*/ 0 w 195738"/>
                    <a:gd name="connsiteY4" fmla="*/ 115051 h 1335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5738" h="133529">
                      <a:moveTo>
                        <a:pt x="195739" y="133530"/>
                      </a:moveTo>
                      <a:cubicBezTo>
                        <a:pt x="167164" y="95430"/>
                        <a:pt x="140875" y="80571"/>
                        <a:pt x="116872" y="78570"/>
                      </a:cubicBezTo>
                      <a:cubicBezTo>
                        <a:pt x="119158" y="73427"/>
                        <a:pt x="121348" y="68093"/>
                        <a:pt x="123539" y="62569"/>
                      </a:cubicBezTo>
                      <a:cubicBezTo>
                        <a:pt x="142589" y="14372"/>
                        <a:pt x="124492" y="-4106"/>
                        <a:pt x="108109" y="751"/>
                      </a:cubicBezTo>
                      <a:cubicBezTo>
                        <a:pt x="91726" y="5609"/>
                        <a:pt x="9430" y="96859"/>
                        <a:pt x="0" y="115051"/>
                      </a:cubicBezTo>
                    </a:path>
                  </a:pathLst>
                </a:custGeom>
                <a:noFill/>
                <a:ln w="7144" cap="rnd">
                  <a:solidFill>
                    <a:srgbClr val="EF8A66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17" name="任意多边形: 形状 616">
                  <a:extLst>
                    <a:ext uri="{FF2B5EF4-FFF2-40B4-BE49-F238E27FC236}">
                      <a16:creationId xmlns:a16="http://schemas.microsoft.com/office/drawing/2014/main" id="{0533D5FD-D8B5-1045-C575-B33773B46ACE}"/>
                    </a:ext>
                  </a:extLst>
                </p:cNvPr>
                <p:cNvSpPr/>
                <p:nvPr/>
              </p:nvSpPr>
              <p:spPr>
                <a:xfrm>
                  <a:off x="6747414" y="3817810"/>
                  <a:ext cx="119631" cy="109348"/>
                </a:xfrm>
                <a:custGeom>
                  <a:avLst/>
                  <a:gdLst>
                    <a:gd name="connsiteX0" fmla="*/ 117348 w 119631"/>
                    <a:gd name="connsiteY0" fmla="*/ 82963 h 109348"/>
                    <a:gd name="connsiteX1" fmla="*/ 47625 w 119631"/>
                    <a:gd name="connsiteY1" fmla="*/ 0 h 109348"/>
                    <a:gd name="connsiteX2" fmla="*/ 0 w 119631"/>
                    <a:gd name="connsiteY2" fmla="*/ 87821 h 109348"/>
                    <a:gd name="connsiteX3" fmla="*/ 117348 w 119631"/>
                    <a:gd name="connsiteY3" fmla="*/ 82963 h 1093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19631" h="109348">
                      <a:moveTo>
                        <a:pt x="117348" y="82963"/>
                      </a:moveTo>
                      <a:cubicBezTo>
                        <a:pt x="134683" y="43148"/>
                        <a:pt x="47625" y="0"/>
                        <a:pt x="47625" y="0"/>
                      </a:cubicBezTo>
                      <a:lnTo>
                        <a:pt x="0" y="87821"/>
                      </a:lnTo>
                      <a:cubicBezTo>
                        <a:pt x="0" y="87821"/>
                        <a:pt x="80772" y="139351"/>
                        <a:pt x="117348" y="82963"/>
                      </a:cubicBezTo>
                      <a:close/>
                    </a:path>
                  </a:pathLst>
                </a:custGeom>
                <a:solidFill>
                  <a:srgbClr val="FCC71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18" name="任意多边形: 形状 617">
                  <a:extLst>
                    <a:ext uri="{FF2B5EF4-FFF2-40B4-BE49-F238E27FC236}">
                      <a16:creationId xmlns:a16="http://schemas.microsoft.com/office/drawing/2014/main" id="{E39FB2BC-A299-8E9C-FC72-F6BC56FDD13A}"/>
                    </a:ext>
                  </a:extLst>
                </p:cNvPr>
                <p:cNvSpPr/>
                <p:nvPr/>
              </p:nvSpPr>
              <p:spPr>
                <a:xfrm>
                  <a:off x="6556819" y="3622452"/>
                  <a:ext cx="270986" cy="282797"/>
                </a:xfrm>
                <a:custGeom>
                  <a:avLst/>
                  <a:gdLst>
                    <a:gd name="connsiteX0" fmla="*/ 0 w 270986"/>
                    <a:gd name="connsiteY0" fmla="*/ 93726 h 282797"/>
                    <a:gd name="connsiteX1" fmla="*/ 60960 w 270986"/>
                    <a:gd name="connsiteY1" fmla="*/ 0 h 282797"/>
                    <a:gd name="connsiteX2" fmla="*/ 270986 w 270986"/>
                    <a:gd name="connsiteY2" fmla="*/ 201549 h 282797"/>
                    <a:gd name="connsiteX3" fmla="*/ 227838 w 270986"/>
                    <a:gd name="connsiteY3" fmla="*/ 282797 h 282797"/>
                    <a:gd name="connsiteX4" fmla="*/ 0 w 270986"/>
                    <a:gd name="connsiteY4" fmla="*/ 93726 h 2827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70986" h="282797">
                      <a:moveTo>
                        <a:pt x="0" y="93726"/>
                      </a:moveTo>
                      <a:cubicBezTo>
                        <a:pt x="33814" y="42196"/>
                        <a:pt x="60960" y="0"/>
                        <a:pt x="60960" y="0"/>
                      </a:cubicBezTo>
                      <a:cubicBezTo>
                        <a:pt x="119253" y="78419"/>
                        <a:pt x="190233" y="146542"/>
                        <a:pt x="270986" y="201549"/>
                      </a:cubicBezTo>
                      <a:lnTo>
                        <a:pt x="227838" y="282797"/>
                      </a:lnTo>
                      <a:cubicBezTo>
                        <a:pt x="122291" y="267824"/>
                        <a:pt x="34176" y="194701"/>
                        <a:pt x="0" y="93726"/>
                      </a:cubicBezTo>
                      <a:close/>
                    </a:path>
                  </a:pathLst>
                </a:custGeom>
                <a:solidFill>
                  <a:srgbClr val="683F1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19" name="任意多边形: 形状 618">
                  <a:extLst>
                    <a:ext uri="{FF2B5EF4-FFF2-40B4-BE49-F238E27FC236}">
                      <a16:creationId xmlns:a16="http://schemas.microsoft.com/office/drawing/2014/main" id="{FBDD3972-46F1-9E19-799F-55280615F3B0}"/>
                    </a:ext>
                  </a:extLst>
                </p:cNvPr>
                <p:cNvSpPr/>
                <p:nvPr/>
              </p:nvSpPr>
              <p:spPr>
                <a:xfrm>
                  <a:off x="5889667" y="3672649"/>
                  <a:ext cx="974809" cy="1260660"/>
                </a:xfrm>
                <a:custGeom>
                  <a:avLst/>
                  <a:gdLst>
                    <a:gd name="connsiteX0" fmla="*/ 67744 w 974809"/>
                    <a:gd name="connsiteY0" fmla="*/ 1203103 h 1260660"/>
                    <a:gd name="connsiteX1" fmla="*/ 595333 w 974809"/>
                    <a:gd name="connsiteY1" fmla="*/ 917353 h 1260660"/>
                    <a:gd name="connsiteX2" fmla="*/ 974809 w 974809"/>
                    <a:gd name="connsiteY2" fmla="*/ 229838 h 1260660"/>
                    <a:gd name="connsiteX3" fmla="*/ 684202 w 974809"/>
                    <a:gd name="connsiteY3" fmla="*/ 0 h 1260660"/>
                    <a:gd name="connsiteX4" fmla="*/ 298248 w 974809"/>
                    <a:gd name="connsiteY4" fmla="*/ 492443 h 1260660"/>
                    <a:gd name="connsiteX5" fmla="*/ 67744 w 974809"/>
                    <a:gd name="connsiteY5" fmla="*/ 1203103 h 12606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974809" h="1260660">
                      <a:moveTo>
                        <a:pt x="67744" y="1203103"/>
                      </a:moveTo>
                      <a:cubicBezTo>
                        <a:pt x="162994" y="1298353"/>
                        <a:pt x="387117" y="1318451"/>
                        <a:pt x="595333" y="917353"/>
                      </a:cubicBezTo>
                      <a:cubicBezTo>
                        <a:pt x="803550" y="516255"/>
                        <a:pt x="974809" y="229838"/>
                        <a:pt x="974809" y="229838"/>
                      </a:cubicBezTo>
                      <a:cubicBezTo>
                        <a:pt x="974809" y="229838"/>
                        <a:pt x="870796" y="253746"/>
                        <a:pt x="684202" y="0"/>
                      </a:cubicBezTo>
                      <a:cubicBezTo>
                        <a:pt x="684202" y="0"/>
                        <a:pt x="492178" y="257175"/>
                        <a:pt x="298248" y="492443"/>
                      </a:cubicBezTo>
                      <a:cubicBezTo>
                        <a:pt x="74792" y="763429"/>
                        <a:pt x="-102183" y="1032701"/>
                        <a:pt x="67744" y="1203103"/>
                      </a:cubicBezTo>
                      <a:close/>
                    </a:path>
                  </a:pathLst>
                </a:custGeom>
                <a:solidFill>
                  <a:srgbClr val="FED81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20" name="任意多边形: 形状 619">
                  <a:extLst>
                    <a:ext uri="{FF2B5EF4-FFF2-40B4-BE49-F238E27FC236}">
                      <a16:creationId xmlns:a16="http://schemas.microsoft.com/office/drawing/2014/main" id="{4A6A58C5-A8B9-68B3-1A01-83CBBB99EB08}"/>
                    </a:ext>
                  </a:extLst>
                </p:cNvPr>
                <p:cNvSpPr/>
                <p:nvPr/>
              </p:nvSpPr>
              <p:spPr>
                <a:xfrm>
                  <a:off x="5999511" y="3672554"/>
                  <a:ext cx="574357" cy="745807"/>
                </a:xfrm>
                <a:custGeom>
                  <a:avLst/>
                  <a:gdLst>
                    <a:gd name="connsiteX0" fmla="*/ 574358 w 574357"/>
                    <a:gd name="connsiteY0" fmla="*/ 0 h 745807"/>
                    <a:gd name="connsiteX1" fmla="*/ 188404 w 574357"/>
                    <a:gd name="connsiteY1" fmla="*/ 492442 h 745807"/>
                    <a:gd name="connsiteX2" fmla="*/ 0 w 574357"/>
                    <a:gd name="connsiteY2" fmla="*/ 745807 h 7458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574357" h="745807">
                      <a:moveTo>
                        <a:pt x="574358" y="0"/>
                      </a:moveTo>
                      <a:cubicBezTo>
                        <a:pt x="574358" y="0"/>
                        <a:pt x="382334" y="257175"/>
                        <a:pt x="188404" y="492442"/>
                      </a:cubicBezTo>
                      <a:cubicBezTo>
                        <a:pt x="120434" y="572929"/>
                        <a:pt x="57512" y="657549"/>
                        <a:pt x="0" y="745807"/>
                      </a:cubicBezTo>
                    </a:path>
                  </a:pathLst>
                </a:custGeom>
                <a:noFill/>
                <a:ln w="7144" cap="rnd">
                  <a:solidFill>
                    <a:srgbClr val="F7AD2B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21" name="任意多边形: 形状 620">
                  <a:extLst>
                    <a:ext uri="{FF2B5EF4-FFF2-40B4-BE49-F238E27FC236}">
                      <a16:creationId xmlns:a16="http://schemas.microsoft.com/office/drawing/2014/main" id="{EDF564E1-5FC3-5E1F-6411-EE2125B74599}"/>
                    </a:ext>
                  </a:extLst>
                </p:cNvPr>
                <p:cNvSpPr/>
                <p:nvPr/>
              </p:nvSpPr>
              <p:spPr>
                <a:xfrm>
                  <a:off x="6781990" y="3353561"/>
                  <a:ext cx="46863" cy="239934"/>
                </a:xfrm>
                <a:custGeom>
                  <a:avLst/>
                  <a:gdLst>
                    <a:gd name="connsiteX0" fmla="*/ 14002 w 46863"/>
                    <a:gd name="connsiteY0" fmla="*/ 239935 h 239934"/>
                    <a:gd name="connsiteX1" fmla="*/ 0 w 46863"/>
                    <a:gd name="connsiteY1" fmla="*/ 72104 h 239934"/>
                    <a:gd name="connsiteX2" fmla="*/ 46863 w 46863"/>
                    <a:gd name="connsiteY2" fmla="*/ 0 h 2399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46863" h="239934">
                      <a:moveTo>
                        <a:pt x="14002" y="239935"/>
                      </a:moveTo>
                      <a:cubicBezTo>
                        <a:pt x="14002" y="239935"/>
                        <a:pt x="55817" y="142875"/>
                        <a:pt x="0" y="72104"/>
                      </a:cubicBezTo>
                      <a:cubicBezTo>
                        <a:pt x="0" y="72104"/>
                        <a:pt x="40100" y="16097"/>
                        <a:pt x="46863" y="0"/>
                      </a:cubicBezTo>
                    </a:path>
                  </a:pathLst>
                </a:custGeom>
                <a:noFill/>
                <a:ln w="7144" cap="rnd">
                  <a:solidFill>
                    <a:srgbClr val="EF8A66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22" name="任意多边形: 形状 621">
                  <a:extLst>
                    <a:ext uri="{FF2B5EF4-FFF2-40B4-BE49-F238E27FC236}">
                      <a16:creationId xmlns:a16="http://schemas.microsoft.com/office/drawing/2014/main" id="{1B37C54E-6A50-204D-9C38-CB3D41859AFD}"/>
                    </a:ext>
                  </a:extLst>
                </p:cNvPr>
                <p:cNvSpPr/>
                <p:nvPr/>
              </p:nvSpPr>
              <p:spPr>
                <a:xfrm>
                  <a:off x="6795992" y="2416683"/>
                  <a:ext cx="441483" cy="1014317"/>
                </a:xfrm>
                <a:custGeom>
                  <a:avLst/>
                  <a:gdLst>
                    <a:gd name="connsiteX0" fmla="*/ 0 w 441483"/>
                    <a:gd name="connsiteY0" fmla="*/ 1014317 h 1014317"/>
                    <a:gd name="connsiteX1" fmla="*/ 441484 w 441483"/>
                    <a:gd name="connsiteY1" fmla="*/ 0 h 10143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41483" h="1014317">
                      <a:moveTo>
                        <a:pt x="0" y="1014317"/>
                      </a:moveTo>
                      <a:lnTo>
                        <a:pt x="441484" y="0"/>
                      </a:lnTo>
                    </a:path>
                  </a:pathLst>
                </a:custGeom>
                <a:ln w="28575" cap="rnd">
                  <a:solidFill>
                    <a:schemeClr val="bg1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23" name="任意多边形: 形状 622">
                  <a:extLst>
                    <a:ext uri="{FF2B5EF4-FFF2-40B4-BE49-F238E27FC236}">
                      <a16:creationId xmlns:a16="http://schemas.microsoft.com/office/drawing/2014/main" id="{5A776A60-70D9-9BB8-AA37-DD741FBCCC1A}"/>
                    </a:ext>
                  </a:extLst>
                </p:cNvPr>
                <p:cNvSpPr/>
                <p:nvPr/>
              </p:nvSpPr>
              <p:spPr>
                <a:xfrm>
                  <a:off x="6917945" y="3469153"/>
                  <a:ext cx="86366" cy="110198"/>
                </a:xfrm>
                <a:custGeom>
                  <a:avLst/>
                  <a:gdLst>
                    <a:gd name="connsiteX0" fmla="*/ 75309 w 86366"/>
                    <a:gd name="connsiteY0" fmla="*/ 2233 h 110198"/>
                    <a:gd name="connsiteX1" fmla="*/ 14063 w 86366"/>
                    <a:gd name="connsiteY1" fmla="*/ 109865 h 110198"/>
                    <a:gd name="connsiteX2" fmla="*/ 75309 w 86366"/>
                    <a:gd name="connsiteY2" fmla="*/ 2233 h 1101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86366" h="110198">
                      <a:moveTo>
                        <a:pt x="75309" y="2233"/>
                      </a:moveTo>
                      <a:cubicBezTo>
                        <a:pt x="112266" y="21283"/>
                        <a:pt x="47496" y="116533"/>
                        <a:pt x="14063" y="109865"/>
                      </a:cubicBezTo>
                      <a:cubicBezTo>
                        <a:pt x="-28704" y="100721"/>
                        <a:pt x="36066" y="-17579"/>
                        <a:pt x="75309" y="2233"/>
                      </a:cubicBezTo>
                      <a:close/>
                    </a:path>
                  </a:pathLst>
                </a:custGeom>
                <a:solidFill>
                  <a:srgbClr val="FEBD9D"/>
                </a:solidFill>
                <a:ln w="7144" cap="rnd">
                  <a:solidFill>
                    <a:srgbClr val="EF8A66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24" name="任意多边形: 形状 623">
                  <a:extLst>
                    <a:ext uri="{FF2B5EF4-FFF2-40B4-BE49-F238E27FC236}">
                      <a16:creationId xmlns:a16="http://schemas.microsoft.com/office/drawing/2014/main" id="{CD8B7046-47D9-E62A-3515-24674459958D}"/>
                    </a:ext>
                  </a:extLst>
                </p:cNvPr>
                <p:cNvSpPr/>
                <p:nvPr/>
              </p:nvSpPr>
              <p:spPr>
                <a:xfrm>
                  <a:off x="6873404" y="3396385"/>
                  <a:ext cx="102932" cy="143029"/>
                </a:xfrm>
                <a:custGeom>
                  <a:avLst/>
                  <a:gdLst>
                    <a:gd name="connsiteX0" fmla="*/ 89370 w 102932"/>
                    <a:gd name="connsiteY0" fmla="*/ 2802 h 143029"/>
                    <a:gd name="connsiteX1" fmla="*/ 12599 w 102932"/>
                    <a:gd name="connsiteY1" fmla="*/ 142534 h 143029"/>
                    <a:gd name="connsiteX2" fmla="*/ 89370 w 102932"/>
                    <a:gd name="connsiteY2" fmla="*/ 2802 h 1430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02932" h="143029">
                      <a:moveTo>
                        <a:pt x="89370" y="2802"/>
                      </a:moveTo>
                      <a:cubicBezTo>
                        <a:pt x="135090" y="26709"/>
                        <a:pt x="53937" y="151868"/>
                        <a:pt x="12599" y="142534"/>
                      </a:cubicBezTo>
                      <a:cubicBezTo>
                        <a:pt x="-28740" y="133199"/>
                        <a:pt x="40793" y="-22630"/>
                        <a:pt x="89370" y="2802"/>
                      </a:cubicBezTo>
                      <a:close/>
                    </a:path>
                  </a:pathLst>
                </a:custGeom>
                <a:solidFill>
                  <a:srgbClr val="FEBD9D"/>
                </a:solidFill>
                <a:ln w="7144" cap="rnd">
                  <a:solidFill>
                    <a:srgbClr val="EF8A66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25" name="任意多边形: 形状 624">
                  <a:extLst>
                    <a:ext uri="{FF2B5EF4-FFF2-40B4-BE49-F238E27FC236}">
                      <a16:creationId xmlns:a16="http://schemas.microsoft.com/office/drawing/2014/main" id="{90A00F72-261B-488F-73E4-8F61F6C6BABC}"/>
                    </a:ext>
                  </a:extLst>
                </p:cNvPr>
                <p:cNvSpPr/>
                <p:nvPr/>
              </p:nvSpPr>
              <p:spPr>
                <a:xfrm>
                  <a:off x="6833320" y="3351053"/>
                  <a:ext cx="112162" cy="153438"/>
                </a:xfrm>
                <a:custGeom>
                  <a:avLst/>
                  <a:gdLst>
                    <a:gd name="connsiteX0" fmla="*/ 100880 w 112162"/>
                    <a:gd name="connsiteY0" fmla="*/ 3747 h 153438"/>
                    <a:gd name="connsiteX1" fmla="*/ 10678 w 112162"/>
                    <a:gd name="connsiteY1" fmla="*/ 152527 h 153438"/>
                    <a:gd name="connsiteX2" fmla="*/ 100880 w 112162"/>
                    <a:gd name="connsiteY2" fmla="*/ 3747 h 1534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12162" h="153438">
                      <a:moveTo>
                        <a:pt x="100880" y="3747"/>
                      </a:moveTo>
                      <a:cubicBezTo>
                        <a:pt x="144314" y="32798"/>
                        <a:pt x="51159" y="165672"/>
                        <a:pt x="10678" y="152527"/>
                      </a:cubicBezTo>
                      <a:cubicBezTo>
                        <a:pt x="-29803" y="139383"/>
                        <a:pt x="54588" y="-26828"/>
                        <a:pt x="100880" y="3747"/>
                      </a:cubicBezTo>
                      <a:close/>
                    </a:path>
                  </a:pathLst>
                </a:custGeom>
                <a:solidFill>
                  <a:srgbClr val="FEBD9D"/>
                </a:solidFill>
                <a:ln w="7144" cap="rnd">
                  <a:solidFill>
                    <a:srgbClr val="EF8A66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26" name="任意多边形: 形状 625">
                  <a:extLst>
                    <a:ext uri="{FF2B5EF4-FFF2-40B4-BE49-F238E27FC236}">
                      <a16:creationId xmlns:a16="http://schemas.microsoft.com/office/drawing/2014/main" id="{6D0DB9F4-B230-A8FE-1F8E-A651A5777915}"/>
                    </a:ext>
                  </a:extLst>
                </p:cNvPr>
                <p:cNvSpPr/>
                <p:nvPr/>
              </p:nvSpPr>
              <p:spPr>
                <a:xfrm>
                  <a:off x="6830696" y="3257337"/>
                  <a:ext cx="92007" cy="165571"/>
                </a:xfrm>
                <a:custGeom>
                  <a:avLst/>
                  <a:gdLst>
                    <a:gd name="connsiteX0" fmla="*/ 74928 w 92007"/>
                    <a:gd name="connsiteY0" fmla="*/ 1737 h 165571"/>
                    <a:gd name="connsiteX1" fmla="*/ 15873 w 92007"/>
                    <a:gd name="connsiteY1" fmla="*/ 165472 h 165571"/>
                    <a:gd name="connsiteX2" fmla="*/ 74928 w 92007"/>
                    <a:gd name="connsiteY2" fmla="*/ 1737 h 1655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2007" h="165571">
                      <a:moveTo>
                        <a:pt x="74928" y="1737"/>
                      </a:moveTo>
                      <a:cubicBezTo>
                        <a:pt x="123220" y="21644"/>
                        <a:pt x="58069" y="169948"/>
                        <a:pt x="15873" y="165472"/>
                      </a:cubicBezTo>
                      <a:cubicBezTo>
                        <a:pt x="-26323" y="160995"/>
                        <a:pt x="23303" y="-19504"/>
                        <a:pt x="74928" y="1737"/>
                      </a:cubicBezTo>
                      <a:close/>
                    </a:path>
                  </a:pathLst>
                </a:custGeom>
                <a:solidFill>
                  <a:srgbClr val="FEBD9D"/>
                </a:solidFill>
                <a:ln w="7144" cap="rnd">
                  <a:solidFill>
                    <a:srgbClr val="EF8A66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627" name="图形 439">
                <a:extLst>
                  <a:ext uri="{FF2B5EF4-FFF2-40B4-BE49-F238E27FC236}">
                    <a16:creationId xmlns:a16="http://schemas.microsoft.com/office/drawing/2014/main" id="{CCEAAFA1-0FE5-CA9D-D0DB-095E47B67030}"/>
                  </a:ext>
                </a:extLst>
              </p:cNvPr>
              <p:cNvGrpSpPr/>
              <p:nvPr/>
            </p:nvGrpSpPr>
            <p:grpSpPr>
              <a:xfrm>
                <a:off x="4121263" y="3630851"/>
                <a:ext cx="663481" cy="1461021"/>
                <a:chOff x="4121263" y="3630851"/>
                <a:chExt cx="663481" cy="1461021"/>
              </a:xfrm>
            </p:grpSpPr>
            <p:sp>
              <p:nvSpPr>
                <p:cNvPr id="628" name="任意多边形: 形状 627">
                  <a:extLst>
                    <a:ext uri="{FF2B5EF4-FFF2-40B4-BE49-F238E27FC236}">
                      <a16:creationId xmlns:a16="http://schemas.microsoft.com/office/drawing/2014/main" id="{DBCED118-411A-1B02-9D48-AB004F3C49DD}"/>
                    </a:ext>
                  </a:extLst>
                </p:cNvPr>
                <p:cNvSpPr/>
                <p:nvPr/>
              </p:nvSpPr>
              <p:spPr>
                <a:xfrm>
                  <a:off x="4121263" y="3630851"/>
                  <a:ext cx="663481" cy="1460831"/>
                </a:xfrm>
                <a:custGeom>
                  <a:avLst/>
                  <a:gdLst>
                    <a:gd name="connsiteX0" fmla="*/ 658381 w 663481"/>
                    <a:gd name="connsiteY0" fmla="*/ 416226 h 1460831"/>
                    <a:gd name="connsiteX1" fmla="*/ 654571 w 663481"/>
                    <a:gd name="connsiteY1" fmla="*/ 443181 h 1460831"/>
                    <a:gd name="connsiteX2" fmla="*/ 651999 w 663481"/>
                    <a:gd name="connsiteY2" fmla="*/ 458231 h 1460831"/>
                    <a:gd name="connsiteX3" fmla="*/ 648951 w 663481"/>
                    <a:gd name="connsiteY3" fmla="*/ 473566 h 1460831"/>
                    <a:gd name="connsiteX4" fmla="*/ 643141 w 663481"/>
                    <a:gd name="connsiteY4" fmla="*/ 500046 h 1460831"/>
                    <a:gd name="connsiteX5" fmla="*/ 632949 w 663481"/>
                    <a:gd name="connsiteY5" fmla="*/ 543384 h 1460831"/>
                    <a:gd name="connsiteX6" fmla="*/ 629425 w 663481"/>
                    <a:gd name="connsiteY6" fmla="*/ 558720 h 1460831"/>
                    <a:gd name="connsiteX7" fmla="*/ 618567 w 663481"/>
                    <a:gd name="connsiteY7" fmla="*/ 606345 h 1460831"/>
                    <a:gd name="connsiteX8" fmla="*/ 614852 w 663481"/>
                    <a:gd name="connsiteY8" fmla="*/ 623013 h 1460831"/>
                    <a:gd name="connsiteX9" fmla="*/ 612661 w 663481"/>
                    <a:gd name="connsiteY9" fmla="*/ 632538 h 1460831"/>
                    <a:gd name="connsiteX10" fmla="*/ 607708 w 663481"/>
                    <a:gd name="connsiteY10" fmla="*/ 654732 h 1460831"/>
                    <a:gd name="connsiteX11" fmla="*/ 574561 w 663481"/>
                    <a:gd name="connsiteY11" fmla="*/ 801893 h 1460831"/>
                    <a:gd name="connsiteX12" fmla="*/ 565798 w 663481"/>
                    <a:gd name="connsiteY12" fmla="*/ 839517 h 1460831"/>
                    <a:gd name="connsiteX13" fmla="*/ 563036 w 663481"/>
                    <a:gd name="connsiteY13" fmla="*/ 851042 h 1460831"/>
                    <a:gd name="connsiteX14" fmla="*/ 556749 w 663481"/>
                    <a:gd name="connsiteY14" fmla="*/ 877426 h 1460831"/>
                    <a:gd name="connsiteX15" fmla="*/ 555225 w 663481"/>
                    <a:gd name="connsiteY15" fmla="*/ 883617 h 1460831"/>
                    <a:gd name="connsiteX16" fmla="*/ 548272 w 663481"/>
                    <a:gd name="connsiteY16" fmla="*/ 912192 h 1460831"/>
                    <a:gd name="connsiteX17" fmla="*/ 542652 w 663481"/>
                    <a:gd name="connsiteY17" fmla="*/ 934672 h 1460831"/>
                    <a:gd name="connsiteX18" fmla="*/ 537795 w 663481"/>
                    <a:gd name="connsiteY18" fmla="*/ 953722 h 1460831"/>
                    <a:gd name="connsiteX19" fmla="*/ 523507 w 663481"/>
                    <a:gd name="connsiteY19" fmla="*/ 1007633 h 1460831"/>
                    <a:gd name="connsiteX20" fmla="*/ 517792 w 663481"/>
                    <a:gd name="connsiteY20" fmla="*/ 1028493 h 1460831"/>
                    <a:gd name="connsiteX21" fmla="*/ 476930 w 663481"/>
                    <a:gd name="connsiteY21" fmla="*/ 1161843 h 1460831"/>
                    <a:gd name="connsiteX22" fmla="*/ 471120 w 663481"/>
                    <a:gd name="connsiteY22" fmla="*/ 1178512 h 1460831"/>
                    <a:gd name="connsiteX23" fmla="*/ 456261 w 663481"/>
                    <a:gd name="connsiteY23" fmla="*/ 1218993 h 1460831"/>
                    <a:gd name="connsiteX24" fmla="*/ 450165 w 663481"/>
                    <a:gd name="connsiteY24" fmla="*/ 1234614 h 1460831"/>
                    <a:gd name="connsiteX25" fmla="*/ 427590 w 663481"/>
                    <a:gd name="connsiteY25" fmla="*/ 1287477 h 1460831"/>
                    <a:gd name="connsiteX26" fmla="*/ 415208 w 663481"/>
                    <a:gd name="connsiteY26" fmla="*/ 1313005 h 1460831"/>
                    <a:gd name="connsiteX27" fmla="*/ 411874 w 663481"/>
                    <a:gd name="connsiteY27" fmla="*/ 1319481 h 1460831"/>
                    <a:gd name="connsiteX28" fmla="*/ 399777 w 663481"/>
                    <a:gd name="connsiteY28" fmla="*/ 1341484 h 1460831"/>
                    <a:gd name="connsiteX29" fmla="*/ 388062 w 663481"/>
                    <a:gd name="connsiteY29" fmla="*/ 1361106 h 1460831"/>
                    <a:gd name="connsiteX30" fmla="*/ 388062 w 663481"/>
                    <a:gd name="connsiteY30" fmla="*/ 1361773 h 1460831"/>
                    <a:gd name="connsiteX31" fmla="*/ 375489 w 663481"/>
                    <a:gd name="connsiteY31" fmla="*/ 1380251 h 1460831"/>
                    <a:gd name="connsiteX32" fmla="*/ 346914 w 663481"/>
                    <a:gd name="connsiteY32" fmla="*/ 1413684 h 1460831"/>
                    <a:gd name="connsiteX33" fmla="*/ 342437 w 663481"/>
                    <a:gd name="connsiteY33" fmla="*/ 1417970 h 1460831"/>
                    <a:gd name="connsiteX34" fmla="*/ 313862 w 663481"/>
                    <a:gd name="connsiteY34" fmla="*/ 1439211 h 1460831"/>
                    <a:gd name="connsiteX35" fmla="*/ 308337 w 663481"/>
                    <a:gd name="connsiteY35" fmla="*/ 1441973 h 1460831"/>
                    <a:gd name="connsiteX36" fmla="*/ 307671 w 663481"/>
                    <a:gd name="connsiteY36" fmla="*/ 1441973 h 1460831"/>
                    <a:gd name="connsiteX37" fmla="*/ 300813 w 663481"/>
                    <a:gd name="connsiteY37" fmla="*/ 1444831 h 1460831"/>
                    <a:gd name="connsiteX38" fmla="*/ 293574 w 663481"/>
                    <a:gd name="connsiteY38" fmla="*/ 1447307 h 1460831"/>
                    <a:gd name="connsiteX39" fmla="*/ 1918 w 663481"/>
                    <a:gd name="connsiteY39" fmla="*/ 1250235 h 1460831"/>
                    <a:gd name="connsiteX40" fmla="*/ 13 w 663481"/>
                    <a:gd name="connsiteY40" fmla="*/ 1208991 h 1460831"/>
                    <a:gd name="connsiteX41" fmla="*/ 13 w 663481"/>
                    <a:gd name="connsiteY41" fmla="*/ 1208991 h 1460831"/>
                    <a:gd name="connsiteX42" fmla="*/ 74213 w 663481"/>
                    <a:gd name="connsiteY42" fmla="*/ 720740 h 1460831"/>
                    <a:gd name="connsiteX43" fmla="*/ 147270 w 663481"/>
                    <a:gd name="connsiteY43" fmla="*/ 451087 h 1460831"/>
                    <a:gd name="connsiteX44" fmla="*/ 158700 w 663481"/>
                    <a:gd name="connsiteY44" fmla="*/ 416416 h 1460831"/>
                    <a:gd name="connsiteX45" fmla="*/ 414255 w 663481"/>
                    <a:gd name="connsiteY45" fmla="*/ 2174 h 1460831"/>
                    <a:gd name="connsiteX46" fmla="*/ 661905 w 663481"/>
                    <a:gd name="connsiteY46" fmla="*/ 292591 h 1460831"/>
                    <a:gd name="connsiteX47" fmla="*/ 658381 w 663481"/>
                    <a:gd name="connsiteY47" fmla="*/ 416226 h 146083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</a:cxnLst>
                  <a:rect l="l" t="t" r="r" b="b"/>
                  <a:pathLst>
                    <a:path w="663481" h="1460831">
                      <a:moveTo>
                        <a:pt x="658381" y="416226"/>
                      </a:moveTo>
                      <a:cubicBezTo>
                        <a:pt x="657333" y="425084"/>
                        <a:pt x="656095" y="434133"/>
                        <a:pt x="654571" y="443181"/>
                      </a:cubicBezTo>
                      <a:cubicBezTo>
                        <a:pt x="653714" y="448134"/>
                        <a:pt x="652952" y="452706"/>
                        <a:pt x="651999" y="458231"/>
                      </a:cubicBezTo>
                      <a:cubicBezTo>
                        <a:pt x="651047" y="463755"/>
                        <a:pt x="650094" y="468423"/>
                        <a:pt x="648951" y="473566"/>
                      </a:cubicBezTo>
                      <a:cubicBezTo>
                        <a:pt x="647237" y="482329"/>
                        <a:pt x="645332" y="491188"/>
                        <a:pt x="643141" y="500046"/>
                      </a:cubicBezTo>
                      <a:cubicBezTo>
                        <a:pt x="639807" y="513857"/>
                        <a:pt x="636378" y="528621"/>
                        <a:pt x="632949" y="543384"/>
                      </a:cubicBezTo>
                      <a:cubicBezTo>
                        <a:pt x="631711" y="548433"/>
                        <a:pt x="630568" y="553576"/>
                        <a:pt x="629425" y="558720"/>
                      </a:cubicBezTo>
                      <a:cubicBezTo>
                        <a:pt x="625872" y="574150"/>
                        <a:pt x="622253" y="590028"/>
                        <a:pt x="618567" y="606345"/>
                      </a:cubicBezTo>
                      <a:cubicBezTo>
                        <a:pt x="617328" y="611774"/>
                        <a:pt x="616090" y="617394"/>
                        <a:pt x="614852" y="623013"/>
                      </a:cubicBezTo>
                      <a:cubicBezTo>
                        <a:pt x="614090" y="626252"/>
                        <a:pt x="613423" y="629586"/>
                        <a:pt x="612661" y="632538"/>
                      </a:cubicBezTo>
                      <a:cubicBezTo>
                        <a:pt x="610947" y="639873"/>
                        <a:pt x="609327" y="647207"/>
                        <a:pt x="607708" y="654732"/>
                      </a:cubicBezTo>
                      <a:cubicBezTo>
                        <a:pt x="597326" y="701595"/>
                        <a:pt x="586277" y="751220"/>
                        <a:pt x="574561" y="801893"/>
                      </a:cubicBezTo>
                      <a:cubicBezTo>
                        <a:pt x="571704" y="814371"/>
                        <a:pt x="568751" y="826944"/>
                        <a:pt x="565798" y="839517"/>
                      </a:cubicBezTo>
                      <a:cubicBezTo>
                        <a:pt x="564941" y="843327"/>
                        <a:pt x="563988" y="847232"/>
                        <a:pt x="563036" y="851042"/>
                      </a:cubicBezTo>
                      <a:lnTo>
                        <a:pt x="556749" y="877426"/>
                      </a:lnTo>
                      <a:cubicBezTo>
                        <a:pt x="556749" y="879426"/>
                        <a:pt x="555797" y="881522"/>
                        <a:pt x="555225" y="883617"/>
                      </a:cubicBezTo>
                      <a:cubicBezTo>
                        <a:pt x="552939" y="893142"/>
                        <a:pt x="550653" y="902667"/>
                        <a:pt x="548272" y="912192"/>
                      </a:cubicBezTo>
                      <a:cubicBezTo>
                        <a:pt x="546462" y="919717"/>
                        <a:pt x="544557" y="927147"/>
                        <a:pt x="542652" y="934672"/>
                      </a:cubicBezTo>
                      <a:cubicBezTo>
                        <a:pt x="540747" y="942196"/>
                        <a:pt x="539509" y="947245"/>
                        <a:pt x="537795" y="953722"/>
                      </a:cubicBezTo>
                      <a:cubicBezTo>
                        <a:pt x="533127" y="971724"/>
                        <a:pt x="528270" y="989821"/>
                        <a:pt x="523507" y="1007633"/>
                      </a:cubicBezTo>
                      <a:lnTo>
                        <a:pt x="517792" y="1028493"/>
                      </a:lnTo>
                      <a:cubicBezTo>
                        <a:pt x="504838" y="1074689"/>
                        <a:pt x="491313" y="1119552"/>
                        <a:pt x="476930" y="1161843"/>
                      </a:cubicBezTo>
                      <a:cubicBezTo>
                        <a:pt x="475025" y="1167463"/>
                        <a:pt x="473025" y="1173082"/>
                        <a:pt x="471120" y="1178512"/>
                      </a:cubicBezTo>
                      <a:cubicBezTo>
                        <a:pt x="466262" y="1192323"/>
                        <a:pt x="461595" y="1205848"/>
                        <a:pt x="456261" y="1218993"/>
                      </a:cubicBezTo>
                      <a:cubicBezTo>
                        <a:pt x="454260" y="1224231"/>
                        <a:pt x="452260" y="1229470"/>
                        <a:pt x="450165" y="1234614"/>
                      </a:cubicBezTo>
                      <a:cubicBezTo>
                        <a:pt x="442802" y="1253092"/>
                        <a:pt x="435277" y="1270714"/>
                        <a:pt x="427590" y="1287477"/>
                      </a:cubicBezTo>
                      <a:cubicBezTo>
                        <a:pt x="423495" y="1296240"/>
                        <a:pt x="419399" y="1304813"/>
                        <a:pt x="415208" y="1313005"/>
                      </a:cubicBezTo>
                      <a:cubicBezTo>
                        <a:pt x="414160" y="1315195"/>
                        <a:pt x="413017" y="1317386"/>
                        <a:pt x="411874" y="1319481"/>
                      </a:cubicBezTo>
                      <a:cubicBezTo>
                        <a:pt x="407874" y="1327101"/>
                        <a:pt x="403873" y="1334436"/>
                        <a:pt x="399777" y="1341484"/>
                      </a:cubicBezTo>
                      <a:cubicBezTo>
                        <a:pt x="395682" y="1348533"/>
                        <a:pt x="391967" y="1354819"/>
                        <a:pt x="388062" y="1361106"/>
                      </a:cubicBezTo>
                      <a:lnTo>
                        <a:pt x="388062" y="1361773"/>
                      </a:lnTo>
                      <a:cubicBezTo>
                        <a:pt x="383871" y="1368154"/>
                        <a:pt x="379775" y="1374346"/>
                        <a:pt x="375489" y="1380251"/>
                      </a:cubicBezTo>
                      <a:cubicBezTo>
                        <a:pt x="366926" y="1392186"/>
                        <a:pt x="357372" y="1403368"/>
                        <a:pt x="346914" y="1413684"/>
                      </a:cubicBezTo>
                      <a:cubicBezTo>
                        <a:pt x="345485" y="1415208"/>
                        <a:pt x="343961" y="1416637"/>
                        <a:pt x="342437" y="1417970"/>
                      </a:cubicBezTo>
                      <a:cubicBezTo>
                        <a:pt x="333826" y="1426209"/>
                        <a:pt x="324235" y="1433343"/>
                        <a:pt x="313862" y="1439211"/>
                      </a:cubicBezTo>
                      <a:lnTo>
                        <a:pt x="308337" y="1441973"/>
                      </a:lnTo>
                      <a:lnTo>
                        <a:pt x="307671" y="1441973"/>
                      </a:lnTo>
                      <a:cubicBezTo>
                        <a:pt x="305385" y="1443049"/>
                        <a:pt x="303099" y="1444002"/>
                        <a:pt x="300813" y="1444831"/>
                      </a:cubicBezTo>
                      <a:cubicBezTo>
                        <a:pt x="298431" y="1445783"/>
                        <a:pt x="296050" y="1446545"/>
                        <a:pt x="293574" y="1447307"/>
                      </a:cubicBezTo>
                      <a:cubicBezTo>
                        <a:pt x="117742" y="1498361"/>
                        <a:pt x="18206" y="1398825"/>
                        <a:pt x="1918" y="1250235"/>
                      </a:cubicBezTo>
                      <a:cubicBezTo>
                        <a:pt x="537" y="1236528"/>
                        <a:pt x="-101" y="1222765"/>
                        <a:pt x="13" y="1208991"/>
                      </a:cubicBezTo>
                      <a:lnTo>
                        <a:pt x="13" y="1208991"/>
                      </a:lnTo>
                      <a:cubicBezTo>
                        <a:pt x="13" y="1096692"/>
                        <a:pt x="33160" y="899905"/>
                        <a:pt x="74213" y="720740"/>
                      </a:cubicBezTo>
                      <a:cubicBezTo>
                        <a:pt x="97549" y="618918"/>
                        <a:pt x="123457" y="522810"/>
                        <a:pt x="147270" y="451087"/>
                      </a:cubicBezTo>
                      <a:lnTo>
                        <a:pt x="158700" y="416416"/>
                      </a:lnTo>
                      <a:cubicBezTo>
                        <a:pt x="225375" y="213534"/>
                        <a:pt x="281477" y="23034"/>
                        <a:pt x="414255" y="2174"/>
                      </a:cubicBezTo>
                      <a:cubicBezTo>
                        <a:pt x="543891" y="-18114"/>
                        <a:pt x="647904" y="105520"/>
                        <a:pt x="661905" y="292591"/>
                      </a:cubicBezTo>
                      <a:cubicBezTo>
                        <a:pt x="664849" y="333815"/>
                        <a:pt x="663668" y="375230"/>
                        <a:pt x="658381" y="416226"/>
                      </a:cubicBezTo>
                      <a:close/>
                    </a:path>
                  </a:pathLst>
                </a:custGeom>
                <a:solidFill>
                  <a:srgbClr val="FED81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29" name="任意多边形: 形状 628">
                  <a:extLst>
                    <a:ext uri="{FF2B5EF4-FFF2-40B4-BE49-F238E27FC236}">
                      <a16:creationId xmlns:a16="http://schemas.microsoft.com/office/drawing/2014/main" id="{01EDEC6D-B64A-B3CF-9EA5-4EF7F4B000F5}"/>
                    </a:ext>
                  </a:extLst>
                </p:cNvPr>
                <p:cNvSpPr/>
                <p:nvPr/>
              </p:nvSpPr>
              <p:spPr>
                <a:xfrm>
                  <a:off x="4414361" y="4041362"/>
                  <a:ext cx="365474" cy="1037367"/>
                </a:xfrm>
                <a:custGeom>
                  <a:avLst/>
                  <a:gdLst>
                    <a:gd name="connsiteX0" fmla="*/ 0 w 365474"/>
                    <a:gd name="connsiteY0" fmla="*/ 1037368 h 1037367"/>
                    <a:gd name="connsiteX1" fmla="*/ 7239 w 365474"/>
                    <a:gd name="connsiteY1" fmla="*/ 1034891 h 1037367"/>
                    <a:gd name="connsiteX2" fmla="*/ 14097 w 365474"/>
                    <a:gd name="connsiteY2" fmla="*/ 1032034 h 1037367"/>
                    <a:gd name="connsiteX3" fmla="*/ 14764 w 365474"/>
                    <a:gd name="connsiteY3" fmla="*/ 1032034 h 1037367"/>
                    <a:gd name="connsiteX4" fmla="*/ 20288 w 365474"/>
                    <a:gd name="connsiteY4" fmla="*/ 1029272 h 1037367"/>
                    <a:gd name="connsiteX5" fmla="*/ 48863 w 365474"/>
                    <a:gd name="connsiteY5" fmla="*/ 1008031 h 1037367"/>
                    <a:gd name="connsiteX6" fmla="*/ 53340 w 365474"/>
                    <a:gd name="connsiteY6" fmla="*/ 1003745 h 1037367"/>
                    <a:gd name="connsiteX7" fmla="*/ 81915 w 365474"/>
                    <a:gd name="connsiteY7" fmla="*/ 970312 h 1037367"/>
                    <a:gd name="connsiteX8" fmla="*/ 94488 w 365474"/>
                    <a:gd name="connsiteY8" fmla="*/ 951833 h 1037367"/>
                    <a:gd name="connsiteX9" fmla="*/ 94488 w 365474"/>
                    <a:gd name="connsiteY9" fmla="*/ 951166 h 1037367"/>
                    <a:gd name="connsiteX10" fmla="*/ 106204 w 365474"/>
                    <a:gd name="connsiteY10" fmla="*/ 931545 h 1037367"/>
                    <a:gd name="connsiteX11" fmla="*/ 106204 w 365474"/>
                    <a:gd name="connsiteY11" fmla="*/ 931545 h 1037367"/>
                    <a:gd name="connsiteX12" fmla="*/ 118205 w 365474"/>
                    <a:gd name="connsiteY12" fmla="*/ 909542 h 1037367"/>
                    <a:gd name="connsiteX13" fmla="*/ 121539 w 365474"/>
                    <a:gd name="connsiteY13" fmla="*/ 903065 h 1037367"/>
                    <a:gd name="connsiteX14" fmla="*/ 133921 w 365474"/>
                    <a:gd name="connsiteY14" fmla="*/ 877538 h 1037367"/>
                    <a:gd name="connsiteX15" fmla="*/ 156496 w 365474"/>
                    <a:gd name="connsiteY15" fmla="*/ 824674 h 1037367"/>
                    <a:gd name="connsiteX16" fmla="*/ 162592 w 365474"/>
                    <a:gd name="connsiteY16" fmla="*/ 809054 h 1037367"/>
                    <a:gd name="connsiteX17" fmla="*/ 177451 w 365474"/>
                    <a:gd name="connsiteY17" fmla="*/ 768572 h 1037367"/>
                    <a:gd name="connsiteX18" fmla="*/ 183261 w 365474"/>
                    <a:gd name="connsiteY18" fmla="*/ 751904 h 1037367"/>
                    <a:gd name="connsiteX19" fmla="*/ 224123 w 365474"/>
                    <a:gd name="connsiteY19" fmla="*/ 618554 h 1037367"/>
                    <a:gd name="connsiteX20" fmla="*/ 229838 w 365474"/>
                    <a:gd name="connsiteY20" fmla="*/ 597694 h 1037367"/>
                    <a:gd name="connsiteX21" fmla="*/ 244126 w 365474"/>
                    <a:gd name="connsiteY21" fmla="*/ 543782 h 1037367"/>
                    <a:gd name="connsiteX22" fmla="*/ 248984 w 365474"/>
                    <a:gd name="connsiteY22" fmla="*/ 524732 h 1037367"/>
                    <a:gd name="connsiteX23" fmla="*/ 254603 w 365474"/>
                    <a:gd name="connsiteY23" fmla="*/ 502253 h 1037367"/>
                    <a:gd name="connsiteX24" fmla="*/ 261557 w 365474"/>
                    <a:gd name="connsiteY24" fmla="*/ 473678 h 1037367"/>
                    <a:gd name="connsiteX25" fmla="*/ 263081 w 365474"/>
                    <a:gd name="connsiteY25" fmla="*/ 467487 h 1037367"/>
                    <a:gd name="connsiteX26" fmla="*/ 269367 w 365474"/>
                    <a:gd name="connsiteY26" fmla="*/ 441103 h 1037367"/>
                    <a:gd name="connsiteX27" fmla="*/ 272129 w 365474"/>
                    <a:gd name="connsiteY27" fmla="*/ 429578 h 1037367"/>
                    <a:gd name="connsiteX28" fmla="*/ 280892 w 365474"/>
                    <a:gd name="connsiteY28" fmla="*/ 391954 h 1037367"/>
                    <a:gd name="connsiteX29" fmla="*/ 314039 w 365474"/>
                    <a:gd name="connsiteY29" fmla="*/ 244792 h 1037367"/>
                    <a:gd name="connsiteX30" fmla="*/ 318992 w 365474"/>
                    <a:gd name="connsiteY30" fmla="*/ 222599 h 1037367"/>
                    <a:gd name="connsiteX31" fmla="*/ 321183 w 365474"/>
                    <a:gd name="connsiteY31" fmla="*/ 213074 h 1037367"/>
                    <a:gd name="connsiteX32" fmla="*/ 324898 w 365474"/>
                    <a:gd name="connsiteY32" fmla="*/ 196405 h 1037367"/>
                    <a:gd name="connsiteX33" fmla="*/ 335756 w 365474"/>
                    <a:gd name="connsiteY33" fmla="*/ 148780 h 1037367"/>
                    <a:gd name="connsiteX34" fmla="*/ 339281 w 365474"/>
                    <a:gd name="connsiteY34" fmla="*/ 133445 h 1037367"/>
                    <a:gd name="connsiteX35" fmla="*/ 349472 w 365474"/>
                    <a:gd name="connsiteY35" fmla="*/ 90106 h 1037367"/>
                    <a:gd name="connsiteX36" fmla="*/ 355283 w 365474"/>
                    <a:gd name="connsiteY36" fmla="*/ 63627 h 1037367"/>
                    <a:gd name="connsiteX37" fmla="*/ 358331 w 365474"/>
                    <a:gd name="connsiteY37" fmla="*/ 48292 h 1037367"/>
                    <a:gd name="connsiteX38" fmla="*/ 360902 w 365474"/>
                    <a:gd name="connsiteY38" fmla="*/ 33242 h 1037367"/>
                    <a:gd name="connsiteX39" fmla="*/ 364712 w 365474"/>
                    <a:gd name="connsiteY39" fmla="*/ 6287 h 1037367"/>
                    <a:gd name="connsiteX40" fmla="*/ 365474 w 365474"/>
                    <a:gd name="connsiteY40" fmla="*/ 0 h 10373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</a:cxnLst>
                  <a:rect l="l" t="t" r="r" b="b"/>
                  <a:pathLst>
                    <a:path w="365474" h="1037367">
                      <a:moveTo>
                        <a:pt x="0" y="1037368"/>
                      </a:moveTo>
                      <a:cubicBezTo>
                        <a:pt x="2457" y="1036673"/>
                        <a:pt x="4867" y="1035844"/>
                        <a:pt x="7239" y="1034891"/>
                      </a:cubicBezTo>
                      <a:cubicBezTo>
                        <a:pt x="9525" y="1034062"/>
                        <a:pt x="11811" y="1033110"/>
                        <a:pt x="14097" y="1032034"/>
                      </a:cubicBezTo>
                      <a:lnTo>
                        <a:pt x="14764" y="1032034"/>
                      </a:lnTo>
                      <a:cubicBezTo>
                        <a:pt x="16659" y="1031224"/>
                        <a:pt x="18507" y="1030310"/>
                        <a:pt x="20288" y="1029272"/>
                      </a:cubicBezTo>
                      <a:cubicBezTo>
                        <a:pt x="30661" y="1023404"/>
                        <a:pt x="40253" y="1016270"/>
                        <a:pt x="48863" y="1008031"/>
                      </a:cubicBezTo>
                      <a:cubicBezTo>
                        <a:pt x="50387" y="1006697"/>
                        <a:pt x="51816" y="1005268"/>
                        <a:pt x="53340" y="1003745"/>
                      </a:cubicBezTo>
                      <a:cubicBezTo>
                        <a:pt x="63798" y="993429"/>
                        <a:pt x="73352" y="982246"/>
                        <a:pt x="81915" y="970312"/>
                      </a:cubicBezTo>
                      <a:cubicBezTo>
                        <a:pt x="86201" y="964501"/>
                        <a:pt x="90392" y="958310"/>
                        <a:pt x="94488" y="951833"/>
                      </a:cubicBezTo>
                      <a:lnTo>
                        <a:pt x="94488" y="951166"/>
                      </a:lnTo>
                      <a:cubicBezTo>
                        <a:pt x="98488" y="944880"/>
                        <a:pt x="102394" y="938403"/>
                        <a:pt x="106204" y="931545"/>
                      </a:cubicBezTo>
                      <a:lnTo>
                        <a:pt x="106204" y="931545"/>
                      </a:lnTo>
                      <a:cubicBezTo>
                        <a:pt x="110328" y="924497"/>
                        <a:pt x="114329" y="917162"/>
                        <a:pt x="118205" y="909542"/>
                      </a:cubicBezTo>
                      <a:cubicBezTo>
                        <a:pt x="119348" y="907447"/>
                        <a:pt x="120491" y="905256"/>
                        <a:pt x="121539" y="903065"/>
                      </a:cubicBezTo>
                      <a:cubicBezTo>
                        <a:pt x="125730" y="894874"/>
                        <a:pt x="129826" y="886301"/>
                        <a:pt x="133921" y="877538"/>
                      </a:cubicBezTo>
                      <a:cubicBezTo>
                        <a:pt x="141665" y="860774"/>
                        <a:pt x="149190" y="843153"/>
                        <a:pt x="156496" y="824674"/>
                      </a:cubicBezTo>
                      <a:cubicBezTo>
                        <a:pt x="158591" y="819531"/>
                        <a:pt x="160592" y="814292"/>
                        <a:pt x="162592" y="809054"/>
                      </a:cubicBezTo>
                      <a:cubicBezTo>
                        <a:pt x="167640" y="795909"/>
                        <a:pt x="172117" y="782383"/>
                        <a:pt x="177451" y="768572"/>
                      </a:cubicBezTo>
                      <a:cubicBezTo>
                        <a:pt x="179356" y="763048"/>
                        <a:pt x="181356" y="757523"/>
                        <a:pt x="183261" y="751904"/>
                      </a:cubicBezTo>
                      <a:cubicBezTo>
                        <a:pt x="197644" y="709613"/>
                        <a:pt x="211169" y="664750"/>
                        <a:pt x="224123" y="618554"/>
                      </a:cubicBezTo>
                      <a:cubicBezTo>
                        <a:pt x="226028" y="611696"/>
                        <a:pt x="227933" y="604742"/>
                        <a:pt x="229838" y="597694"/>
                      </a:cubicBezTo>
                      <a:cubicBezTo>
                        <a:pt x="234696" y="579882"/>
                        <a:pt x="239363" y="561784"/>
                        <a:pt x="244126" y="543782"/>
                      </a:cubicBezTo>
                      <a:cubicBezTo>
                        <a:pt x="245840" y="537400"/>
                        <a:pt x="247364" y="531114"/>
                        <a:pt x="248984" y="524732"/>
                      </a:cubicBezTo>
                      <a:cubicBezTo>
                        <a:pt x="250603" y="518350"/>
                        <a:pt x="252794" y="509778"/>
                        <a:pt x="254603" y="502253"/>
                      </a:cubicBezTo>
                      <a:cubicBezTo>
                        <a:pt x="256984" y="492728"/>
                        <a:pt x="259271" y="483203"/>
                        <a:pt x="261557" y="473678"/>
                      </a:cubicBezTo>
                      <a:cubicBezTo>
                        <a:pt x="262128" y="471583"/>
                        <a:pt x="262604" y="469487"/>
                        <a:pt x="263081" y="467487"/>
                      </a:cubicBezTo>
                      <a:cubicBezTo>
                        <a:pt x="265176" y="458629"/>
                        <a:pt x="267367" y="449866"/>
                        <a:pt x="269367" y="441103"/>
                      </a:cubicBezTo>
                      <a:cubicBezTo>
                        <a:pt x="270320" y="437293"/>
                        <a:pt x="271272" y="433388"/>
                        <a:pt x="272129" y="429578"/>
                      </a:cubicBezTo>
                      <a:cubicBezTo>
                        <a:pt x="275082" y="417005"/>
                        <a:pt x="278035" y="404431"/>
                        <a:pt x="280892" y="391954"/>
                      </a:cubicBezTo>
                      <a:cubicBezTo>
                        <a:pt x="292608" y="341281"/>
                        <a:pt x="303657" y="291655"/>
                        <a:pt x="314039" y="244792"/>
                      </a:cubicBezTo>
                      <a:cubicBezTo>
                        <a:pt x="315754" y="237363"/>
                        <a:pt x="317373" y="229933"/>
                        <a:pt x="318992" y="222599"/>
                      </a:cubicBezTo>
                      <a:cubicBezTo>
                        <a:pt x="319754" y="219265"/>
                        <a:pt x="320421" y="215932"/>
                        <a:pt x="321183" y="213074"/>
                      </a:cubicBezTo>
                      <a:lnTo>
                        <a:pt x="324898" y="196405"/>
                      </a:lnTo>
                      <a:cubicBezTo>
                        <a:pt x="328584" y="179899"/>
                        <a:pt x="332203" y="164021"/>
                        <a:pt x="335756" y="148780"/>
                      </a:cubicBezTo>
                      <a:cubicBezTo>
                        <a:pt x="336899" y="143637"/>
                        <a:pt x="338042" y="138493"/>
                        <a:pt x="339281" y="133445"/>
                      </a:cubicBezTo>
                      <a:cubicBezTo>
                        <a:pt x="342709" y="118396"/>
                        <a:pt x="346139" y="103918"/>
                        <a:pt x="349472" y="90106"/>
                      </a:cubicBezTo>
                      <a:cubicBezTo>
                        <a:pt x="351663" y="81248"/>
                        <a:pt x="353568" y="72390"/>
                        <a:pt x="355283" y="63627"/>
                      </a:cubicBezTo>
                      <a:cubicBezTo>
                        <a:pt x="356425" y="58483"/>
                        <a:pt x="357473" y="53340"/>
                        <a:pt x="358331" y="48292"/>
                      </a:cubicBezTo>
                      <a:cubicBezTo>
                        <a:pt x="359188" y="43243"/>
                        <a:pt x="360140" y="38195"/>
                        <a:pt x="360902" y="33242"/>
                      </a:cubicBezTo>
                      <a:cubicBezTo>
                        <a:pt x="362426" y="23717"/>
                        <a:pt x="363665" y="15145"/>
                        <a:pt x="364712" y="6287"/>
                      </a:cubicBezTo>
                      <a:cubicBezTo>
                        <a:pt x="364712" y="4191"/>
                        <a:pt x="365284" y="2096"/>
                        <a:pt x="365474" y="0"/>
                      </a:cubicBezTo>
                    </a:path>
                  </a:pathLst>
                </a:custGeom>
                <a:noFill/>
                <a:ln w="7144" cap="rnd">
                  <a:solidFill>
                    <a:srgbClr val="F7AD2B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30" name="任意多边形: 形状 629">
                  <a:extLst>
                    <a:ext uri="{FF2B5EF4-FFF2-40B4-BE49-F238E27FC236}">
                      <a16:creationId xmlns:a16="http://schemas.microsoft.com/office/drawing/2014/main" id="{B4091A7E-E901-801A-59C5-AB269B9023F7}"/>
                    </a:ext>
                  </a:extLst>
                </p:cNvPr>
                <p:cNvSpPr/>
                <p:nvPr/>
              </p:nvSpPr>
              <p:spPr>
                <a:xfrm>
                  <a:off x="4279487" y="3631631"/>
                  <a:ext cx="503491" cy="416493"/>
                </a:xfrm>
                <a:custGeom>
                  <a:avLst/>
                  <a:gdLst>
                    <a:gd name="connsiteX0" fmla="*/ 503492 w 503491"/>
                    <a:gd name="connsiteY0" fmla="*/ 292668 h 416493"/>
                    <a:gd name="connsiteX1" fmla="*/ 138970 w 503491"/>
                    <a:gd name="connsiteY1" fmla="*/ 319624 h 416493"/>
                    <a:gd name="connsiteX2" fmla="*/ 0 w 503491"/>
                    <a:gd name="connsiteY2" fmla="*/ 416493 h 416493"/>
                    <a:gd name="connsiteX3" fmla="*/ 255556 w 503491"/>
                    <a:gd name="connsiteY3" fmla="*/ 2251 h 416493"/>
                    <a:gd name="connsiteX4" fmla="*/ 503492 w 503491"/>
                    <a:gd name="connsiteY4" fmla="*/ 292668 h 4164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03491" h="416493">
                      <a:moveTo>
                        <a:pt x="503492" y="292668"/>
                      </a:moveTo>
                      <a:cubicBezTo>
                        <a:pt x="386334" y="231803"/>
                        <a:pt x="273653" y="241805"/>
                        <a:pt x="138970" y="319624"/>
                      </a:cubicBezTo>
                      <a:cubicBezTo>
                        <a:pt x="90268" y="348370"/>
                        <a:pt x="43815" y="380746"/>
                        <a:pt x="0" y="416493"/>
                      </a:cubicBezTo>
                      <a:cubicBezTo>
                        <a:pt x="66675" y="213611"/>
                        <a:pt x="122777" y="23111"/>
                        <a:pt x="255556" y="2251"/>
                      </a:cubicBezTo>
                      <a:cubicBezTo>
                        <a:pt x="385191" y="-18418"/>
                        <a:pt x="489204" y="105216"/>
                        <a:pt x="503492" y="292668"/>
                      </a:cubicBezTo>
                      <a:close/>
                    </a:path>
                  </a:pathLst>
                </a:custGeom>
                <a:solidFill>
                  <a:srgbClr val="FFE05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31" name="任意多边形: 形状 630">
                  <a:extLst>
                    <a:ext uri="{FF2B5EF4-FFF2-40B4-BE49-F238E27FC236}">
                      <a16:creationId xmlns:a16="http://schemas.microsoft.com/office/drawing/2014/main" id="{D4E24F8B-674F-56BA-5683-ABF4710C8E32}"/>
                    </a:ext>
                  </a:extLst>
                </p:cNvPr>
                <p:cNvSpPr/>
                <p:nvPr/>
              </p:nvSpPr>
              <p:spPr>
                <a:xfrm>
                  <a:off x="4121263" y="4351782"/>
                  <a:ext cx="399777" cy="740090"/>
                </a:xfrm>
                <a:custGeom>
                  <a:avLst/>
                  <a:gdLst>
                    <a:gd name="connsiteX0" fmla="*/ 399777 w 399777"/>
                    <a:gd name="connsiteY0" fmla="*/ 620744 h 740090"/>
                    <a:gd name="connsiteX1" fmla="*/ 388062 w 399777"/>
                    <a:gd name="connsiteY1" fmla="*/ 640366 h 740090"/>
                    <a:gd name="connsiteX2" fmla="*/ 388062 w 399777"/>
                    <a:gd name="connsiteY2" fmla="*/ 641032 h 740090"/>
                    <a:gd name="connsiteX3" fmla="*/ 375489 w 399777"/>
                    <a:gd name="connsiteY3" fmla="*/ 659511 h 740090"/>
                    <a:gd name="connsiteX4" fmla="*/ 346914 w 399777"/>
                    <a:gd name="connsiteY4" fmla="*/ 692944 h 740090"/>
                    <a:gd name="connsiteX5" fmla="*/ 342437 w 399777"/>
                    <a:gd name="connsiteY5" fmla="*/ 697230 h 740090"/>
                    <a:gd name="connsiteX6" fmla="*/ 313862 w 399777"/>
                    <a:gd name="connsiteY6" fmla="*/ 718471 h 740090"/>
                    <a:gd name="connsiteX7" fmla="*/ 308337 w 399777"/>
                    <a:gd name="connsiteY7" fmla="*/ 721233 h 740090"/>
                    <a:gd name="connsiteX8" fmla="*/ 307671 w 399777"/>
                    <a:gd name="connsiteY8" fmla="*/ 721233 h 740090"/>
                    <a:gd name="connsiteX9" fmla="*/ 300813 w 399777"/>
                    <a:gd name="connsiteY9" fmla="*/ 724090 h 740090"/>
                    <a:gd name="connsiteX10" fmla="*/ 293574 w 399777"/>
                    <a:gd name="connsiteY10" fmla="*/ 726567 h 740090"/>
                    <a:gd name="connsiteX11" fmla="*/ 1918 w 399777"/>
                    <a:gd name="connsiteY11" fmla="*/ 529495 h 740090"/>
                    <a:gd name="connsiteX12" fmla="*/ 13 w 399777"/>
                    <a:gd name="connsiteY12" fmla="*/ 488252 h 740090"/>
                    <a:gd name="connsiteX13" fmla="*/ 13 w 399777"/>
                    <a:gd name="connsiteY13" fmla="*/ 488252 h 740090"/>
                    <a:gd name="connsiteX14" fmla="*/ 74213 w 399777"/>
                    <a:gd name="connsiteY14" fmla="*/ 0 h 740090"/>
                    <a:gd name="connsiteX15" fmla="*/ 148984 w 399777"/>
                    <a:gd name="connsiteY15" fmla="*/ 312801 h 740090"/>
                    <a:gd name="connsiteX16" fmla="*/ 108979 w 399777"/>
                    <a:gd name="connsiteY16" fmla="*/ 397478 h 740090"/>
                    <a:gd name="connsiteX17" fmla="*/ 399777 w 399777"/>
                    <a:gd name="connsiteY17" fmla="*/ 620744 h 7400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399777" h="740090">
                      <a:moveTo>
                        <a:pt x="399777" y="620744"/>
                      </a:moveTo>
                      <a:cubicBezTo>
                        <a:pt x="395967" y="627602"/>
                        <a:pt x="392062" y="634079"/>
                        <a:pt x="388062" y="640366"/>
                      </a:cubicBezTo>
                      <a:lnTo>
                        <a:pt x="388062" y="641032"/>
                      </a:lnTo>
                      <a:cubicBezTo>
                        <a:pt x="383966" y="647509"/>
                        <a:pt x="379775" y="653701"/>
                        <a:pt x="375489" y="659511"/>
                      </a:cubicBezTo>
                      <a:cubicBezTo>
                        <a:pt x="366926" y="671446"/>
                        <a:pt x="357372" y="682628"/>
                        <a:pt x="346914" y="692944"/>
                      </a:cubicBezTo>
                      <a:cubicBezTo>
                        <a:pt x="345485" y="694468"/>
                        <a:pt x="343961" y="695897"/>
                        <a:pt x="342437" y="697230"/>
                      </a:cubicBezTo>
                      <a:cubicBezTo>
                        <a:pt x="333826" y="705469"/>
                        <a:pt x="324235" y="712603"/>
                        <a:pt x="313862" y="718471"/>
                      </a:cubicBezTo>
                      <a:lnTo>
                        <a:pt x="308337" y="721233"/>
                      </a:lnTo>
                      <a:lnTo>
                        <a:pt x="307671" y="721233"/>
                      </a:lnTo>
                      <a:cubicBezTo>
                        <a:pt x="305385" y="722309"/>
                        <a:pt x="303099" y="723262"/>
                        <a:pt x="300813" y="724090"/>
                      </a:cubicBezTo>
                      <a:cubicBezTo>
                        <a:pt x="298431" y="725043"/>
                        <a:pt x="296050" y="725805"/>
                        <a:pt x="293574" y="726567"/>
                      </a:cubicBezTo>
                      <a:cubicBezTo>
                        <a:pt x="117742" y="777621"/>
                        <a:pt x="18206" y="678085"/>
                        <a:pt x="1918" y="529495"/>
                      </a:cubicBezTo>
                      <a:cubicBezTo>
                        <a:pt x="537" y="515788"/>
                        <a:pt x="-101" y="502025"/>
                        <a:pt x="13" y="488252"/>
                      </a:cubicBezTo>
                      <a:lnTo>
                        <a:pt x="13" y="488252"/>
                      </a:lnTo>
                      <a:cubicBezTo>
                        <a:pt x="13" y="375952"/>
                        <a:pt x="33160" y="179165"/>
                        <a:pt x="74213" y="0"/>
                      </a:cubicBezTo>
                      <a:cubicBezTo>
                        <a:pt x="170701" y="56579"/>
                        <a:pt x="197085" y="179261"/>
                        <a:pt x="148984" y="312801"/>
                      </a:cubicBezTo>
                      <a:cubicBezTo>
                        <a:pt x="138316" y="342214"/>
                        <a:pt x="124924" y="370561"/>
                        <a:pt x="108979" y="397478"/>
                      </a:cubicBezTo>
                      <a:cubicBezTo>
                        <a:pt x="3061" y="577882"/>
                        <a:pt x="220422" y="707517"/>
                        <a:pt x="399777" y="620744"/>
                      </a:cubicBezTo>
                      <a:close/>
                    </a:path>
                  </a:pathLst>
                </a:custGeom>
                <a:solidFill>
                  <a:srgbClr val="FCC71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632" name="图形 439">
                <a:extLst>
                  <a:ext uri="{FF2B5EF4-FFF2-40B4-BE49-F238E27FC236}">
                    <a16:creationId xmlns:a16="http://schemas.microsoft.com/office/drawing/2014/main" id="{D1B42657-6754-F902-4431-114383381A47}"/>
                  </a:ext>
                </a:extLst>
              </p:cNvPr>
              <p:cNvGrpSpPr/>
              <p:nvPr/>
            </p:nvGrpSpPr>
            <p:grpSpPr>
              <a:xfrm>
                <a:off x="4909459" y="2690467"/>
                <a:ext cx="503563" cy="609799"/>
                <a:chOff x="4909459" y="2690467"/>
                <a:chExt cx="503563" cy="609799"/>
              </a:xfrm>
            </p:grpSpPr>
            <p:sp>
              <p:nvSpPr>
                <p:cNvPr id="633" name="任意多边形: 形状 632">
                  <a:extLst>
                    <a:ext uri="{FF2B5EF4-FFF2-40B4-BE49-F238E27FC236}">
                      <a16:creationId xmlns:a16="http://schemas.microsoft.com/office/drawing/2014/main" id="{0369E92F-B9D6-645B-63AD-657F163E5121}"/>
                    </a:ext>
                  </a:extLst>
                </p:cNvPr>
                <p:cNvSpPr/>
                <p:nvPr/>
              </p:nvSpPr>
              <p:spPr>
                <a:xfrm>
                  <a:off x="5256371" y="2774648"/>
                  <a:ext cx="94737" cy="167052"/>
                </a:xfrm>
                <a:custGeom>
                  <a:avLst/>
                  <a:gdLst>
                    <a:gd name="connsiteX0" fmla="*/ 0 w 94737"/>
                    <a:gd name="connsiteY0" fmla="*/ 13224 h 167052"/>
                    <a:gd name="connsiteX1" fmla="*/ 94679 w 94737"/>
                    <a:gd name="connsiteY1" fmla="*/ 167053 h 1670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4737" h="167052">
                      <a:moveTo>
                        <a:pt x="0" y="13224"/>
                      </a:moveTo>
                      <a:cubicBezTo>
                        <a:pt x="42767" y="-13065"/>
                        <a:pt x="96774" y="-17161"/>
                        <a:pt x="94679" y="167053"/>
                      </a:cubicBezTo>
                      <a:close/>
                    </a:path>
                  </a:pathLst>
                </a:custGeom>
                <a:solidFill>
                  <a:srgbClr val="BF822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34" name="任意多边形: 形状 633">
                  <a:extLst>
                    <a:ext uri="{FF2B5EF4-FFF2-40B4-BE49-F238E27FC236}">
                      <a16:creationId xmlns:a16="http://schemas.microsoft.com/office/drawing/2014/main" id="{EE66895E-A106-FA57-E439-A932FDFCC901}"/>
                    </a:ext>
                  </a:extLst>
                </p:cNvPr>
                <p:cNvSpPr/>
                <p:nvPr/>
              </p:nvSpPr>
              <p:spPr>
                <a:xfrm>
                  <a:off x="4909459" y="2690467"/>
                  <a:ext cx="392716" cy="381726"/>
                </a:xfrm>
                <a:custGeom>
                  <a:avLst/>
                  <a:gdLst>
                    <a:gd name="connsiteX0" fmla="*/ 388822 w 392716"/>
                    <a:gd name="connsiteY0" fmla="*/ 83784 h 381726"/>
                    <a:gd name="connsiteX1" fmla="*/ 339578 w 392716"/>
                    <a:gd name="connsiteY1" fmla="*/ 162080 h 381726"/>
                    <a:gd name="connsiteX2" fmla="*/ 351198 w 392716"/>
                    <a:gd name="connsiteY2" fmla="*/ 372868 h 381726"/>
                    <a:gd name="connsiteX3" fmla="*/ 122598 w 392716"/>
                    <a:gd name="connsiteY3" fmla="*/ 380488 h 381726"/>
                    <a:gd name="connsiteX4" fmla="*/ 86975 w 392716"/>
                    <a:gd name="connsiteY4" fmla="*/ 381726 h 381726"/>
                    <a:gd name="connsiteX5" fmla="*/ 43731 w 392716"/>
                    <a:gd name="connsiteY5" fmla="*/ 245233 h 381726"/>
                    <a:gd name="connsiteX6" fmla="*/ 36111 w 392716"/>
                    <a:gd name="connsiteY6" fmla="*/ 211229 h 381726"/>
                    <a:gd name="connsiteX7" fmla="*/ 4393 w 392716"/>
                    <a:gd name="connsiteY7" fmla="*/ 177034 h 381726"/>
                    <a:gd name="connsiteX8" fmla="*/ 57162 w 392716"/>
                    <a:gd name="connsiteY8" fmla="*/ 111502 h 381726"/>
                    <a:gd name="connsiteX9" fmla="*/ 143934 w 392716"/>
                    <a:gd name="connsiteY9" fmla="*/ 40922 h 381726"/>
                    <a:gd name="connsiteX10" fmla="*/ 163746 w 392716"/>
                    <a:gd name="connsiteY10" fmla="*/ 2250 h 381726"/>
                    <a:gd name="connsiteX11" fmla="*/ 315575 w 392716"/>
                    <a:gd name="connsiteY11" fmla="*/ 2250 h 381726"/>
                    <a:gd name="connsiteX12" fmla="*/ 370058 w 392716"/>
                    <a:gd name="connsiteY12" fmla="*/ 22443 h 381726"/>
                    <a:gd name="connsiteX13" fmla="*/ 388822 w 392716"/>
                    <a:gd name="connsiteY13" fmla="*/ 83784 h 3817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392716" h="381726">
                      <a:moveTo>
                        <a:pt x="388822" y="83784"/>
                      </a:moveTo>
                      <a:cubicBezTo>
                        <a:pt x="376163" y="112064"/>
                        <a:pt x="359590" y="138420"/>
                        <a:pt x="339578" y="162080"/>
                      </a:cubicBezTo>
                      <a:lnTo>
                        <a:pt x="351198" y="372868"/>
                      </a:lnTo>
                      <a:lnTo>
                        <a:pt x="122598" y="380488"/>
                      </a:lnTo>
                      <a:lnTo>
                        <a:pt x="86975" y="381726"/>
                      </a:lnTo>
                      <a:cubicBezTo>
                        <a:pt x="66115" y="307908"/>
                        <a:pt x="62972" y="257901"/>
                        <a:pt x="43731" y="245233"/>
                      </a:cubicBezTo>
                      <a:cubicBezTo>
                        <a:pt x="33778" y="236937"/>
                        <a:pt x="30644" y="222983"/>
                        <a:pt x="36111" y="211229"/>
                      </a:cubicBezTo>
                      <a:cubicBezTo>
                        <a:pt x="43255" y="191036"/>
                        <a:pt x="19633" y="202371"/>
                        <a:pt x="4393" y="177034"/>
                      </a:cubicBezTo>
                      <a:cubicBezTo>
                        <a:pt x="-4084" y="162937"/>
                        <a:pt x="-6561" y="104358"/>
                        <a:pt x="57162" y="111502"/>
                      </a:cubicBezTo>
                      <a:cubicBezTo>
                        <a:pt x="36302" y="70735"/>
                        <a:pt x="68592" y="38064"/>
                        <a:pt x="143934" y="40922"/>
                      </a:cubicBezTo>
                      <a:cubicBezTo>
                        <a:pt x="126694" y="32635"/>
                        <a:pt x="121932" y="4251"/>
                        <a:pt x="163746" y="2250"/>
                      </a:cubicBezTo>
                      <a:cubicBezTo>
                        <a:pt x="214315" y="-750"/>
                        <a:pt x="265007" y="-750"/>
                        <a:pt x="315575" y="2250"/>
                      </a:cubicBezTo>
                      <a:cubicBezTo>
                        <a:pt x="335234" y="3879"/>
                        <a:pt x="354084" y="10870"/>
                        <a:pt x="370058" y="22443"/>
                      </a:cubicBezTo>
                      <a:cubicBezTo>
                        <a:pt x="390270" y="35702"/>
                        <a:pt x="398147" y="61486"/>
                        <a:pt x="388822" y="83784"/>
                      </a:cubicBezTo>
                      <a:close/>
                    </a:path>
                  </a:pathLst>
                </a:custGeom>
                <a:solidFill>
                  <a:srgbClr val="BF822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35" name="任意多边形: 形状 634">
                  <a:extLst>
                    <a:ext uri="{FF2B5EF4-FFF2-40B4-BE49-F238E27FC236}">
                      <a16:creationId xmlns:a16="http://schemas.microsoft.com/office/drawing/2014/main" id="{37A55A03-2951-008C-8C9F-4E93024A7DB2}"/>
                    </a:ext>
                  </a:extLst>
                </p:cNvPr>
                <p:cNvSpPr/>
                <p:nvPr/>
              </p:nvSpPr>
              <p:spPr>
                <a:xfrm>
                  <a:off x="5012376" y="2706583"/>
                  <a:ext cx="289864" cy="364371"/>
                </a:xfrm>
                <a:custGeom>
                  <a:avLst/>
                  <a:gdLst>
                    <a:gd name="connsiteX0" fmla="*/ 285905 w 289864"/>
                    <a:gd name="connsiteY0" fmla="*/ 67668 h 364371"/>
                    <a:gd name="connsiteX1" fmla="*/ 236661 w 289864"/>
                    <a:gd name="connsiteY1" fmla="*/ 145964 h 364371"/>
                    <a:gd name="connsiteX2" fmla="*/ 248281 w 289864"/>
                    <a:gd name="connsiteY2" fmla="*/ 356752 h 364371"/>
                    <a:gd name="connsiteX3" fmla="*/ 19681 w 289864"/>
                    <a:gd name="connsiteY3" fmla="*/ 364372 h 364371"/>
                    <a:gd name="connsiteX4" fmla="*/ 2060 w 289864"/>
                    <a:gd name="connsiteY4" fmla="*/ 164347 h 364371"/>
                    <a:gd name="connsiteX5" fmla="*/ 57115 w 289864"/>
                    <a:gd name="connsiteY5" fmla="*/ 88147 h 364371"/>
                    <a:gd name="connsiteX6" fmla="*/ 170843 w 289864"/>
                    <a:gd name="connsiteY6" fmla="*/ 44903 h 364371"/>
                    <a:gd name="connsiteX7" fmla="*/ 267141 w 289864"/>
                    <a:gd name="connsiteY7" fmla="*/ 6137 h 364371"/>
                    <a:gd name="connsiteX8" fmla="*/ 285905 w 289864"/>
                    <a:gd name="connsiteY8" fmla="*/ 67668 h 3643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89864" h="364371">
                      <a:moveTo>
                        <a:pt x="285905" y="67668"/>
                      </a:moveTo>
                      <a:cubicBezTo>
                        <a:pt x="273246" y="95948"/>
                        <a:pt x="256673" y="122304"/>
                        <a:pt x="236661" y="145964"/>
                      </a:cubicBezTo>
                      <a:lnTo>
                        <a:pt x="248281" y="356752"/>
                      </a:lnTo>
                      <a:lnTo>
                        <a:pt x="19681" y="364372"/>
                      </a:lnTo>
                      <a:cubicBezTo>
                        <a:pt x="27111" y="242833"/>
                        <a:pt x="10156" y="201971"/>
                        <a:pt x="2060" y="164347"/>
                      </a:cubicBezTo>
                      <a:cubicBezTo>
                        <a:pt x="-6036" y="126723"/>
                        <a:pt x="9204" y="77098"/>
                        <a:pt x="57115" y="88147"/>
                      </a:cubicBezTo>
                      <a:cubicBezTo>
                        <a:pt x="105026" y="99196"/>
                        <a:pt x="184083" y="71097"/>
                        <a:pt x="170843" y="44903"/>
                      </a:cubicBezTo>
                      <a:cubicBezTo>
                        <a:pt x="161318" y="25853"/>
                        <a:pt x="201037" y="-15580"/>
                        <a:pt x="267141" y="6137"/>
                      </a:cubicBezTo>
                      <a:cubicBezTo>
                        <a:pt x="287439" y="19414"/>
                        <a:pt x="295344" y="45322"/>
                        <a:pt x="285905" y="67668"/>
                      </a:cubicBezTo>
                      <a:close/>
                    </a:path>
                  </a:pathLst>
                </a:custGeom>
                <a:solidFill>
                  <a:srgbClr val="B5772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36" name="任意多边形: 形状 635">
                  <a:extLst>
                    <a:ext uri="{FF2B5EF4-FFF2-40B4-BE49-F238E27FC236}">
                      <a16:creationId xmlns:a16="http://schemas.microsoft.com/office/drawing/2014/main" id="{49DA5B79-0666-7112-A285-DD0369C38528}"/>
                    </a:ext>
                  </a:extLst>
                </p:cNvPr>
                <p:cNvSpPr/>
                <p:nvPr/>
              </p:nvSpPr>
              <p:spPr>
                <a:xfrm>
                  <a:off x="5053298" y="2731484"/>
                  <a:ext cx="88868" cy="4762"/>
                </a:xfrm>
                <a:custGeom>
                  <a:avLst/>
                  <a:gdLst>
                    <a:gd name="connsiteX0" fmla="*/ 0 w 88868"/>
                    <a:gd name="connsiteY0" fmla="*/ 0 h 4762"/>
                    <a:gd name="connsiteX1" fmla="*/ 88868 w 88868"/>
                    <a:gd name="connsiteY1" fmla="*/ 4763 h 47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88868" h="4762">
                      <a:moveTo>
                        <a:pt x="0" y="0"/>
                      </a:moveTo>
                      <a:lnTo>
                        <a:pt x="88868" y="4763"/>
                      </a:lnTo>
                    </a:path>
                  </a:pathLst>
                </a:custGeom>
                <a:noFill/>
                <a:ln w="7144" cap="rnd">
                  <a:solidFill>
                    <a:srgbClr val="9B621F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37" name="任意多边形: 形状 636">
                  <a:extLst>
                    <a:ext uri="{FF2B5EF4-FFF2-40B4-BE49-F238E27FC236}">
                      <a16:creationId xmlns:a16="http://schemas.microsoft.com/office/drawing/2014/main" id="{183F9453-7713-C03D-831A-7D4DA74C685E}"/>
                    </a:ext>
                  </a:extLst>
                </p:cNvPr>
                <p:cNvSpPr/>
                <p:nvPr/>
              </p:nvSpPr>
              <p:spPr>
                <a:xfrm>
                  <a:off x="4966525" y="2801969"/>
                  <a:ext cx="96297" cy="9525"/>
                </a:xfrm>
                <a:custGeom>
                  <a:avLst/>
                  <a:gdLst>
                    <a:gd name="connsiteX0" fmla="*/ 0 w 96297"/>
                    <a:gd name="connsiteY0" fmla="*/ 0 h 9525"/>
                    <a:gd name="connsiteX1" fmla="*/ 96298 w 96297"/>
                    <a:gd name="connsiteY1" fmla="*/ 9525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6297" h="9525">
                      <a:moveTo>
                        <a:pt x="0" y="0"/>
                      </a:moveTo>
                      <a:lnTo>
                        <a:pt x="96298" y="9525"/>
                      </a:lnTo>
                    </a:path>
                  </a:pathLst>
                </a:custGeom>
                <a:noFill/>
                <a:ln w="7144" cap="rnd">
                  <a:solidFill>
                    <a:srgbClr val="9B621F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38" name="任意多边形: 形状 637">
                  <a:extLst>
                    <a:ext uri="{FF2B5EF4-FFF2-40B4-BE49-F238E27FC236}">
                      <a16:creationId xmlns:a16="http://schemas.microsoft.com/office/drawing/2014/main" id="{F35730BF-F0F7-8821-2774-AE9B7AC12BC6}"/>
                    </a:ext>
                  </a:extLst>
                </p:cNvPr>
                <p:cNvSpPr/>
                <p:nvPr/>
              </p:nvSpPr>
              <p:spPr>
                <a:xfrm>
                  <a:off x="4966550" y="2807379"/>
                  <a:ext cx="446472" cy="492887"/>
                </a:xfrm>
                <a:custGeom>
                  <a:avLst/>
                  <a:gdLst>
                    <a:gd name="connsiteX0" fmla="*/ 345351 w 446472"/>
                    <a:gd name="connsiteY0" fmla="*/ 490176 h 492887"/>
                    <a:gd name="connsiteX1" fmla="*/ 79413 w 446472"/>
                    <a:gd name="connsiteY1" fmla="*/ 312058 h 492887"/>
                    <a:gd name="connsiteX2" fmla="*/ 6737 w 446472"/>
                    <a:gd name="connsiteY2" fmla="*/ 216808 h 492887"/>
                    <a:gd name="connsiteX3" fmla="*/ 14548 w 446472"/>
                    <a:gd name="connsiteY3" fmla="*/ 203378 h 492887"/>
                    <a:gd name="connsiteX4" fmla="*/ 66745 w 446472"/>
                    <a:gd name="connsiteY4" fmla="*/ 181375 h 492887"/>
                    <a:gd name="connsiteX5" fmla="*/ 115037 w 446472"/>
                    <a:gd name="connsiteY5" fmla="*/ 212046 h 492887"/>
                    <a:gd name="connsiteX6" fmla="*/ 133420 w 446472"/>
                    <a:gd name="connsiteY6" fmla="*/ 183471 h 492887"/>
                    <a:gd name="connsiteX7" fmla="*/ 124657 w 446472"/>
                    <a:gd name="connsiteY7" fmla="*/ 46596 h 492887"/>
                    <a:gd name="connsiteX8" fmla="*/ 301631 w 446472"/>
                    <a:gd name="connsiteY8" fmla="*/ 114 h 492887"/>
                    <a:gd name="connsiteX9" fmla="*/ 308966 w 446472"/>
                    <a:gd name="connsiteY9" fmla="*/ 114 h 492887"/>
                    <a:gd name="connsiteX10" fmla="*/ 313823 w 446472"/>
                    <a:gd name="connsiteY10" fmla="*/ 2019 h 492887"/>
                    <a:gd name="connsiteX11" fmla="*/ 333921 w 446472"/>
                    <a:gd name="connsiteY11" fmla="*/ 23546 h 492887"/>
                    <a:gd name="connsiteX12" fmla="*/ 348113 w 446472"/>
                    <a:gd name="connsiteY12" fmla="*/ 44882 h 492887"/>
                    <a:gd name="connsiteX13" fmla="*/ 384499 w 446472"/>
                    <a:gd name="connsiteY13" fmla="*/ 112986 h 492887"/>
                    <a:gd name="connsiteX14" fmla="*/ 396024 w 446472"/>
                    <a:gd name="connsiteY14" fmla="*/ 138322 h 492887"/>
                    <a:gd name="connsiteX15" fmla="*/ 405549 w 446472"/>
                    <a:gd name="connsiteY15" fmla="*/ 161944 h 492887"/>
                    <a:gd name="connsiteX16" fmla="*/ 420122 w 446472"/>
                    <a:gd name="connsiteY16" fmla="*/ 201187 h 492887"/>
                    <a:gd name="connsiteX17" fmla="*/ 429171 w 446472"/>
                    <a:gd name="connsiteY17" fmla="*/ 230905 h 492887"/>
                    <a:gd name="connsiteX18" fmla="*/ 429647 w 446472"/>
                    <a:gd name="connsiteY18" fmla="*/ 232620 h 492887"/>
                    <a:gd name="connsiteX19" fmla="*/ 345351 w 446472"/>
                    <a:gd name="connsiteY19" fmla="*/ 490176 h 49288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446472" h="492887">
                      <a:moveTo>
                        <a:pt x="345351" y="490176"/>
                      </a:moveTo>
                      <a:cubicBezTo>
                        <a:pt x="199904" y="518751"/>
                        <a:pt x="79413" y="312058"/>
                        <a:pt x="79413" y="312058"/>
                      </a:cubicBezTo>
                      <a:cubicBezTo>
                        <a:pt x="11690" y="325774"/>
                        <a:pt x="-13360" y="260623"/>
                        <a:pt x="6737" y="216808"/>
                      </a:cubicBezTo>
                      <a:cubicBezTo>
                        <a:pt x="8881" y="212074"/>
                        <a:pt x="11490" y="207578"/>
                        <a:pt x="14548" y="203378"/>
                      </a:cubicBezTo>
                      <a:cubicBezTo>
                        <a:pt x="25826" y="186071"/>
                        <a:pt x="46485" y="177365"/>
                        <a:pt x="66745" y="181375"/>
                      </a:cubicBezTo>
                      <a:cubicBezTo>
                        <a:pt x="85690" y="186204"/>
                        <a:pt x="102607" y="196948"/>
                        <a:pt x="115037" y="212046"/>
                      </a:cubicBezTo>
                      <a:cubicBezTo>
                        <a:pt x="128753" y="227095"/>
                        <a:pt x="144659" y="210045"/>
                        <a:pt x="133420" y="183471"/>
                      </a:cubicBezTo>
                      <a:cubicBezTo>
                        <a:pt x="122180" y="156896"/>
                        <a:pt x="110846" y="65361"/>
                        <a:pt x="124657" y="46596"/>
                      </a:cubicBezTo>
                      <a:cubicBezTo>
                        <a:pt x="138468" y="27832"/>
                        <a:pt x="264008" y="2019"/>
                        <a:pt x="301631" y="114"/>
                      </a:cubicBezTo>
                      <a:cubicBezTo>
                        <a:pt x="304070" y="-38"/>
                        <a:pt x="306527" y="-38"/>
                        <a:pt x="308966" y="114"/>
                      </a:cubicBezTo>
                      <a:cubicBezTo>
                        <a:pt x="310699" y="391"/>
                        <a:pt x="312357" y="1038"/>
                        <a:pt x="313823" y="2019"/>
                      </a:cubicBezTo>
                      <a:cubicBezTo>
                        <a:pt x="321729" y="7963"/>
                        <a:pt x="328530" y="15250"/>
                        <a:pt x="333921" y="23546"/>
                      </a:cubicBezTo>
                      <a:cubicBezTo>
                        <a:pt x="338493" y="29642"/>
                        <a:pt x="343446" y="36881"/>
                        <a:pt x="348113" y="44882"/>
                      </a:cubicBezTo>
                      <a:cubicBezTo>
                        <a:pt x="361486" y="66894"/>
                        <a:pt x="373640" y="89630"/>
                        <a:pt x="384499" y="112986"/>
                      </a:cubicBezTo>
                      <a:cubicBezTo>
                        <a:pt x="388404" y="121272"/>
                        <a:pt x="392309" y="129750"/>
                        <a:pt x="396024" y="138322"/>
                      </a:cubicBezTo>
                      <a:cubicBezTo>
                        <a:pt x="399739" y="146895"/>
                        <a:pt x="402787" y="154038"/>
                        <a:pt x="405549" y="161944"/>
                      </a:cubicBezTo>
                      <a:cubicBezTo>
                        <a:pt x="410979" y="175184"/>
                        <a:pt x="415836" y="188328"/>
                        <a:pt x="420122" y="201187"/>
                      </a:cubicBezTo>
                      <a:cubicBezTo>
                        <a:pt x="423552" y="211379"/>
                        <a:pt x="426599" y="221380"/>
                        <a:pt x="429171" y="230905"/>
                      </a:cubicBezTo>
                      <a:cubicBezTo>
                        <a:pt x="429171" y="231477"/>
                        <a:pt x="429171" y="232048"/>
                        <a:pt x="429647" y="232620"/>
                      </a:cubicBezTo>
                      <a:cubicBezTo>
                        <a:pt x="454698" y="326346"/>
                        <a:pt x="468509" y="465792"/>
                        <a:pt x="345351" y="490176"/>
                      </a:cubicBezTo>
                      <a:close/>
                    </a:path>
                  </a:pathLst>
                </a:custGeom>
                <a:solidFill>
                  <a:srgbClr val="FEBD9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39" name="任意多边形: 形状 638">
                  <a:extLst>
                    <a:ext uri="{FF2B5EF4-FFF2-40B4-BE49-F238E27FC236}">
                      <a16:creationId xmlns:a16="http://schemas.microsoft.com/office/drawing/2014/main" id="{5F33ED98-6190-4B82-2830-4619B7EAC9CD}"/>
                    </a:ext>
                  </a:extLst>
                </p:cNvPr>
                <p:cNvSpPr/>
                <p:nvPr/>
              </p:nvSpPr>
              <p:spPr>
                <a:xfrm>
                  <a:off x="5223509" y="3037903"/>
                  <a:ext cx="93719" cy="70358"/>
                </a:xfrm>
                <a:custGeom>
                  <a:avLst/>
                  <a:gdLst>
                    <a:gd name="connsiteX0" fmla="*/ 0 w 93719"/>
                    <a:gd name="connsiteY0" fmla="*/ 15716 h 70358"/>
                    <a:gd name="connsiteX1" fmla="*/ 93250 w 93719"/>
                    <a:gd name="connsiteY1" fmla="*/ 0 h 70358"/>
                    <a:gd name="connsiteX2" fmla="*/ 61436 w 93719"/>
                    <a:gd name="connsiteY2" fmla="*/ 69913 h 70358"/>
                    <a:gd name="connsiteX3" fmla="*/ 0 w 93719"/>
                    <a:gd name="connsiteY3" fmla="*/ 15716 h 703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3719" h="70358">
                      <a:moveTo>
                        <a:pt x="0" y="15716"/>
                      </a:moveTo>
                      <a:cubicBezTo>
                        <a:pt x="29909" y="20955"/>
                        <a:pt x="74962" y="17812"/>
                        <a:pt x="93250" y="0"/>
                      </a:cubicBezTo>
                      <a:cubicBezTo>
                        <a:pt x="93250" y="0"/>
                        <a:pt x="100108" y="64579"/>
                        <a:pt x="61436" y="69913"/>
                      </a:cubicBezTo>
                      <a:cubicBezTo>
                        <a:pt x="16669" y="76105"/>
                        <a:pt x="0" y="15716"/>
                        <a:pt x="0" y="15716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7144" cap="rnd">
                  <a:solidFill>
                    <a:srgbClr val="EF8A66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40" name="任意多边形: 形状 639">
                  <a:extLst>
                    <a:ext uri="{FF2B5EF4-FFF2-40B4-BE49-F238E27FC236}">
                      <a16:creationId xmlns:a16="http://schemas.microsoft.com/office/drawing/2014/main" id="{6457B4F4-CFA7-1B80-F3A5-3D6EE9A178B5}"/>
                    </a:ext>
                  </a:extLst>
                </p:cNvPr>
                <p:cNvSpPr/>
                <p:nvPr/>
              </p:nvSpPr>
              <p:spPr>
                <a:xfrm>
                  <a:off x="5344191" y="3219450"/>
                  <a:ext cx="6929" cy="46863"/>
                </a:xfrm>
                <a:custGeom>
                  <a:avLst/>
                  <a:gdLst>
                    <a:gd name="connsiteX0" fmla="*/ 4096 w 6929"/>
                    <a:gd name="connsiteY0" fmla="*/ 0 h 46863"/>
                    <a:gd name="connsiteX1" fmla="*/ 0 w 6929"/>
                    <a:gd name="connsiteY1" fmla="*/ 46863 h 468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6929" h="46863">
                      <a:moveTo>
                        <a:pt x="4096" y="0"/>
                      </a:moveTo>
                      <a:cubicBezTo>
                        <a:pt x="8982" y="15545"/>
                        <a:pt x="7506" y="32395"/>
                        <a:pt x="0" y="46863"/>
                      </a:cubicBezTo>
                    </a:path>
                  </a:pathLst>
                </a:custGeom>
                <a:noFill/>
                <a:ln w="7144" cap="rnd">
                  <a:solidFill>
                    <a:srgbClr val="EF8A66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41" name="任意多边形: 形状 640">
                  <a:extLst>
                    <a:ext uri="{FF2B5EF4-FFF2-40B4-BE49-F238E27FC236}">
                      <a16:creationId xmlns:a16="http://schemas.microsoft.com/office/drawing/2014/main" id="{E65F4BDB-9E4B-B77E-7EBB-9ECF9B3E1452}"/>
                    </a:ext>
                  </a:extLst>
                </p:cNvPr>
                <p:cNvSpPr/>
                <p:nvPr/>
              </p:nvSpPr>
              <p:spPr>
                <a:xfrm>
                  <a:off x="5046059" y="3102768"/>
                  <a:ext cx="33623" cy="16668"/>
                </a:xfrm>
                <a:custGeom>
                  <a:avLst/>
                  <a:gdLst>
                    <a:gd name="connsiteX0" fmla="*/ 0 w 33623"/>
                    <a:gd name="connsiteY0" fmla="*/ 16669 h 16668"/>
                    <a:gd name="connsiteX1" fmla="*/ 33623 w 33623"/>
                    <a:gd name="connsiteY1" fmla="*/ 0 h 166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33623" h="16668">
                      <a:moveTo>
                        <a:pt x="0" y="16669"/>
                      </a:moveTo>
                      <a:cubicBezTo>
                        <a:pt x="12202" y="13402"/>
                        <a:pt x="23632" y="7734"/>
                        <a:pt x="33623" y="0"/>
                      </a:cubicBezTo>
                    </a:path>
                  </a:pathLst>
                </a:custGeom>
                <a:noFill/>
                <a:ln w="7144" cap="rnd">
                  <a:solidFill>
                    <a:srgbClr val="EF8A66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42" name="任意多边形: 形状 641">
                  <a:extLst>
                    <a:ext uri="{FF2B5EF4-FFF2-40B4-BE49-F238E27FC236}">
                      <a16:creationId xmlns:a16="http://schemas.microsoft.com/office/drawing/2014/main" id="{0D162EBD-3376-9560-BC00-1802474CBF46}"/>
                    </a:ext>
                  </a:extLst>
                </p:cNvPr>
                <p:cNvSpPr/>
                <p:nvPr/>
              </p:nvSpPr>
              <p:spPr>
                <a:xfrm>
                  <a:off x="5000625" y="3032540"/>
                  <a:ext cx="74580" cy="32890"/>
                </a:xfrm>
                <a:custGeom>
                  <a:avLst/>
                  <a:gdLst>
                    <a:gd name="connsiteX0" fmla="*/ 0 w 74580"/>
                    <a:gd name="connsiteY0" fmla="*/ 14412 h 32890"/>
                    <a:gd name="connsiteX1" fmla="*/ 74581 w 74580"/>
                    <a:gd name="connsiteY1" fmla="*/ 32890 h 328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74580" h="32890">
                      <a:moveTo>
                        <a:pt x="0" y="14412"/>
                      </a:moveTo>
                      <a:cubicBezTo>
                        <a:pt x="21622" y="-14163"/>
                        <a:pt x="63151" y="3839"/>
                        <a:pt x="74581" y="32890"/>
                      </a:cubicBezTo>
                    </a:path>
                  </a:pathLst>
                </a:custGeom>
                <a:noFill/>
                <a:ln w="7144" cap="rnd">
                  <a:solidFill>
                    <a:srgbClr val="EF8A66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43" name="任意多边形: 形状 642">
                  <a:extLst>
                    <a:ext uri="{FF2B5EF4-FFF2-40B4-BE49-F238E27FC236}">
                      <a16:creationId xmlns:a16="http://schemas.microsoft.com/office/drawing/2014/main" id="{CC304537-3B0B-9884-4266-B9567724C3D3}"/>
                    </a:ext>
                  </a:extLst>
                </p:cNvPr>
                <p:cNvSpPr/>
                <p:nvPr/>
              </p:nvSpPr>
              <p:spPr>
                <a:xfrm>
                  <a:off x="5028288" y="3045697"/>
                  <a:ext cx="41106" cy="41282"/>
                </a:xfrm>
                <a:custGeom>
                  <a:avLst/>
                  <a:gdLst>
                    <a:gd name="connsiteX0" fmla="*/ 41107 w 41106"/>
                    <a:gd name="connsiteY0" fmla="*/ 8684 h 41282"/>
                    <a:gd name="connsiteX1" fmla="*/ 32915 w 41106"/>
                    <a:gd name="connsiteY1" fmla="*/ 40212 h 412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1106" h="41282">
                      <a:moveTo>
                        <a:pt x="41107" y="8684"/>
                      </a:moveTo>
                      <a:cubicBezTo>
                        <a:pt x="-3756" y="-25035"/>
                        <a:pt x="-19472" y="51070"/>
                        <a:pt x="32915" y="40212"/>
                      </a:cubicBezTo>
                    </a:path>
                  </a:pathLst>
                </a:custGeom>
                <a:noFill/>
                <a:ln w="7144" cap="rnd">
                  <a:solidFill>
                    <a:srgbClr val="EF8A66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44" name="任意多边形: 形状 643">
                  <a:extLst>
                    <a:ext uri="{FF2B5EF4-FFF2-40B4-BE49-F238E27FC236}">
                      <a16:creationId xmlns:a16="http://schemas.microsoft.com/office/drawing/2014/main" id="{00D2BD69-88BE-8D4E-2B49-E544D2921DD3}"/>
                    </a:ext>
                  </a:extLst>
                </p:cNvPr>
                <p:cNvSpPr/>
                <p:nvPr/>
              </p:nvSpPr>
              <p:spPr>
                <a:xfrm>
                  <a:off x="5251180" y="2891790"/>
                  <a:ext cx="79798" cy="95154"/>
                </a:xfrm>
                <a:custGeom>
                  <a:avLst/>
                  <a:gdLst>
                    <a:gd name="connsiteX0" fmla="*/ 47 w 79798"/>
                    <a:gd name="connsiteY0" fmla="*/ 0 h 95154"/>
                    <a:gd name="connsiteX1" fmla="*/ 51196 w 79798"/>
                    <a:gd name="connsiteY1" fmla="*/ 59817 h 95154"/>
                    <a:gd name="connsiteX2" fmla="*/ 77581 w 79798"/>
                    <a:gd name="connsiteY2" fmla="*/ 95155 h 951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79798" h="95154">
                      <a:moveTo>
                        <a:pt x="47" y="0"/>
                      </a:moveTo>
                      <a:cubicBezTo>
                        <a:pt x="-1286" y="19907"/>
                        <a:pt x="26050" y="52102"/>
                        <a:pt x="51196" y="59817"/>
                      </a:cubicBezTo>
                      <a:cubicBezTo>
                        <a:pt x="76342" y="67532"/>
                        <a:pt x="84153" y="74485"/>
                        <a:pt x="77581" y="95155"/>
                      </a:cubicBezTo>
                    </a:path>
                  </a:pathLst>
                </a:custGeom>
                <a:noFill/>
                <a:ln w="7144" cap="rnd">
                  <a:solidFill>
                    <a:srgbClr val="EF8A66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45" name="任意多边形: 形状 644">
                  <a:extLst>
                    <a:ext uri="{FF2B5EF4-FFF2-40B4-BE49-F238E27FC236}">
                      <a16:creationId xmlns:a16="http://schemas.microsoft.com/office/drawing/2014/main" id="{97B3AA7A-ACA2-4656-4C18-67B08CC859F6}"/>
                    </a:ext>
                  </a:extLst>
                </p:cNvPr>
                <p:cNvSpPr/>
                <p:nvPr/>
              </p:nvSpPr>
              <p:spPr>
                <a:xfrm>
                  <a:off x="5129580" y="2849507"/>
                  <a:ext cx="79767" cy="48934"/>
                </a:xfrm>
                <a:custGeom>
                  <a:avLst/>
                  <a:gdLst>
                    <a:gd name="connsiteX0" fmla="*/ 394 w 79767"/>
                    <a:gd name="connsiteY0" fmla="*/ 43140 h 48934"/>
                    <a:gd name="connsiteX1" fmla="*/ 78690 w 79767"/>
                    <a:gd name="connsiteY1" fmla="*/ 11041 h 48934"/>
                    <a:gd name="connsiteX2" fmla="*/ 394 w 79767"/>
                    <a:gd name="connsiteY2" fmla="*/ 43140 h 489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79767" h="48934">
                      <a:moveTo>
                        <a:pt x="394" y="43140"/>
                      </a:moveTo>
                      <a:cubicBezTo>
                        <a:pt x="4204" y="58951"/>
                        <a:pt x="90310" y="40473"/>
                        <a:pt x="78690" y="11041"/>
                      </a:cubicBezTo>
                      <a:cubicBezTo>
                        <a:pt x="67069" y="-18392"/>
                        <a:pt x="-5987" y="17517"/>
                        <a:pt x="394" y="43140"/>
                      </a:cubicBezTo>
                      <a:close/>
                    </a:path>
                  </a:pathLst>
                </a:custGeom>
                <a:solidFill>
                  <a:srgbClr val="BF822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46" name="任意多边形: 形状 645">
                  <a:extLst>
                    <a:ext uri="{FF2B5EF4-FFF2-40B4-BE49-F238E27FC236}">
                      <a16:creationId xmlns:a16="http://schemas.microsoft.com/office/drawing/2014/main" id="{3C6BED9F-013C-F4B5-99D1-6E5CF5614FEB}"/>
                    </a:ext>
                  </a:extLst>
                </p:cNvPr>
                <p:cNvSpPr/>
                <p:nvPr/>
              </p:nvSpPr>
              <p:spPr>
                <a:xfrm>
                  <a:off x="5245976" y="2824108"/>
                  <a:ext cx="74308" cy="32228"/>
                </a:xfrm>
                <a:custGeom>
                  <a:avLst/>
                  <a:gdLst>
                    <a:gd name="connsiteX0" fmla="*/ 13 w 74308"/>
                    <a:gd name="connsiteY0" fmla="*/ 17580 h 32228"/>
                    <a:gd name="connsiteX1" fmla="*/ 74308 w 74308"/>
                    <a:gd name="connsiteY1" fmla="*/ 21867 h 32228"/>
                    <a:gd name="connsiteX2" fmla="*/ 13 w 74308"/>
                    <a:gd name="connsiteY2" fmla="*/ 17580 h 322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74308" h="32228">
                      <a:moveTo>
                        <a:pt x="13" y="17580"/>
                      </a:moveTo>
                      <a:cubicBezTo>
                        <a:pt x="-1130" y="36630"/>
                        <a:pt x="74593" y="36059"/>
                        <a:pt x="74308" y="21867"/>
                      </a:cubicBezTo>
                      <a:cubicBezTo>
                        <a:pt x="74022" y="7674"/>
                        <a:pt x="2299" y="-16995"/>
                        <a:pt x="13" y="17580"/>
                      </a:cubicBezTo>
                      <a:close/>
                    </a:path>
                  </a:pathLst>
                </a:custGeom>
                <a:solidFill>
                  <a:srgbClr val="BF822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47" name="任意多边形: 形状 646">
                  <a:extLst>
                    <a:ext uri="{FF2B5EF4-FFF2-40B4-BE49-F238E27FC236}">
                      <a16:creationId xmlns:a16="http://schemas.microsoft.com/office/drawing/2014/main" id="{3E1F8D11-3984-B384-B8A0-71476AFE6392}"/>
                    </a:ext>
                  </a:extLst>
                </p:cNvPr>
                <p:cNvSpPr/>
                <p:nvPr/>
              </p:nvSpPr>
              <p:spPr>
                <a:xfrm>
                  <a:off x="5199792" y="2922079"/>
                  <a:ext cx="26860" cy="26860"/>
                </a:xfrm>
                <a:custGeom>
                  <a:avLst/>
                  <a:gdLst>
                    <a:gd name="connsiteX0" fmla="*/ 0 w 26860"/>
                    <a:gd name="connsiteY0" fmla="*/ 13430 h 26860"/>
                    <a:gd name="connsiteX1" fmla="*/ 13430 w 26860"/>
                    <a:gd name="connsiteY1" fmla="*/ 26861 h 26860"/>
                    <a:gd name="connsiteX2" fmla="*/ 26861 w 26860"/>
                    <a:gd name="connsiteY2" fmla="*/ 13430 h 26860"/>
                    <a:gd name="connsiteX3" fmla="*/ 13430 w 26860"/>
                    <a:gd name="connsiteY3" fmla="*/ 0 h 26860"/>
                    <a:gd name="connsiteX4" fmla="*/ 0 w 26860"/>
                    <a:gd name="connsiteY4" fmla="*/ 13430 h 268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6860" h="26860">
                      <a:moveTo>
                        <a:pt x="0" y="13430"/>
                      </a:moveTo>
                      <a:cubicBezTo>
                        <a:pt x="0" y="20850"/>
                        <a:pt x="6010" y="26861"/>
                        <a:pt x="13430" y="26861"/>
                      </a:cubicBezTo>
                      <a:cubicBezTo>
                        <a:pt x="20850" y="26861"/>
                        <a:pt x="26861" y="20850"/>
                        <a:pt x="26861" y="13430"/>
                      </a:cubicBezTo>
                      <a:cubicBezTo>
                        <a:pt x="26861" y="6010"/>
                        <a:pt x="20850" y="0"/>
                        <a:pt x="13430" y="0"/>
                      </a:cubicBezTo>
                      <a:cubicBezTo>
                        <a:pt x="6010" y="0"/>
                        <a:pt x="0" y="6010"/>
                        <a:pt x="0" y="13430"/>
                      </a:cubicBezTo>
                      <a:close/>
                    </a:path>
                  </a:pathLst>
                </a:custGeom>
                <a:solidFill>
                  <a:srgbClr val="683F1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48" name="任意多边形: 形状 647">
                  <a:extLst>
                    <a:ext uri="{FF2B5EF4-FFF2-40B4-BE49-F238E27FC236}">
                      <a16:creationId xmlns:a16="http://schemas.microsoft.com/office/drawing/2014/main" id="{87F3FA46-BE75-F3B3-BB0E-8CE3B79C94D4}"/>
                    </a:ext>
                  </a:extLst>
                </p:cNvPr>
                <p:cNvSpPr/>
                <p:nvPr/>
              </p:nvSpPr>
              <p:spPr>
                <a:xfrm>
                  <a:off x="5290280" y="2902553"/>
                  <a:ext cx="26860" cy="26860"/>
                </a:xfrm>
                <a:custGeom>
                  <a:avLst/>
                  <a:gdLst>
                    <a:gd name="connsiteX0" fmla="*/ 26861 w 26860"/>
                    <a:gd name="connsiteY0" fmla="*/ 13430 h 26860"/>
                    <a:gd name="connsiteX1" fmla="*/ 13430 w 26860"/>
                    <a:gd name="connsiteY1" fmla="*/ 26861 h 26860"/>
                    <a:gd name="connsiteX2" fmla="*/ 0 w 26860"/>
                    <a:gd name="connsiteY2" fmla="*/ 13430 h 26860"/>
                    <a:gd name="connsiteX3" fmla="*/ 13430 w 26860"/>
                    <a:gd name="connsiteY3" fmla="*/ 0 h 26860"/>
                    <a:gd name="connsiteX4" fmla="*/ 26861 w 26860"/>
                    <a:gd name="connsiteY4" fmla="*/ 13430 h 268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6860" h="26860">
                      <a:moveTo>
                        <a:pt x="26861" y="13430"/>
                      </a:moveTo>
                      <a:cubicBezTo>
                        <a:pt x="26861" y="20848"/>
                        <a:pt x="20848" y="26861"/>
                        <a:pt x="13430" y="26861"/>
                      </a:cubicBezTo>
                      <a:cubicBezTo>
                        <a:pt x="6013" y="26861"/>
                        <a:pt x="0" y="20848"/>
                        <a:pt x="0" y="13430"/>
                      </a:cubicBezTo>
                      <a:cubicBezTo>
                        <a:pt x="0" y="6013"/>
                        <a:pt x="6013" y="0"/>
                        <a:pt x="13430" y="0"/>
                      </a:cubicBezTo>
                      <a:cubicBezTo>
                        <a:pt x="20848" y="0"/>
                        <a:pt x="26861" y="6013"/>
                        <a:pt x="26861" y="13430"/>
                      </a:cubicBezTo>
                      <a:close/>
                    </a:path>
                  </a:pathLst>
                </a:custGeom>
                <a:solidFill>
                  <a:srgbClr val="683F1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49" name="任意多边形: 形状 648">
                  <a:extLst>
                    <a:ext uri="{FF2B5EF4-FFF2-40B4-BE49-F238E27FC236}">
                      <a16:creationId xmlns:a16="http://schemas.microsoft.com/office/drawing/2014/main" id="{95399613-16F2-F020-1730-C85F161A358C}"/>
                    </a:ext>
                  </a:extLst>
                </p:cNvPr>
                <p:cNvSpPr/>
                <p:nvPr/>
              </p:nvSpPr>
              <p:spPr>
                <a:xfrm>
                  <a:off x="5112773" y="2980579"/>
                  <a:ext cx="95030" cy="78332"/>
                </a:xfrm>
                <a:custGeom>
                  <a:avLst/>
                  <a:gdLst>
                    <a:gd name="connsiteX0" fmla="*/ 92639 w 95030"/>
                    <a:gd name="connsiteY0" fmla="*/ 59134 h 78332"/>
                    <a:gd name="connsiteX1" fmla="*/ 32536 w 95030"/>
                    <a:gd name="connsiteY1" fmla="*/ 72850 h 78332"/>
                    <a:gd name="connsiteX2" fmla="*/ 2247 w 95030"/>
                    <a:gd name="connsiteY2" fmla="*/ 19128 h 78332"/>
                    <a:gd name="connsiteX3" fmla="*/ 62349 w 95030"/>
                    <a:gd name="connsiteY3" fmla="*/ 5508 h 78332"/>
                    <a:gd name="connsiteX4" fmla="*/ 92639 w 95030"/>
                    <a:gd name="connsiteY4" fmla="*/ 59134 h 783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5030" h="78332">
                      <a:moveTo>
                        <a:pt x="92639" y="59134"/>
                      </a:moveTo>
                      <a:cubicBezTo>
                        <a:pt x="84352" y="77707"/>
                        <a:pt x="57491" y="83899"/>
                        <a:pt x="32536" y="72850"/>
                      </a:cubicBezTo>
                      <a:cubicBezTo>
                        <a:pt x="7581" y="61801"/>
                        <a:pt x="-5564" y="37702"/>
                        <a:pt x="2247" y="19128"/>
                      </a:cubicBezTo>
                      <a:cubicBezTo>
                        <a:pt x="10057" y="555"/>
                        <a:pt x="37394" y="-5541"/>
                        <a:pt x="62349" y="5508"/>
                      </a:cubicBezTo>
                      <a:cubicBezTo>
                        <a:pt x="87305" y="16557"/>
                        <a:pt x="100830" y="40560"/>
                        <a:pt x="92639" y="59134"/>
                      </a:cubicBezTo>
                      <a:close/>
                    </a:path>
                  </a:pathLst>
                </a:custGeom>
                <a:solidFill>
                  <a:srgbClr val="F4AF9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50" name="任意多边形: 形状 649">
                  <a:extLst>
                    <a:ext uri="{FF2B5EF4-FFF2-40B4-BE49-F238E27FC236}">
                      <a16:creationId xmlns:a16="http://schemas.microsoft.com/office/drawing/2014/main" id="{9E4E7C2E-FB8B-3960-4768-C3957094F9F8}"/>
                    </a:ext>
                  </a:extLst>
                </p:cNvPr>
                <p:cNvSpPr/>
                <p:nvPr/>
              </p:nvSpPr>
              <p:spPr>
                <a:xfrm>
                  <a:off x="5340184" y="2968942"/>
                  <a:ext cx="56299" cy="75715"/>
                </a:xfrm>
                <a:custGeom>
                  <a:avLst/>
                  <a:gdLst>
                    <a:gd name="connsiteX0" fmla="*/ 56299 w 56299"/>
                    <a:gd name="connsiteY0" fmla="*/ 70675 h 75715"/>
                    <a:gd name="connsiteX1" fmla="*/ 4864 w 56299"/>
                    <a:gd name="connsiteY1" fmla="*/ 62103 h 75715"/>
                    <a:gd name="connsiteX2" fmla="*/ 25343 w 56299"/>
                    <a:gd name="connsiteY2" fmla="*/ 4000 h 75715"/>
                    <a:gd name="connsiteX3" fmla="*/ 32201 w 56299"/>
                    <a:gd name="connsiteY3" fmla="*/ 0 h 75715"/>
                    <a:gd name="connsiteX4" fmla="*/ 46774 w 56299"/>
                    <a:gd name="connsiteY4" fmla="*/ 39243 h 75715"/>
                    <a:gd name="connsiteX5" fmla="*/ 55823 w 56299"/>
                    <a:gd name="connsiteY5" fmla="*/ 68961 h 75715"/>
                    <a:gd name="connsiteX6" fmla="*/ 56299 w 56299"/>
                    <a:gd name="connsiteY6" fmla="*/ 70675 h 757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56299" h="75715">
                      <a:moveTo>
                        <a:pt x="56299" y="70675"/>
                      </a:moveTo>
                      <a:cubicBezTo>
                        <a:pt x="36106" y="79629"/>
                        <a:pt x="14580" y="76581"/>
                        <a:pt x="4864" y="62103"/>
                      </a:cubicBezTo>
                      <a:cubicBezTo>
                        <a:pt x="-6471" y="45244"/>
                        <a:pt x="2673" y="19241"/>
                        <a:pt x="25343" y="4000"/>
                      </a:cubicBezTo>
                      <a:cubicBezTo>
                        <a:pt x="27543" y="2524"/>
                        <a:pt x="29839" y="1191"/>
                        <a:pt x="32201" y="0"/>
                      </a:cubicBezTo>
                      <a:cubicBezTo>
                        <a:pt x="37630" y="13240"/>
                        <a:pt x="42488" y="26384"/>
                        <a:pt x="46774" y="39243"/>
                      </a:cubicBezTo>
                      <a:cubicBezTo>
                        <a:pt x="50203" y="49435"/>
                        <a:pt x="53251" y="59436"/>
                        <a:pt x="55823" y="68961"/>
                      </a:cubicBezTo>
                      <a:cubicBezTo>
                        <a:pt x="56013" y="69533"/>
                        <a:pt x="56109" y="70104"/>
                        <a:pt x="56299" y="70675"/>
                      </a:cubicBezTo>
                      <a:close/>
                    </a:path>
                  </a:pathLst>
                </a:custGeom>
                <a:solidFill>
                  <a:srgbClr val="F4AF9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651" name="图形 439">
                <a:extLst>
                  <a:ext uri="{FF2B5EF4-FFF2-40B4-BE49-F238E27FC236}">
                    <a16:creationId xmlns:a16="http://schemas.microsoft.com/office/drawing/2014/main" id="{DC967D56-C9A4-A8F3-313C-0C2906F2F59D}"/>
                  </a:ext>
                </a:extLst>
              </p:cNvPr>
              <p:cNvGrpSpPr/>
              <p:nvPr/>
            </p:nvGrpSpPr>
            <p:grpSpPr>
              <a:xfrm>
                <a:off x="4116145" y="4489469"/>
                <a:ext cx="1857374" cy="647636"/>
                <a:chOff x="4116145" y="4489469"/>
                <a:chExt cx="1857374" cy="647636"/>
              </a:xfrm>
            </p:grpSpPr>
            <p:sp>
              <p:nvSpPr>
                <p:cNvPr id="652" name="任意多边形: 形状 651">
                  <a:extLst>
                    <a:ext uri="{FF2B5EF4-FFF2-40B4-BE49-F238E27FC236}">
                      <a16:creationId xmlns:a16="http://schemas.microsoft.com/office/drawing/2014/main" id="{E59EEA89-CB79-6949-D0BA-136013B96124}"/>
                    </a:ext>
                  </a:extLst>
                </p:cNvPr>
                <p:cNvSpPr/>
                <p:nvPr/>
              </p:nvSpPr>
              <p:spPr>
                <a:xfrm>
                  <a:off x="5610671" y="4509768"/>
                  <a:ext cx="362848" cy="171546"/>
                </a:xfrm>
                <a:custGeom>
                  <a:avLst/>
                  <a:gdLst>
                    <a:gd name="connsiteX0" fmla="*/ 50703 w 362848"/>
                    <a:gd name="connsiteY0" fmla="*/ 61089 h 171546"/>
                    <a:gd name="connsiteX1" fmla="*/ 227772 w 362848"/>
                    <a:gd name="connsiteY1" fmla="*/ 9749 h 171546"/>
                    <a:gd name="connsiteX2" fmla="*/ 301496 w 362848"/>
                    <a:gd name="connsiteY2" fmla="*/ 19274 h 171546"/>
                    <a:gd name="connsiteX3" fmla="*/ 354169 w 362848"/>
                    <a:gd name="connsiteY3" fmla="*/ 8701 h 171546"/>
                    <a:gd name="connsiteX4" fmla="*/ 301591 w 362848"/>
                    <a:gd name="connsiteY4" fmla="*/ 82043 h 171546"/>
                    <a:gd name="connsiteX5" fmla="*/ 31653 w 362848"/>
                    <a:gd name="connsiteY5" fmla="*/ 170626 h 171546"/>
                    <a:gd name="connsiteX6" fmla="*/ 50703 w 362848"/>
                    <a:gd name="connsiteY6" fmla="*/ 61089 h 1715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362848" h="171546">
                      <a:moveTo>
                        <a:pt x="50703" y="61089"/>
                      </a:moveTo>
                      <a:cubicBezTo>
                        <a:pt x="152715" y="47944"/>
                        <a:pt x="188244" y="24893"/>
                        <a:pt x="227772" y="9749"/>
                      </a:cubicBezTo>
                      <a:cubicBezTo>
                        <a:pt x="267301" y="-5396"/>
                        <a:pt x="296924" y="-3396"/>
                        <a:pt x="301496" y="19274"/>
                      </a:cubicBezTo>
                      <a:cubicBezTo>
                        <a:pt x="301496" y="19274"/>
                        <a:pt x="340929" y="1653"/>
                        <a:pt x="354169" y="8701"/>
                      </a:cubicBezTo>
                      <a:cubicBezTo>
                        <a:pt x="373886" y="19274"/>
                        <a:pt x="361503" y="56326"/>
                        <a:pt x="301591" y="82043"/>
                      </a:cubicBezTo>
                      <a:cubicBezTo>
                        <a:pt x="241679" y="107761"/>
                        <a:pt x="64514" y="180532"/>
                        <a:pt x="31653" y="170626"/>
                      </a:cubicBezTo>
                      <a:cubicBezTo>
                        <a:pt x="-1209" y="160720"/>
                        <a:pt x="-26164" y="97474"/>
                        <a:pt x="50703" y="61089"/>
                      </a:cubicBezTo>
                      <a:close/>
                    </a:path>
                  </a:pathLst>
                </a:custGeom>
                <a:solidFill>
                  <a:srgbClr val="FEBD9D"/>
                </a:solidFill>
                <a:ln w="7144" cap="rnd">
                  <a:solidFill>
                    <a:srgbClr val="EF8A66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53" name="任意多边形: 形状 652">
                  <a:extLst>
                    <a:ext uri="{FF2B5EF4-FFF2-40B4-BE49-F238E27FC236}">
                      <a16:creationId xmlns:a16="http://schemas.microsoft.com/office/drawing/2014/main" id="{259FB85F-D006-E423-F0CD-33E3DF59F67B}"/>
                    </a:ext>
                  </a:extLst>
                </p:cNvPr>
                <p:cNvSpPr/>
                <p:nvPr/>
              </p:nvSpPr>
              <p:spPr>
                <a:xfrm>
                  <a:off x="5401627" y="4489469"/>
                  <a:ext cx="548314" cy="391425"/>
                </a:xfrm>
                <a:custGeom>
                  <a:avLst/>
                  <a:gdLst>
                    <a:gd name="connsiteX0" fmla="*/ 0 w 548314"/>
                    <a:gd name="connsiteY0" fmla="*/ 391426 h 391425"/>
                    <a:gd name="connsiteX1" fmla="*/ 291370 w 548314"/>
                    <a:gd name="connsiteY1" fmla="*/ 253313 h 391425"/>
                    <a:gd name="connsiteX2" fmla="*/ 543115 w 548314"/>
                    <a:gd name="connsiteY2" fmla="*/ 111105 h 391425"/>
                    <a:gd name="connsiteX3" fmla="*/ 498062 w 548314"/>
                    <a:gd name="connsiteY3" fmla="*/ 92055 h 391425"/>
                    <a:gd name="connsiteX4" fmla="*/ 315563 w 548314"/>
                    <a:gd name="connsiteY4" fmla="*/ 149205 h 391425"/>
                    <a:gd name="connsiteX5" fmla="*/ 229838 w 548314"/>
                    <a:gd name="connsiteY5" fmla="*/ 149205 h 391425"/>
                    <a:gd name="connsiteX6" fmla="*/ 344138 w 548314"/>
                    <a:gd name="connsiteY6" fmla="*/ 25380 h 391425"/>
                    <a:gd name="connsiteX7" fmla="*/ 288988 w 548314"/>
                    <a:gd name="connsiteY7" fmla="*/ 4901 h 391425"/>
                    <a:gd name="connsiteX8" fmla="*/ 124301 w 548314"/>
                    <a:gd name="connsiteY8" fmla="*/ 66528 h 391425"/>
                    <a:gd name="connsiteX9" fmla="*/ 16002 w 548314"/>
                    <a:gd name="connsiteY9" fmla="*/ 124821 h 3914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548314" h="391425">
                      <a:moveTo>
                        <a:pt x="0" y="391426"/>
                      </a:moveTo>
                      <a:cubicBezTo>
                        <a:pt x="0" y="391426"/>
                        <a:pt x="233934" y="285508"/>
                        <a:pt x="291370" y="253313"/>
                      </a:cubicBezTo>
                      <a:cubicBezTo>
                        <a:pt x="348805" y="221119"/>
                        <a:pt x="525971" y="139680"/>
                        <a:pt x="543115" y="111105"/>
                      </a:cubicBezTo>
                      <a:cubicBezTo>
                        <a:pt x="560261" y="82530"/>
                        <a:pt x="532352" y="79768"/>
                        <a:pt x="498062" y="92055"/>
                      </a:cubicBezTo>
                      <a:cubicBezTo>
                        <a:pt x="463772" y="104342"/>
                        <a:pt x="328517" y="149777"/>
                        <a:pt x="315563" y="149205"/>
                      </a:cubicBezTo>
                      <a:cubicBezTo>
                        <a:pt x="302609" y="148634"/>
                        <a:pt x="229838" y="149205"/>
                        <a:pt x="229838" y="149205"/>
                      </a:cubicBezTo>
                      <a:cubicBezTo>
                        <a:pt x="235744" y="92055"/>
                        <a:pt x="330422" y="52908"/>
                        <a:pt x="344138" y="25380"/>
                      </a:cubicBezTo>
                      <a:cubicBezTo>
                        <a:pt x="359378" y="-4242"/>
                        <a:pt x="316230" y="-3195"/>
                        <a:pt x="288988" y="4901"/>
                      </a:cubicBezTo>
                      <a:cubicBezTo>
                        <a:pt x="261747" y="12998"/>
                        <a:pt x="151543" y="51384"/>
                        <a:pt x="124301" y="66528"/>
                      </a:cubicBezTo>
                      <a:cubicBezTo>
                        <a:pt x="97060" y="81673"/>
                        <a:pt x="72771" y="116344"/>
                        <a:pt x="16002" y="124821"/>
                      </a:cubicBezTo>
                      <a:close/>
                    </a:path>
                  </a:pathLst>
                </a:custGeom>
                <a:solidFill>
                  <a:srgbClr val="FEBD9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54" name="任意多边形: 形状 653">
                  <a:extLst>
                    <a:ext uri="{FF2B5EF4-FFF2-40B4-BE49-F238E27FC236}">
                      <a16:creationId xmlns:a16="http://schemas.microsoft.com/office/drawing/2014/main" id="{288996C5-2F94-43CC-C2A8-040BF8E4AEC7}"/>
                    </a:ext>
                  </a:extLst>
                </p:cNvPr>
                <p:cNvSpPr/>
                <p:nvPr/>
              </p:nvSpPr>
              <p:spPr>
                <a:xfrm>
                  <a:off x="5590698" y="4489565"/>
                  <a:ext cx="359243" cy="169969"/>
                </a:xfrm>
                <a:custGeom>
                  <a:avLst/>
                  <a:gdLst>
                    <a:gd name="connsiteX0" fmla="*/ 263557 w 359243"/>
                    <a:gd name="connsiteY0" fmla="*/ 169970 h 169969"/>
                    <a:gd name="connsiteX1" fmla="*/ 354044 w 359243"/>
                    <a:gd name="connsiteY1" fmla="*/ 111105 h 169969"/>
                    <a:gd name="connsiteX2" fmla="*/ 308991 w 359243"/>
                    <a:gd name="connsiteY2" fmla="*/ 92055 h 169969"/>
                    <a:gd name="connsiteX3" fmla="*/ 126492 w 359243"/>
                    <a:gd name="connsiteY3" fmla="*/ 149205 h 169969"/>
                    <a:gd name="connsiteX4" fmla="*/ 40767 w 359243"/>
                    <a:gd name="connsiteY4" fmla="*/ 149205 h 169969"/>
                    <a:gd name="connsiteX5" fmla="*/ 155067 w 359243"/>
                    <a:gd name="connsiteY5" fmla="*/ 25380 h 169969"/>
                    <a:gd name="connsiteX6" fmla="*/ 99917 w 359243"/>
                    <a:gd name="connsiteY6" fmla="*/ 4901 h 169969"/>
                    <a:gd name="connsiteX7" fmla="*/ 0 w 359243"/>
                    <a:gd name="connsiteY7" fmla="*/ 39477 h 1699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359243" h="169969">
                      <a:moveTo>
                        <a:pt x="263557" y="169970"/>
                      </a:moveTo>
                      <a:cubicBezTo>
                        <a:pt x="308705" y="145967"/>
                        <a:pt x="346519" y="123488"/>
                        <a:pt x="354044" y="111105"/>
                      </a:cubicBezTo>
                      <a:cubicBezTo>
                        <a:pt x="371189" y="82530"/>
                        <a:pt x="343281" y="79768"/>
                        <a:pt x="308991" y="92055"/>
                      </a:cubicBezTo>
                      <a:cubicBezTo>
                        <a:pt x="274701" y="104342"/>
                        <a:pt x="139446" y="149777"/>
                        <a:pt x="126492" y="149205"/>
                      </a:cubicBezTo>
                      <a:cubicBezTo>
                        <a:pt x="113538" y="148634"/>
                        <a:pt x="40767" y="149205"/>
                        <a:pt x="40767" y="149205"/>
                      </a:cubicBezTo>
                      <a:cubicBezTo>
                        <a:pt x="46672" y="92055"/>
                        <a:pt x="141351" y="52907"/>
                        <a:pt x="155067" y="25380"/>
                      </a:cubicBezTo>
                      <a:cubicBezTo>
                        <a:pt x="170307" y="-4243"/>
                        <a:pt x="127159" y="-3195"/>
                        <a:pt x="99917" y="4901"/>
                      </a:cubicBezTo>
                      <a:cubicBezTo>
                        <a:pt x="84010" y="9664"/>
                        <a:pt x="39529" y="24713"/>
                        <a:pt x="0" y="39477"/>
                      </a:cubicBezTo>
                    </a:path>
                  </a:pathLst>
                </a:custGeom>
                <a:noFill/>
                <a:ln w="7144" cap="rnd">
                  <a:solidFill>
                    <a:srgbClr val="EF8A66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55" name="任意多边形: 形状 654">
                  <a:extLst>
                    <a:ext uri="{FF2B5EF4-FFF2-40B4-BE49-F238E27FC236}">
                      <a16:creationId xmlns:a16="http://schemas.microsoft.com/office/drawing/2014/main" id="{4F99B24F-7725-3199-775D-9BCB2E3AB800}"/>
                    </a:ext>
                  </a:extLst>
                </p:cNvPr>
                <p:cNvSpPr/>
                <p:nvPr/>
              </p:nvSpPr>
              <p:spPr>
                <a:xfrm>
                  <a:off x="5727191" y="4529327"/>
                  <a:ext cx="184975" cy="71247"/>
                </a:xfrm>
                <a:custGeom>
                  <a:avLst/>
                  <a:gdLst>
                    <a:gd name="connsiteX0" fmla="*/ 0 w 184975"/>
                    <a:gd name="connsiteY0" fmla="*/ 71247 h 71247"/>
                    <a:gd name="connsiteX1" fmla="*/ 184976 w 184975"/>
                    <a:gd name="connsiteY1" fmla="*/ 0 h 712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84975" h="71247">
                      <a:moveTo>
                        <a:pt x="0" y="71247"/>
                      </a:moveTo>
                      <a:cubicBezTo>
                        <a:pt x="61913" y="51340"/>
                        <a:pt x="166402" y="9144"/>
                        <a:pt x="184976" y="0"/>
                      </a:cubicBezTo>
                    </a:path>
                  </a:pathLst>
                </a:custGeom>
                <a:noFill/>
                <a:ln w="7144" cap="rnd">
                  <a:solidFill>
                    <a:srgbClr val="EF8A66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56" name="任意多边形: 形状 655">
                  <a:extLst>
                    <a:ext uri="{FF2B5EF4-FFF2-40B4-BE49-F238E27FC236}">
                      <a16:creationId xmlns:a16="http://schemas.microsoft.com/office/drawing/2014/main" id="{C08AE458-F53C-3970-6E57-DB6E9A304747}"/>
                    </a:ext>
                  </a:extLst>
                </p:cNvPr>
                <p:cNvSpPr/>
                <p:nvPr/>
              </p:nvSpPr>
              <p:spPr>
                <a:xfrm>
                  <a:off x="5630515" y="4638675"/>
                  <a:ext cx="950" cy="21621"/>
                </a:xfrm>
                <a:custGeom>
                  <a:avLst/>
                  <a:gdLst>
                    <a:gd name="connsiteX0" fmla="*/ 950 w 950"/>
                    <a:gd name="connsiteY0" fmla="*/ 0 h 21621"/>
                    <a:gd name="connsiteX1" fmla="*/ 950 w 950"/>
                    <a:gd name="connsiteY1" fmla="*/ 21622 h 216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0" h="21621">
                      <a:moveTo>
                        <a:pt x="950" y="0"/>
                      </a:moveTo>
                      <a:cubicBezTo>
                        <a:pt x="-317" y="7153"/>
                        <a:pt x="-317" y="14469"/>
                        <a:pt x="950" y="21622"/>
                      </a:cubicBezTo>
                    </a:path>
                  </a:pathLst>
                </a:custGeom>
                <a:noFill/>
                <a:ln w="7144" cap="rnd">
                  <a:solidFill>
                    <a:srgbClr val="EF8A66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57" name="任意多边形: 形状 656">
                  <a:extLst>
                    <a:ext uri="{FF2B5EF4-FFF2-40B4-BE49-F238E27FC236}">
                      <a16:creationId xmlns:a16="http://schemas.microsoft.com/office/drawing/2014/main" id="{31C25477-4D3F-33AB-CFD0-BB8A451C9AD7}"/>
                    </a:ext>
                  </a:extLst>
                </p:cNvPr>
                <p:cNvSpPr/>
                <p:nvPr/>
              </p:nvSpPr>
              <p:spPr>
                <a:xfrm>
                  <a:off x="5313140" y="4614672"/>
                  <a:ext cx="104870" cy="318706"/>
                </a:xfrm>
                <a:custGeom>
                  <a:avLst/>
                  <a:gdLst>
                    <a:gd name="connsiteX0" fmla="*/ 0 w 104870"/>
                    <a:gd name="connsiteY0" fmla="*/ 0 h 318706"/>
                    <a:gd name="connsiteX1" fmla="*/ 104870 w 104870"/>
                    <a:gd name="connsiteY1" fmla="*/ 0 h 318706"/>
                    <a:gd name="connsiteX2" fmla="*/ 104870 w 104870"/>
                    <a:gd name="connsiteY2" fmla="*/ 300609 h 318706"/>
                    <a:gd name="connsiteX3" fmla="*/ 10859 w 104870"/>
                    <a:gd name="connsiteY3" fmla="*/ 318706 h 318706"/>
                    <a:gd name="connsiteX4" fmla="*/ 0 w 104870"/>
                    <a:gd name="connsiteY4" fmla="*/ 0 h 3187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04870" h="318706">
                      <a:moveTo>
                        <a:pt x="0" y="0"/>
                      </a:moveTo>
                      <a:lnTo>
                        <a:pt x="104870" y="0"/>
                      </a:lnTo>
                      <a:lnTo>
                        <a:pt x="104870" y="300609"/>
                      </a:lnTo>
                      <a:lnTo>
                        <a:pt x="10859" y="318706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683F1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58" name="任意多边形: 形状 657">
                  <a:extLst>
                    <a:ext uri="{FF2B5EF4-FFF2-40B4-BE49-F238E27FC236}">
                      <a16:creationId xmlns:a16="http://schemas.microsoft.com/office/drawing/2014/main" id="{450CCA17-10C7-4510-9472-5F3EB1CCDB28}"/>
                    </a:ext>
                  </a:extLst>
                </p:cNvPr>
                <p:cNvSpPr/>
                <p:nvPr/>
              </p:nvSpPr>
              <p:spPr>
                <a:xfrm>
                  <a:off x="4116145" y="4600956"/>
                  <a:ext cx="1238740" cy="535768"/>
                </a:xfrm>
                <a:custGeom>
                  <a:avLst/>
                  <a:gdLst>
                    <a:gd name="connsiteX0" fmla="*/ 1238714 w 1238740"/>
                    <a:gd name="connsiteY0" fmla="*/ 355854 h 535768"/>
                    <a:gd name="connsiteX1" fmla="*/ 833235 w 1238740"/>
                    <a:gd name="connsiteY1" fmla="*/ 446913 h 535768"/>
                    <a:gd name="connsiteX2" fmla="*/ 203537 w 1238740"/>
                    <a:gd name="connsiteY2" fmla="*/ 534829 h 535768"/>
                    <a:gd name="connsiteX3" fmla="*/ 4655 w 1238740"/>
                    <a:gd name="connsiteY3" fmla="*/ 239554 h 535768"/>
                    <a:gd name="connsiteX4" fmla="*/ 4655 w 1238740"/>
                    <a:gd name="connsiteY4" fmla="*/ 239554 h 535768"/>
                    <a:gd name="connsiteX5" fmla="*/ 70187 w 1238740"/>
                    <a:gd name="connsiteY5" fmla="*/ 118205 h 535768"/>
                    <a:gd name="connsiteX6" fmla="*/ 153626 w 1238740"/>
                    <a:gd name="connsiteY6" fmla="*/ 64103 h 535768"/>
                    <a:gd name="connsiteX7" fmla="*/ 258401 w 1238740"/>
                    <a:gd name="connsiteY7" fmla="*/ 29432 h 535768"/>
                    <a:gd name="connsiteX8" fmla="*/ 259353 w 1238740"/>
                    <a:gd name="connsiteY8" fmla="*/ 29432 h 535768"/>
                    <a:gd name="connsiteX9" fmla="*/ 271355 w 1238740"/>
                    <a:gd name="connsiteY9" fmla="*/ 26956 h 535768"/>
                    <a:gd name="connsiteX10" fmla="*/ 287262 w 1238740"/>
                    <a:gd name="connsiteY10" fmla="*/ 24003 h 535768"/>
                    <a:gd name="connsiteX11" fmla="*/ 307360 w 1238740"/>
                    <a:gd name="connsiteY11" fmla="*/ 20860 h 535768"/>
                    <a:gd name="connsiteX12" fmla="*/ 311646 w 1238740"/>
                    <a:gd name="connsiteY12" fmla="*/ 20288 h 535768"/>
                    <a:gd name="connsiteX13" fmla="*/ 323838 w 1238740"/>
                    <a:gd name="connsiteY13" fmla="*/ 18669 h 535768"/>
                    <a:gd name="connsiteX14" fmla="*/ 336982 w 1238740"/>
                    <a:gd name="connsiteY14" fmla="*/ 17145 h 535768"/>
                    <a:gd name="connsiteX15" fmla="*/ 337554 w 1238740"/>
                    <a:gd name="connsiteY15" fmla="*/ 17145 h 535768"/>
                    <a:gd name="connsiteX16" fmla="*/ 350222 w 1238740"/>
                    <a:gd name="connsiteY16" fmla="*/ 15907 h 535768"/>
                    <a:gd name="connsiteX17" fmla="*/ 363462 w 1238740"/>
                    <a:gd name="connsiteY17" fmla="*/ 14764 h 535768"/>
                    <a:gd name="connsiteX18" fmla="*/ 376606 w 1238740"/>
                    <a:gd name="connsiteY18" fmla="*/ 13811 h 535768"/>
                    <a:gd name="connsiteX19" fmla="*/ 402990 w 1238740"/>
                    <a:gd name="connsiteY19" fmla="*/ 12382 h 535768"/>
                    <a:gd name="connsiteX20" fmla="*/ 412515 w 1238740"/>
                    <a:gd name="connsiteY20" fmla="*/ 12382 h 535768"/>
                    <a:gd name="connsiteX21" fmla="*/ 418040 w 1238740"/>
                    <a:gd name="connsiteY21" fmla="*/ 12382 h 535768"/>
                    <a:gd name="connsiteX22" fmla="*/ 443186 w 1238740"/>
                    <a:gd name="connsiteY22" fmla="*/ 11811 h 535768"/>
                    <a:gd name="connsiteX23" fmla="*/ 454902 w 1238740"/>
                    <a:gd name="connsiteY23" fmla="*/ 11811 h 535768"/>
                    <a:gd name="connsiteX24" fmla="*/ 484810 w 1238740"/>
                    <a:gd name="connsiteY24" fmla="*/ 11811 h 535768"/>
                    <a:gd name="connsiteX25" fmla="*/ 502051 w 1238740"/>
                    <a:gd name="connsiteY25" fmla="*/ 11811 h 535768"/>
                    <a:gd name="connsiteX26" fmla="*/ 503003 w 1238740"/>
                    <a:gd name="connsiteY26" fmla="*/ 11811 h 535768"/>
                    <a:gd name="connsiteX27" fmla="*/ 535769 w 1238740"/>
                    <a:gd name="connsiteY27" fmla="*/ 12573 h 535768"/>
                    <a:gd name="connsiteX28" fmla="*/ 590633 w 1238740"/>
                    <a:gd name="connsiteY28" fmla="*/ 14002 h 535768"/>
                    <a:gd name="connsiteX29" fmla="*/ 609683 w 1238740"/>
                    <a:gd name="connsiteY29" fmla="*/ 14002 h 535768"/>
                    <a:gd name="connsiteX30" fmla="*/ 648926 w 1238740"/>
                    <a:gd name="connsiteY30" fmla="*/ 14002 h 535768"/>
                    <a:gd name="connsiteX31" fmla="*/ 1219664 w 1238740"/>
                    <a:gd name="connsiteY31" fmla="*/ 0 h 535768"/>
                    <a:gd name="connsiteX32" fmla="*/ 1238714 w 1238740"/>
                    <a:gd name="connsiteY32" fmla="*/ 355854 h 5357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</a:cxnLst>
                  <a:rect l="l" t="t" r="r" b="b"/>
                  <a:pathLst>
                    <a:path w="1238740" h="535768">
                      <a:moveTo>
                        <a:pt x="1238714" y="355854"/>
                      </a:moveTo>
                      <a:cubicBezTo>
                        <a:pt x="1241286" y="358330"/>
                        <a:pt x="1053262" y="402812"/>
                        <a:pt x="833235" y="446913"/>
                      </a:cubicBezTo>
                      <a:cubicBezTo>
                        <a:pt x="592157" y="495205"/>
                        <a:pt x="312693" y="543115"/>
                        <a:pt x="203537" y="534829"/>
                      </a:cubicBezTo>
                      <a:cubicBezTo>
                        <a:pt x="51137" y="523304"/>
                        <a:pt x="-19539" y="367474"/>
                        <a:pt x="4655" y="239554"/>
                      </a:cubicBezTo>
                      <a:lnTo>
                        <a:pt x="4655" y="239554"/>
                      </a:lnTo>
                      <a:cubicBezTo>
                        <a:pt x="12389" y="192938"/>
                        <a:pt x="35449" y="150238"/>
                        <a:pt x="70187" y="118205"/>
                      </a:cubicBezTo>
                      <a:cubicBezTo>
                        <a:pt x="95257" y="96260"/>
                        <a:pt x="123365" y="78038"/>
                        <a:pt x="153626" y="64103"/>
                      </a:cubicBezTo>
                      <a:cubicBezTo>
                        <a:pt x="187144" y="48663"/>
                        <a:pt x="222292" y="37033"/>
                        <a:pt x="258401" y="29432"/>
                      </a:cubicBezTo>
                      <a:lnTo>
                        <a:pt x="259353" y="29432"/>
                      </a:lnTo>
                      <a:lnTo>
                        <a:pt x="271355" y="26956"/>
                      </a:lnTo>
                      <a:lnTo>
                        <a:pt x="287262" y="24003"/>
                      </a:lnTo>
                      <a:cubicBezTo>
                        <a:pt x="293929" y="22860"/>
                        <a:pt x="300597" y="21812"/>
                        <a:pt x="307360" y="20860"/>
                      </a:cubicBezTo>
                      <a:lnTo>
                        <a:pt x="311646" y="20288"/>
                      </a:lnTo>
                      <a:cubicBezTo>
                        <a:pt x="315741" y="19621"/>
                        <a:pt x="319742" y="19145"/>
                        <a:pt x="323838" y="18669"/>
                      </a:cubicBezTo>
                      <a:lnTo>
                        <a:pt x="336982" y="17145"/>
                      </a:lnTo>
                      <a:lnTo>
                        <a:pt x="337554" y="17145"/>
                      </a:lnTo>
                      <a:lnTo>
                        <a:pt x="350222" y="15907"/>
                      </a:lnTo>
                      <a:cubicBezTo>
                        <a:pt x="354603" y="15430"/>
                        <a:pt x="359080" y="15049"/>
                        <a:pt x="363462" y="14764"/>
                      </a:cubicBezTo>
                      <a:lnTo>
                        <a:pt x="376606" y="13811"/>
                      </a:lnTo>
                      <a:cubicBezTo>
                        <a:pt x="385464" y="13145"/>
                        <a:pt x="394227" y="12668"/>
                        <a:pt x="402990" y="12382"/>
                      </a:cubicBezTo>
                      <a:lnTo>
                        <a:pt x="412515" y="12382"/>
                      </a:lnTo>
                      <a:lnTo>
                        <a:pt x="418040" y="12382"/>
                      </a:lnTo>
                      <a:lnTo>
                        <a:pt x="443186" y="11811"/>
                      </a:lnTo>
                      <a:lnTo>
                        <a:pt x="454902" y="11811"/>
                      </a:lnTo>
                      <a:cubicBezTo>
                        <a:pt x="464998" y="11811"/>
                        <a:pt x="474999" y="11811"/>
                        <a:pt x="484810" y="11811"/>
                      </a:cubicBezTo>
                      <a:lnTo>
                        <a:pt x="502051" y="11811"/>
                      </a:lnTo>
                      <a:lnTo>
                        <a:pt x="503003" y="11811"/>
                      </a:lnTo>
                      <a:lnTo>
                        <a:pt x="535769" y="12573"/>
                      </a:lnTo>
                      <a:cubicBezTo>
                        <a:pt x="554819" y="12573"/>
                        <a:pt x="573298" y="13525"/>
                        <a:pt x="590633" y="14002"/>
                      </a:cubicBezTo>
                      <a:lnTo>
                        <a:pt x="609683" y="14002"/>
                      </a:lnTo>
                      <a:lnTo>
                        <a:pt x="648926" y="14002"/>
                      </a:lnTo>
                      <a:cubicBezTo>
                        <a:pt x="794563" y="12287"/>
                        <a:pt x="1219664" y="0"/>
                        <a:pt x="1219664" y="0"/>
                      </a:cubicBezTo>
                      <a:cubicBezTo>
                        <a:pt x="1219664" y="0"/>
                        <a:pt x="1233380" y="350615"/>
                        <a:pt x="1238714" y="355854"/>
                      </a:cubicBezTo>
                      <a:close/>
                    </a:path>
                  </a:pathLst>
                </a:custGeom>
                <a:solidFill>
                  <a:srgbClr val="FED81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59" name="任意多边形: 形状 658">
                  <a:extLst>
                    <a:ext uri="{FF2B5EF4-FFF2-40B4-BE49-F238E27FC236}">
                      <a16:creationId xmlns:a16="http://schemas.microsoft.com/office/drawing/2014/main" id="{7E1EA2A7-B097-65A3-8E88-FB46E43265A2}"/>
                    </a:ext>
                  </a:extLst>
                </p:cNvPr>
                <p:cNvSpPr/>
                <p:nvPr/>
              </p:nvSpPr>
              <p:spPr>
                <a:xfrm>
                  <a:off x="4374832" y="4600575"/>
                  <a:ext cx="961262" cy="29622"/>
                </a:xfrm>
                <a:custGeom>
                  <a:avLst/>
                  <a:gdLst>
                    <a:gd name="connsiteX0" fmla="*/ 961263 w 961262"/>
                    <a:gd name="connsiteY0" fmla="*/ 0 h 29622"/>
                    <a:gd name="connsiteX1" fmla="*/ 390525 w 961262"/>
                    <a:gd name="connsiteY1" fmla="*/ 14097 h 29622"/>
                    <a:gd name="connsiteX2" fmla="*/ 0 w 961262"/>
                    <a:gd name="connsiteY2" fmla="*/ 29623 h 296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61262" h="29622">
                      <a:moveTo>
                        <a:pt x="961263" y="0"/>
                      </a:moveTo>
                      <a:cubicBezTo>
                        <a:pt x="961263" y="0"/>
                        <a:pt x="536162" y="12287"/>
                        <a:pt x="390525" y="14097"/>
                      </a:cubicBezTo>
                      <a:cubicBezTo>
                        <a:pt x="293560" y="15240"/>
                        <a:pt x="138875" y="-857"/>
                        <a:pt x="0" y="29623"/>
                      </a:cubicBezTo>
                    </a:path>
                  </a:pathLst>
                </a:custGeom>
                <a:noFill/>
                <a:ln w="7144" cap="rnd">
                  <a:solidFill>
                    <a:srgbClr val="F7AD2B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60" name="任意多边形: 形状 659">
                  <a:extLst>
                    <a:ext uri="{FF2B5EF4-FFF2-40B4-BE49-F238E27FC236}">
                      <a16:creationId xmlns:a16="http://schemas.microsoft.com/office/drawing/2014/main" id="{7416C955-A280-4765-82F2-2B6DD47C421E}"/>
                    </a:ext>
                  </a:extLst>
                </p:cNvPr>
                <p:cNvSpPr/>
                <p:nvPr/>
              </p:nvSpPr>
              <p:spPr>
                <a:xfrm>
                  <a:off x="4116145" y="4665440"/>
                  <a:ext cx="833234" cy="471665"/>
                </a:xfrm>
                <a:custGeom>
                  <a:avLst/>
                  <a:gdLst>
                    <a:gd name="connsiteX0" fmla="*/ 833235 w 833234"/>
                    <a:gd name="connsiteY0" fmla="*/ 382810 h 471665"/>
                    <a:gd name="connsiteX1" fmla="*/ 203537 w 833234"/>
                    <a:gd name="connsiteY1" fmla="*/ 470726 h 471665"/>
                    <a:gd name="connsiteX2" fmla="*/ 4655 w 833234"/>
                    <a:gd name="connsiteY2" fmla="*/ 175451 h 471665"/>
                    <a:gd name="connsiteX3" fmla="*/ 4655 w 833234"/>
                    <a:gd name="connsiteY3" fmla="*/ 175451 h 471665"/>
                    <a:gd name="connsiteX4" fmla="*/ 70187 w 833234"/>
                    <a:gd name="connsiteY4" fmla="*/ 54102 h 471665"/>
                    <a:gd name="connsiteX5" fmla="*/ 153626 w 833234"/>
                    <a:gd name="connsiteY5" fmla="*/ 0 h 471665"/>
                    <a:gd name="connsiteX6" fmla="*/ 113621 w 833234"/>
                    <a:gd name="connsiteY6" fmla="*/ 84677 h 471665"/>
                    <a:gd name="connsiteX7" fmla="*/ 404895 w 833234"/>
                    <a:gd name="connsiteY7" fmla="*/ 307657 h 471665"/>
                    <a:gd name="connsiteX8" fmla="*/ 425946 w 833234"/>
                    <a:gd name="connsiteY8" fmla="*/ 296513 h 471665"/>
                    <a:gd name="connsiteX9" fmla="*/ 833235 w 833234"/>
                    <a:gd name="connsiteY9" fmla="*/ 382810 h 4716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833234" h="471665">
                      <a:moveTo>
                        <a:pt x="833235" y="382810"/>
                      </a:moveTo>
                      <a:cubicBezTo>
                        <a:pt x="592157" y="431102"/>
                        <a:pt x="312693" y="479012"/>
                        <a:pt x="203537" y="470726"/>
                      </a:cubicBezTo>
                      <a:cubicBezTo>
                        <a:pt x="51137" y="459200"/>
                        <a:pt x="-19539" y="303371"/>
                        <a:pt x="4655" y="175451"/>
                      </a:cubicBezTo>
                      <a:lnTo>
                        <a:pt x="4655" y="175451"/>
                      </a:lnTo>
                      <a:cubicBezTo>
                        <a:pt x="12389" y="128835"/>
                        <a:pt x="35449" y="86135"/>
                        <a:pt x="70187" y="54102"/>
                      </a:cubicBezTo>
                      <a:cubicBezTo>
                        <a:pt x="95257" y="32156"/>
                        <a:pt x="123365" y="13935"/>
                        <a:pt x="153626" y="0"/>
                      </a:cubicBezTo>
                      <a:cubicBezTo>
                        <a:pt x="142958" y="29413"/>
                        <a:pt x="129566" y="57760"/>
                        <a:pt x="113621" y="84677"/>
                      </a:cubicBezTo>
                      <a:cubicBezTo>
                        <a:pt x="7989" y="264795"/>
                        <a:pt x="225540" y="394430"/>
                        <a:pt x="404895" y="307657"/>
                      </a:cubicBezTo>
                      <a:cubicBezTo>
                        <a:pt x="412096" y="304295"/>
                        <a:pt x="419126" y="300581"/>
                        <a:pt x="425946" y="296513"/>
                      </a:cubicBezTo>
                      <a:cubicBezTo>
                        <a:pt x="573964" y="208312"/>
                        <a:pt x="765798" y="332232"/>
                        <a:pt x="833235" y="382810"/>
                      </a:cubicBezTo>
                      <a:close/>
                    </a:path>
                  </a:pathLst>
                </a:custGeom>
                <a:solidFill>
                  <a:srgbClr val="FCC71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61" name="任意多边形: 形状 660">
                  <a:extLst>
                    <a:ext uri="{FF2B5EF4-FFF2-40B4-BE49-F238E27FC236}">
                      <a16:creationId xmlns:a16="http://schemas.microsoft.com/office/drawing/2014/main" id="{A6A9C523-2BEF-BE5D-BBD5-CACF52CB9636}"/>
                    </a:ext>
                  </a:extLst>
                </p:cNvPr>
                <p:cNvSpPr/>
                <p:nvPr/>
              </p:nvSpPr>
              <p:spPr>
                <a:xfrm>
                  <a:off x="4319682" y="4961191"/>
                  <a:ext cx="1022222" cy="175533"/>
                </a:xfrm>
                <a:custGeom>
                  <a:avLst/>
                  <a:gdLst>
                    <a:gd name="connsiteX0" fmla="*/ 1022223 w 1022222"/>
                    <a:gd name="connsiteY0" fmla="*/ 0 h 175533"/>
                    <a:gd name="connsiteX1" fmla="*/ 629698 w 1022222"/>
                    <a:gd name="connsiteY1" fmla="*/ 86678 h 175533"/>
                    <a:gd name="connsiteX2" fmla="*/ 0 w 1022222"/>
                    <a:gd name="connsiteY2" fmla="*/ 174593 h 1755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022222" h="175533">
                      <a:moveTo>
                        <a:pt x="1022223" y="0"/>
                      </a:moveTo>
                      <a:cubicBezTo>
                        <a:pt x="976122" y="12478"/>
                        <a:pt x="814197" y="49721"/>
                        <a:pt x="629698" y="86678"/>
                      </a:cubicBezTo>
                      <a:cubicBezTo>
                        <a:pt x="388620" y="134969"/>
                        <a:pt x="109157" y="182880"/>
                        <a:pt x="0" y="174593"/>
                      </a:cubicBezTo>
                    </a:path>
                  </a:pathLst>
                </a:custGeom>
                <a:noFill/>
                <a:ln w="7144" cap="rnd">
                  <a:solidFill>
                    <a:srgbClr val="F7AD2B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</p:grpSp>
      <p:sp>
        <p:nvSpPr>
          <p:cNvPr id="663" name="文本框 662">
            <a:extLst>
              <a:ext uri="{FF2B5EF4-FFF2-40B4-BE49-F238E27FC236}">
                <a16:creationId xmlns:a16="http://schemas.microsoft.com/office/drawing/2014/main" id="{61F7A59A-3D4E-7B01-3DB8-648066CDE09D}"/>
              </a:ext>
            </a:extLst>
          </p:cNvPr>
          <p:cNvSpPr txBox="1"/>
          <p:nvPr/>
        </p:nvSpPr>
        <p:spPr>
          <a:xfrm>
            <a:off x="6416843" y="2698626"/>
            <a:ext cx="4642834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fr-FR" altLang="zh-CN" sz="1200">
                <a:solidFill>
                  <a:srgbClr val="473526"/>
                </a:solidFill>
                <a:latin typeface="Dreaming Outloud Pro" panose="03050502040302030504" pitchFamily="66" charset="0"/>
                <a:ea typeface="..黑体UI-韩语" panose="02000000000000000000" pitchFamily="2" charset="-128"/>
                <a:cs typeface="Dreaming Outloud Pro" panose="03050502040302030504" pitchFamily="66" charset="0"/>
              </a:rPr>
              <a:t>Ellentesque Habitant Morbi Tristique Senectus Et Netus Et Malesuada Fames Ac Turpis Egestas</a:t>
            </a:r>
          </a:p>
        </p:txBody>
      </p:sp>
      <p:grpSp>
        <p:nvGrpSpPr>
          <p:cNvPr id="847" name="组合 846">
            <a:extLst>
              <a:ext uri="{FF2B5EF4-FFF2-40B4-BE49-F238E27FC236}">
                <a16:creationId xmlns:a16="http://schemas.microsoft.com/office/drawing/2014/main" id="{3947EDE3-A753-DE6D-E6F6-E06D2D4F0617}"/>
              </a:ext>
            </a:extLst>
          </p:cNvPr>
          <p:cNvGrpSpPr>
            <a:grpSpLocks noChangeAspect="1"/>
          </p:cNvGrpSpPr>
          <p:nvPr/>
        </p:nvGrpSpPr>
        <p:grpSpPr>
          <a:xfrm>
            <a:off x="2277867" y="3750235"/>
            <a:ext cx="2351749" cy="1746000"/>
            <a:chOff x="3199276" y="1278636"/>
            <a:chExt cx="5792800" cy="4300727"/>
          </a:xfrm>
        </p:grpSpPr>
        <p:grpSp>
          <p:nvGrpSpPr>
            <p:cNvPr id="667" name="图形 664">
              <a:extLst>
                <a:ext uri="{FF2B5EF4-FFF2-40B4-BE49-F238E27FC236}">
                  <a16:creationId xmlns:a16="http://schemas.microsoft.com/office/drawing/2014/main" id="{25FA6397-6CAD-D522-E811-319C049DD80A}"/>
                </a:ext>
              </a:extLst>
            </p:cNvPr>
            <p:cNvGrpSpPr/>
            <p:nvPr/>
          </p:nvGrpSpPr>
          <p:grpSpPr>
            <a:xfrm>
              <a:off x="4092701" y="1278636"/>
              <a:ext cx="4135278" cy="3251835"/>
              <a:chOff x="4092701" y="1278636"/>
              <a:chExt cx="4135278" cy="3251835"/>
            </a:xfrm>
          </p:grpSpPr>
          <p:sp>
            <p:nvSpPr>
              <p:cNvPr id="668" name="任意多边形: 形状 667">
                <a:extLst>
                  <a:ext uri="{FF2B5EF4-FFF2-40B4-BE49-F238E27FC236}">
                    <a16:creationId xmlns:a16="http://schemas.microsoft.com/office/drawing/2014/main" id="{E14034D8-63E4-4B03-46EE-66E74A3CA85F}"/>
                  </a:ext>
                </a:extLst>
              </p:cNvPr>
              <p:cNvSpPr/>
              <p:nvPr/>
            </p:nvSpPr>
            <p:spPr>
              <a:xfrm>
                <a:off x="4408646" y="1444085"/>
                <a:ext cx="3614356" cy="2920936"/>
              </a:xfrm>
              <a:custGeom>
                <a:avLst/>
                <a:gdLst>
                  <a:gd name="connsiteX0" fmla="*/ 0 w 3614356"/>
                  <a:gd name="connsiteY0" fmla="*/ 0 h 2920936"/>
                  <a:gd name="connsiteX1" fmla="*/ 3614357 w 3614356"/>
                  <a:gd name="connsiteY1" fmla="*/ 0 h 2920936"/>
                  <a:gd name="connsiteX2" fmla="*/ 3614357 w 3614356"/>
                  <a:gd name="connsiteY2" fmla="*/ 2920937 h 2920936"/>
                  <a:gd name="connsiteX3" fmla="*/ 0 w 3614356"/>
                  <a:gd name="connsiteY3" fmla="*/ 2920937 h 29209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614356" h="2920936">
                    <a:moveTo>
                      <a:pt x="0" y="0"/>
                    </a:moveTo>
                    <a:lnTo>
                      <a:pt x="3614357" y="0"/>
                    </a:lnTo>
                    <a:lnTo>
                      <a:pt x="3614357" y="2920937"/>
                    </a:lnTo>
                    <a:lnTo>
                      <a:pt x="0" y="2920937"/>
                    </a:lnTo>
                    <a:close/>
                  </a:path>
                </a:pathLst>
              </a:custGeom>
              <a:noFill/>
              <a:ln w="19050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69" name="任意多边形: 形状 668">
                <a:extLst>
                  <a:ext uri="{FF2B5EF4-FFF2-40B4-BE49-F238E27FC236}">
                    <a16:creationId xmlns:a16="http://schemas.microsoft.com/office/drawing/2014/main" id="{0E834A0B-5B14-B777-EEE6-04800C83824D}"/>
                  </a:ext>
                </a:extLst>
              </p:cNvPr>
              <p:cNvSpPr/>
              <p:nvPr/>
            </p:nvSpPr>
            <p:spPr>
              <a:xfrm>
                <a:off x="5632989" y="1605629"/>
                <a:ext cx="811339" cy="548925"/>
              </a:xfrm>
              <a:custGeom>
                <a:avLst/>
                <a:gdLst>
                  <a:gd name="connsiteX0" fmla="*/ 811339 w 811339"/>
                  <a:gd name="connsiteY0" fmla="*/ 232029 h 548925"/>
                  <a:gd name="connsiteX1" fmla="*/ 234982 w 811339"/>
                  <a:gd name="connsiteY1" fmla="*/ 232029 h 548925"/>
                  <a:gd name="connsiteX2" fmla="*/ 234982 w 811339"/>
                  <a:gd name="connsiteY2" fmla="*/ 513778 h 548925"/>
                  <a:gd name="connsiteX3" fmla="*/ 87916 w 811339"/>
                  <a:gd name="connsiteY3" fmla="*/ 548926 h 548925"/>
                  <a:gd name="connsiteX4" fmla="*/ 0 w 811339"/>
                  <a:gd name="connsiteY4" fmla="*/ 180404 h 548925"/>
                  <a:gd name="connsiteX5" fmla="*/ 755999 w 811339"/>
                  <a:gd name="connsiteY5" fmla="*/ 0 h 548925"/>
                  <a:gd name="connsiteX6" fmla="*/ 811339 w 811339"/>
                  <a:gd name="connsiteY6" fmla="*/ 232029 h 5489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11339" h="548925">
                    <a:moveTo>
                      <a:pt x="811339" y="232029"/>
                    </a:moveTo>
                    <a:lnTo>
                      <a:pt x="234982" y="232029"/>
                    </a:lnTo>
                    <a:lnTo>
                      <a:pt x="234982" y="513778"/>
                    </a:lnTo>
                    <a:lnTo>
                      <a:pt x="87916" y="548926"/>
                    </a:lnTo>
                    <a:lnTo>
                      <a:pt x="0" y="180404"/>
                    </a:lnTo>
                    <a:lnTo>
                      <a:pt x="755999" y="0"/>
                    </a:lnTo>
                    <a:lnTo>
                      <a:pt x="811339" y="232029"/>
                    </a:lnTo>
                    <a:close/>
                  </a:path>
                </a:pathLst>
              </a:custGeom>
              <a:noFill/>
              <a:ln w="9525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70" name="任意多边形: 形状 669">
                <a:extLst>
                  <a:ext uri="{FF2B5EF4-FFF2-40B4-BE49-F238E27FC236}">
                    <a16:creationId xmlns:a16="http://schemas.microsoft.com/office/drawing/2014/main" id="{BFCCC29C-7D30-9B08-5146-03BA86853639}"/>
                  </a:ext>
                </a:extLst>
              </p:cNvPr>
              <p:cNvSpPr/>
              <p:nvPr/>
            </p:nvSpPr>
            <p:spPr>
              <a:xfrm>
                <a:off x="5593365" y="3789330"/>
                <a:ext cx="329184" cy="431196"/>
              </a:xfrm>
              <a:custGeom>
                <a:avLst/>
                <a:gdLst>
                  <a:gd name="connsiteX0" fmla="*/ 0 w 329184"/>
                  <a:gd name="connsiteY0" fmla="*/ 0 h 431196"/>
                  <a:gd name="connsiteX1" fmla="*/ 329184 w 329184"/>
                  <a:gd name="connsiteY1" fmla="*/ 0 h 431196"/>
                  <a:gd name="connsiteX2" fmla="*/ 329184 w 329184"/>
                  <a:gd name="connsiteY2" fmla="*/ 431197 h 431196"/>
                  <a:gd name="connsiteX3" fmla="*/ 0 w 329184"/>
                  <a:gd name="connsiteY3" fmla="*/ 431197 h 4311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29184" h="431196">
                    <a:moveTo>
                      <a:pt x="0" y="0"/>
                    </a:moveTo>
                    <a:lnTo>
                      <a:pt x="329184" y="0"/>
                    </a:lnTo>
                    <a:lnTo>
                      <a:pt x="329184" y="431197"/>
                    </a:lnTo>
                    <a:lnTo>
                      <a:pt x="0" y="431197"/>
                    </a:lnTo>
                    <a:close/>
                  </a:path>
                </a:pathLst>
              </a:custGeom>
              <a:solidFill>
                <a:schemeClr val="bg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71" name="任意多边形: 形状 670">
                <a:extLst>
                  <a:ext uri="{FF2B5EF4-FFF2-40B4-BE49-F238E27FC236}">
                    <a16:creationId xmlns:a16="http://schemas.microsoft.com/office/drawing/2014/main" id="{9CB76F1B-1EB2-71DF-AD5B-719344E422E9}"/>
                  </a:ext>
                </a:extLst>
              </p:cNvPr>
              <p:cNvSpPr/>
              <p:nvPr/>
            </p:nvSpPr>
            <p:spPr>
              <a:xfrm>
                <a:off x="5077015" y="3855339"/>
                <a:ext cx="329184" cy="365093"/>
              </a:xfrm>
              <a:custGeom>
                <a:avLst/>
                <a:gdLst>
                  <a:gd name="connsiteX0" fmla="*/ 0 w 329184"/>
                  <a:gd name="connsiteY0" fmla="*/ 0 h 365093"/>
                  <a:gd name="connsiteX1" fmla="*/ 329184 w 329184"/>
                  <a:gd name="connsiteY1" fmla="*/ 0 h 365093"/>
                  <a:gd name="connsiteX2" fmla="*/ 329184 w 329184"/>
                  <a:gd name="connsiteY2" fmla="*/ 365093 h 365093"/>
                  <a:gd name="connsiteX3" fmla="*/ 0 w 329184"/>
                  <a:gd name="connsiteY3" fmla="*/ 365093 h 3650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29184" h="365093">
                    <a:moveTo>
                      <a:pt x="0" y="0"/>
                    </a:moveTo>
                    <a:lnTo>
                      <a:pt x="329184" y="0"/>
                    </a:lnTo>
                    <a:lnTo>
                      <a:pt x="329184" y="365093"/>
                    </a:lnTo>
                    <a:lnTo>
                      <a:pt x="0" y="365093"/>
                    </a:lnTo>
                    <a:close/>
                  </a:path>
                </a:pathLst>
              </a:custGeom>
              <a:noFill/>
              <a:ln w="9525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72" name="任意多边形: 形状 671">
                <a:extLst>
                  <a:ext uri="{FF2B5EF4-FFF2-40B4-BE49-F238E27FC236}">
                    <a16:creationId xmlns:a16="http://schemas.microsoft.com/office/drawing/2014/main" id="{897430F8-37D7-AEBB-D446-321E601E83AB}"/>
                  </a:ext>
                </a:extLst>
              </p:cNvPr>
              <p:cNvSpPr/>
              <p:nvPr/>
            </p:nvSpPr>
            <p:spPr>
              <a:xfrm>
                <a:off x="7142416" y="2668333"/>
                <a:ext cx="329184" cy="1552194"/>
              </a:xfrm>
              <a:custGeom>
                <a:avLst/>
                <a:gdLst>
                  <a:gd name="connsiteX0" fmla="*/ 0 w 329184"/>
                  <a:gd name="connsiteY0" fmla="*/ 0 h 1552194"/>
                  <a:gd name="connsiteX1" fmla="*/ 329184 w 329184"/>
                  <a:gd name="connsiteY1" fmla="*/ 0 h 1552194"/>
                  <a:gd name="connsiteX2" fmla="*/ 329184 w 329184"/>
                  <a:gd name="connsiteY2" fmla="*/ 1552194 h 1552194"/>
                  <a:gd name="connsiteX3" fmla="*/ 0 w 329184"/>
                  <a:gd name="connsiteY3" fmla="*/ 1552194 h 15521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29184" h="1552194">
                    <a:moveTo>
                      <a:pt x="0" y="0"/>
                    </a:moveTo>
                    <a:lnTo>
                      <a:pt x="329184" y="0"/>
                    </a:lnTo>
                    <a:lnTo>
                      <a:pt x="329184" y="1552194"/>
                    </a:lnTo>
                    <a:lnTo>
                      <a:pt x="0" y="1552194"/>
                    </a:lnTo>
                    <a:close/>
                  </a:path>
                </a:pathLst>
              </a:custGeom>
              <a:noFill/>
              <a:ln w="9525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73" name="任意多边形: 形状 672">
                <a:extLst>
                  <a:ext uri="{FF2B5EF4-FFF2-40B4-BE49-F238E27FC236}">
                    <a16:creationId xmlns:a16="http://schemas.microsoft.com/office/drawing/2014/main" id="{DC47E808-B686-CE40-3DC5-5ADAE1028880}"/>
                  </a:ext>
                </a:extLst>
              </p:cNvPr>
              <p:cNvSpPr/>
              <p:nvPr/>
            </p:nvSpPr>
            <p:spPr>
              <a:xfrm>
                <a:off x="6626066" y="2668333"/>
                <a:ext cx="329184" cy="1552194"/>
              </a:xfrm>
              <a:custGeom>
                <a:avLst/>
                <a:gdLst>
                  <a:gd name="connsiteX0" fmla="*/ 0 w 329184"/>
                  <a:gd name="connsiteY0" fmla="*/ 0 h 1552194"/>
                  <a:gd name="connsiteX1" fmla="*/ 329184 w 329184"/>
                  <a:gd name="connsiteY1" fmla="*/ 0 h 1552194"/>
                  <a:gd name="connsiteX2" fmla="*/ 329184 w 329184"/>
                  <a:gd name="connsiteY2" fmla="*/ 1552194 h 1552194"/>
                  <a:gd name="connsiteX3" fmla="*/ 0 w 329184"/>
                  <a:gd name="connsiteY3" fmla="*/ 1552194 h 15521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29184" h="1552194">
                    <a:moveTo>
                      <a:pt x="0" y="0"/>
                    </a:moveTo>
                    <a:lnTo>
                      <a:pt x="329184" y="0"/>
                    </a:lnTo>
                    <a:lnTo>
                      <a:pt x="329184" y="1552194"/>
                    </a:lnTo>
                    <a:lnTo>
                      <a:pt x="0" y="1552194"/>
                    </a:lnTo>
                    <a:close/>
                  </a:path>
                </a:pathLst>
              </a:custGeom>
              <a:solidFill>
                <a:schemeClr val="bg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74" name="任意多边形: 形状 673">
                <a:extLst>
                  <a:ext uri="{FF2B5EF4-FFF2-40B4-BE49-F238E27FC236}">
                    <a16:creationId xmlns:a16="http://schemas.microsoft.com/office/drawing/2014/main" id="{E18DF739-51A0-A0F5-6B80-441E046041AB}"/>
                  </a:ext>
                </a:extLst>
              </p:cNvPr>
              <p:cNvSpPr/>
              <p:nvPr/>
            </p:nvSpPr>
            <p:spPr>
              <a:xfrm>
                <a:off x="4092701" y="1581150"/>
                <a:ext cx="3318510" cy="2464593"/>
              </a:xfrm>
              <a:custGeom>
                <a:avLst/>
                <a:gdLst>
                  <a:gd name="connsiteX0" fmla="*/ 3305175 w 3318510"/>
                  <a:gd name="connsiteY0" fmla="*/ 0 h 2464593"/>
                  <a:gd name="connsiteX1" fmla="*/ 2851976 w 3318510"/>
                  <a:gd name="connsiteY1" fmla="*/ 290513 h 2464593"/>
                  <a:gd name="connsiteX2" fmla="*/ 2993898 w 3318510"/>
                  <a:gd name="connsiteY2" fmla="*/ 378047 h 2464593"/>
                  <a:gd name="connsiteX3" fmla="*/ 2457450 w 3318510"/>
                  <a:gd name="connsiteY3" fmla="*/ 1103662 h 2464593"/>
                  <a:gd name="connsiteX4" fmla="*/ 1948815 w 3318510"/>
                  <a:gd name="connsiteY4" fmla="*/ 1151287 h 2464593"/>
                  <a:gd name="connsiteX5" fmla="*/ 1328833 w 3318510"/>
                  <a:gd name="connsiteY5" fmla="*/ 2146840 h 2464593"/>
                  <a:gd name="connsiteX6" fmla="*/ 0 w 3318510"/>
                  <a:gd name="connsiteY6" fmla="*/ 2146840 h 2464593"/>
                  <a:gd name="connsiteX7" fmla="*/ 0 w 3318510"/>
                  <a:gd name="connsiteY7" fmla="*/ 2464594 h 2464593"/>
                  <a:gd name="connsiteX8" fmla="*/ 1433894 w 3318510"/>
                  <a:gd name="connsiteY8" fmla="*/ 2449163 h 2464593"/>
                  <a:gd name="connsiteX9" fmla="*/ 2133314 w 3318510"/>
                  <a:gd name="connsiteY9" fmla="*/ 1381125 h 2464593"/>
                  <a:gd name="connsiteX10" fmla="*/ 2623852 w 3318510"/>
                  <a:gd name="connsiteY10" fmla="*/ 1369790 h 2464593"/>
                  <a:gd name="connsiteX11" fmla="*/ 3206592 w 3318510"/>
                  <a:gd name="connsiteY11" fmla="*/ 481679 h 2464593"/>
                  <a:gd name="connsiteX12" fmla="*/ 3318510 w 3318510"/>
                  <a:gd name="connsiteY12" fmla="*/ 523875 h 24645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3318510" h="2464593">
                    <a:moveTo>
                      <a:pt x="3305175" y="0"/>
                    </a:moveTo>
                    <a:lnTo>
                      <a:pt x="2851976" y="290513"/>
                    </a:lnTo>
                    <a:lnTo>
                      <a:pt x="2993898" y="378047"/>
                    </a:lnTo>
                    <a:cubicBezTo>
                      <a:pt x="2907602" y="517493"/>
                      <a:pt x="2457450" y="1103662"/>
                      <a:pt x="2457450" y="1103662"/>
                    </a:cubicBezTo>
                    <a:lnTo>
                      <a:pt x="1948815" y="1151287"/>
                    </a:lnTo>
                    <a:cubicBezTo>
                      <a:pt x="1760696" y="1512094"/>
                      <a:pt x="1328833" y="2146840"/>
                      <a:pt x="1328833" y="2146840"/>
                    </a:cubicBezTo>
                    <a:lnTo>
                      <a:pt x="0" y="2146840"/>
                    </a:lnTo>
                    <a:lnTo>
                      <a:pt x="0" y="2464594"/>
                    </a:lnTo>
                    <a:lnTo>
                      <a:pt x="1433894" y="2449163"/>
                    </a:lnTo>
                    <a:lnTo>
                      <a:pt x="2133314" y="1381125"/>
                    </a:lnTo>
                    <a:lnTo>
                      <a:pt x="2623852" y="1369790"/>
                    </a:lnTo>
                    <a:lnTo>
                      <a:pt x="3206592" y="481679"/>
                    </a:lnTo>
                    <a:lnTo>
                      <a:pt x="3318510" y="523875"/>
                    </a:lnTo>
                    <a:close/>
                  </a:path>
                </a:pathLst>
              </a:custGeom>
              <a:solidFill>
                <a:schemeClr val="bg1"/>
              </a:solidFill>
              <a:ln w="9525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75" name="任意多边形: 形状 674">
                <a:extLst>
                  <a:ext uri="{FF2B5EF4-FFF2-40B4-BE49-F238E27FC236}">
                    <a16:creationId xmlns:a16="http://schemas.microsoft.com/office/drawing/2014/main" id="{5EE6C754-3E02-5042-82E2-928845EF9476}"/>
                  </a:ext>
                </a:extLst>
              </p:cNvPr>
              <p:cNvSpPr/>
              <p:nvPr/>
            </p:nvSpPr>
            <p:spPr>
              <a:xfrm>
                <a:off x="6109716" y="3252406"/>
                <a:ext cx="329184" cy="968120"/>
              </a:xfrm>
              <a:custGeom>
                <a:avLst/>
                <a:gdLst>
                  <a:gd name="connsiteX0" fmla="*/ 0 w 329184"/>
                  <a:gd name="connsiteY0" fmla="*/ 0 h 968120"/>
                  <a:gd name="connsiteX1" fmla="*/ 329184 w 329184"/>
                  <a:gd name="connsiteY1" fmla="*/ 0 h 968120"/>
                  <a:gd name="connsiteX2" fmla="*/ 329184 w 329184"/>
                  <a:gd name="connsiteY2" fmla="*/ 968121 h 968120"/>
                  <a:gd name="connsiteX3" fmla="*/ 0 w 329184"/>
                  <a:gd name="connsiteY3" fmla="*/ 968121 h 9681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29184" h="968120">
                    <a:moveTo>
                      <a:pt x="0" y="0"/>
                    </a:moveTo>
                    <a:lnTo>
                      <a:pt x="329184" y="0"/>
                    </a:lnTo>
                    <a:lnTo>
                      <a:pt x="329184" y="968121"/>
                    </a:lnTo>
                    <a:lnTo>
                      <a:pt x="0" y="968121"/>
                    </a:lnTo>
                    <a:close/>
                  </a:path>
                </a:pathLst>
              </a:custGeom>
              <a:noFill/>
              <a:ln w="9525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76" name="任意多边形: 形状 675">
                <a:extLst>
                  <a:ext uri="{FF2B5EF4-FFF2-40B4-BE49-F238E27FC236}">
                    <a16:creationId xmlns:a16="http://schemas.microsoft.com/office/drawing/2014/main" id="{8B964A34-34CE-E454-5D9C-142FC3406B33}"/>
                  </a:ext>
                </a:extLst>
              </p:cNvPr>
              <p:cNvSpPr/>
              <p:nvPr/>
            </p:nvSpPr>
            <p:spPr>
              <a:xfrm>
                <a:off x="4203763" y="4365021"/>
                <a:ext cx="4024217" cy="165449"/>
              </a:xfrm>
              <a:custGeom>
                <a:avLst/>
                <a:gdLst>
                  <a:gd name="connsiteX0" fmla="*/ 0 w 4024217"/>
                  <a:gd name="connsiteY0" fmla="*/ 0 h 165449"/>
                  <a:gd name="connsiteX1" fmla="*/ 4024218 w 4024217"/>
                  <a:gd name="connsiteY1" fmla="*/ 0 h 165449"/>
                  <a:gd name="connsiteX2" fmla="*/ 4024218 w 4024217"/>
                  <a:gd name="connsiteY2" fmla="*/ 165449 h 165449"/>
                  <a:gd name="connsiteX3" fmla="*/ 0 w 4024217"/>
                  <a:gd name="connsiteY3" fmla="*/ 165449 h 1654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24217" h="165449">
                    <a:moveTo>
                      <a:pt x="0" y="0"/>
                    </a:moveTo>
                    <a:lnTo>
                      <a:pt x="4024218" y="0"/>
                    </a:lnTo>
                    <a:lnTo>
                      <a:pt x="4024218" y="165449"/>
                    </a:lnTo>
                    <a:lnTo>
                      <a:pt x="0" y="165449"/>
                    </a:lnTo>
                    <a:close/>
                  </a:path>
                </a:pathLst>
              </a:custGeom>
              <a:noFill/>
              <a:ln w="19050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77" name="任意多边形: 形状 676">
                <a:extLst>
                  <a:ext uri="{FF2B5EF4-FFF2-40B4-BE49-F238E27FC236}">
                    <a16:creationId xmlns:a16="http://schemas.microsoft.com/office/drawing/2014/main" id="{BF6CC1F3-589D-F762-A40B-B6065ED689E7}"/>
                  </a:ext>
                </a:extLst>
              </p:cNvPr>
              <p:cNvSpPr/>
              <p:nvPr/>
            </p:nvSpPr>
            <p:spPr>
              <a:xfrm>
                <a:off x="6036246" y="1943097"/>
                <a:ext cx="162274" cy="163274"/>
              </a:xfrm>
              <a:custGeom>
                <a:avLst/>
                <a:gdLst>
                  <a:gd name="connsiteX0" fmla="*/ 104140 w 162274"/>
                  <a:gd name="connsiteY0" fmla="*/ 2098 h 163274"/>
                  <a:gd name="connsiteX1" fmla="*/ 101188 w 162274"/>
                  <a:gd name="connsiteY1" fmla="*/ 3 h 163274"/>
                  <a:gd name="connsiteX2" fmla="*/ 60801 w 162274"/>
                  <a:gd name="connsiteY2" fmla="*/ 3 h 163274"/>
                  <a:gd name="connsiteX3" fmla="*/ 57849 w 162274"/>
                  <a:gd name="connsiteY3" fmla="*/ 2098 h 163274"/>
                  <a:gd name="connsiteX4" fmla="*/ 32 w 162274"/>
                  <a:gd name="connsiteY4" fmla="*/ 157927 h 163274"/>
                  <a:gd name="connsiteX5" fmla="*/ 32 w 162274"/>
                  <a:gd name="connsiteY5" fmla="*/ 158975 h 163274"/>
                  <a:gd name="connsiteX6" fmla="*/ 32 w 162274"/>
                  <a:gd name="connsiteY6" fmla="*/ 160118 h 163274"/>
                  <a:gd name="connsiteX7" fmla="*/ 889 w 162274"/>
                  <a:gd name="connsiteY7" fmla="*/ 162404 h 163274"/>
                  <a:gd name="connsiteX8" fmla="*/ 3271 w 162274"/>
                  <a:gd name="connsiteY8" fmla="*/ 163261 h 163274"/>
                  <a:gd name="connsiteX9" fmla="*/ 43275 w 162274"/>
                  <a:gd name="connsiteY9" fmla="*/ 163261 h 163274"/>
                  <a:gd name="connsiteX10" fmla="*/ 46228 w 162274"/>
                  <a:gd name="connsiteY10" fmla="*/ 161166 h 163274"/>
                  <a:gd name="connsiteX11" fmla="*/ 55087 w 162274"/>
                  <a:gd name="connsiteY11" fmla="*/ 137829 h 163274"/>
                  <a:gd name="connsiteX12" fmla="*/ 107379 w 162274"/>
                  <a:gd name="connsiteY12" fmla="*/ 137829 h 163274"/>
                  <a:gd name="connsiteX13" fmla="*/ 116046 w 162274"/>
                  <a:gd name="connsiteY13" fmla="*/ 161166 h 163274"/>
                  <a:gd name="connsiteX14" fmla="*/ 118999 w 162274"/>
                  <a:gd name="connsiteY14" fmla="*/ 163261 h 163274"/>
                  <a:gd name="connsiteX15" fmla="*/ 159195 w 162274"/>
                  <a:gd name="connsiteY15" fmla="*/ 163261 h 163274"/>
                  <a:gd name="connsiteX16" fmla="*/ 161386 w 162274"/>
                  <a:gd name="connsiteY16" fmla="*/ 162404 h 163274"/>
                  <a:gd name="connsiteX17" fmla="*/ 162243 w 162274"/>
                  <a:gd name="connsiteY17" fmla="*/ 160118 h 163274"/>
                  <a:gd name="connsiteX18" fmla="*/ 162243 w 162274"/>
                  <a:gd name="connsiteY18" fmla="*/ 158975 h 163274"/>
                  <a:gd name="connsiteX19" fmla="*/ 162243 w 162274"/>
                  <a:gd name="connsiteY19" fmla="*/ 158022 h 163274"/>
                  <a:gd name="connsiteX20" fmla="*/ 69850 w 162274"/>
                  <a:gd name="connsiteY20" fmla="*/ 97348 h 163274"/>
                  <a:gd name="connsiteX21" fmla="*/ 80899 w 162274"/>
                  <a:gd name="connsiteY21" fmla="*/ 67154 h 163274"/>
                  <a:gd name="connsiteX22" fmla="*/ 92329 w 162274"/>
                  <a:gd name="connsiteY22" fmla="*/ 97348 h 1632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162274" h="163274">
                    <a:moveTo>
                      <a:pt x="104140" y="2098"/>
                    </a:moveTo>
                    <a:cubicBezTo>
                      <a:pt x="103750" y="807"/>
                      <a:pt x="102535" y="-55"/>
                      <a:pt x="101188" y="3"/>
                    </a:cubicBezTo>
                    <a:lnTo>
                      <a:pt x="60801" y="3"/>
                    </a:lnTo>
                    <a:cubicBezTo>
                      <a:pt x="59454" y="-55"/>
                      <a:pt x="58239" y="807"/>
                      <a:pt x="57849" y="2098"/>
                    </a:cubicBezTo>
                    <a:lnTo>
                      <a:pt x="32" y="157927"/>
                    </a:lnTo>
                    <a:cubicBezTo>
                      <a:pt x="-11" y="158275"/>
                      <a:pt x="-11" y="158627"/>
                      <a:pt x="32" y="158975"/>
                    </a:cubicBezTo>
                    <a:lnTo>
                      <a:pt x="32" y="160118"/>
                    </a:lnTo>
                    <a:cubicBezTo>
                      <a:pt x="9" y="160963"/>
                      <a:pt x="316" y="161783"/>
                      <a:pt x="889" y="162404"/>
                    </a:cubicBezTo>
                    <a:cubicBezTo>
                      <a:pt x="1549" y="162975"/>
                      <a:pt x="2398" y="163280"/>
                      <a:pt x="3271" y="163261"/>
                    </a:cubicBezTo>
                    <a:lnTo>
                      <a:pt x="43275" y="163261"/>
                    </a:lnTo>
                    <a:cubicBezTo>
                      <a:pt x="44644" y="163395"/>
                      <a:pt x="45903" y="162502"/>
                      <a:pt x="46228" y="161166"/>
                    </a:cubicBezTo>
                    <a:lnTo>
                      <a:pt x="55087" y="137829"/>
                    </a:lnTo>
                    <a:lnTo>
                      <a:pt x="107379" y="137829"/>
                    </a:lnTo>
                    <a:lnTo>
                      <a:pt x="116046" y="161166"/>
                    </a:lnTo>
                    <a:cubicBezTo>
                      <a:pt x="116372" y="162502"/>
                      <a:pt x="117631" y="163395"/>
                      <a:pt x="118999" y="163261"/>
                    </a:cubicBezTo>
                    <a:lnTo>
                      <a:pt x="159195" y="163261"/>
                    </a:lnTo>
                    <a:cubicBezTo>
                      <a:pt x="160008" y="163270"/>
                      <a:pt x="160794" y="162963"/>
                      <a:pt x="161386" y="162404"/>
                    </a:cubicBezTo>
                    <a:cubicBezTo>
                      <a:pt x="161959" y="161783"/>
                      <a:pt x="162266" y="160963"/>
                      <a:pt x="162243" y="160118"/>
                    </a:cubicBezTo>
                    <a:lnTo>
                      <a:pt x="162243" y="158975"/>
                    </a:lnTo>
                    <a:cubicBezTo>
                      <a:pt x="162285" y="158659"/>
                      <a:pt x="162285" y="158339"/>
                      <a:pt x="162243" y="158022"/>
                    </a:cubicBezTo>
                    <a:close/>
                    <a:moveTo>
                      <a:pt x="69850" y="97348"/>
                    </a:moveTo>
                    <a:lnTo>
                      <a:pt x="80899" y="67154"/>
                    </a:lnTo>
                    <a:lnTo>
                      <a:pt x="92329" y="97348"/>
                    </a:lnTo>
                    <a:close/>
                  </a:path>
                </a:pathLst>
              </a:custGeom>
              <a:solidFill>
                <a:schemeClr val="bg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78" name="任意多边形: 形状 677">
                <a:extLst>
                  <a:ext uri="{FF2B5EF4-FFF2-40B4-BE49-F238E27FC236}">
                    <a16:creationId xmlns:a16="http://schemas.microsoft.com/office/drawing/2014/main" id="{BEE8BC3C-D7B8-663A-309C-08C5A832BED9}"/>
                  </a:ext>
                </a:extLst>
              </p:cNvPr>
              <p:cNvSpPr/>
              <p:nvPr/>
            </p:nvSpPr>
            <p:spPr>
              <a:xfrm>
                <a:off x="6216571" y="1942989"/>
                <a:ext cx="136510" cy="163372"/>
              </a:xfrm>
              <a:custGeom>
                <a:avLst/>
                <a:gdLst>
                  <a:gd name="connsiteX0" fmla="*/ 115840 w 136510"/>
                  <a:gd name="connsiteY0" fmla="*/ 19161 h 163372"/>
                  <a:gd name="connsiteX1" fmla="*/ 93265 w 136510"/>
                  <a:gd name="connsiteY1" fmla="*/ 4778 h 163372"/>
                  <a:gd name="connsiteX2" fmla="*/ 65452 w 136510"/>
                  <a:gd name="connsiteY2" fmla="*/ 16 h 163372"/>
                  <a:gd name="connsiteX3" fmla="*/ 3254 w 136510"/>
                  <a:gd name="connsiteY3" fmla="*/ 16 h 163372"/>
                  <a:gd name="connsiteX4" fmla="*/ 15 w 136510"/>
                  <a:gd name="connsiteY4" fmla="*/ 2652 h 163372"/>
                  <a:gd name="connsiteX5" fmla="*/ 15 w 136510"/>
                  <a:gd name="connsiteY5" fmla="*/ 3254 h 163372"/>
                  <a:gd name="connsiteX6" fmla="*/ 15 w 136510"/>
                  <a:gd name="connsiteY6" fmla="*/ 160131 h 163372"/>
                  <a:gd name="connsiteX7" fmla="*/ 873 w 136510"/>
                  <a:gd name="connsiteY7" fmla="*/ 162512 h 163372"/>
                  <a:gd name="connsiteX8" fmla="*/ 3254 w 136510"/>
                  <a:gd name="connsiteY8" fmla="*/ 163369 h 163372"/>
                  <a:gd name="connsiteX9" fmla="*/ 65166 w 136510"/>
                  <a:gd name="connsiteY9" fmla="*/ 163369 h 163372"/>
                  <a:gd name="connsiteX10" fmla="*/ 92980 w 136510"/>
                  <a:gd name="connsiteY10" fmla="*/ 158607 h 163372"/>
                  <a:gd name="connsiteX11" fmla="*/ 115554 w 136510"/>
                  <a:gd name="connsiteY11" fmla="*/ 144224 h 163372"/>
                  <a:gd name="connsiteX12" fmla="*/ 130984 w 136510"/>
                  <a:gd name="connsiteY12" fmla="*/ 118602 h 163372"/>
                  <a:gd name="connsiteX13" fmla="*/ 130984 w 136510"/>
                  <a:gd name="connsiteY13" fmla="*/ 44783 h 163372"/>
                  <a:gd name="connsiteX14" fmla="*/ 115840 w 136510"/>
                  <a:gd name="connsiteY14" fmla="*/ 19161 h 163372"/>
                  <a:gd name="connsiteX15" fmla="*/ 80597 w 136510"/>
                  <a:gd name="connsiteY15" fmla="*/ 113839 h 163372"/>
                  <a:gd name="connsiteX16" fmla="*/ 55165 w 136510"/>
                  <a:gd name="connsiteY16" fmla="*/ 124603 h 163372"/>
                  <a:gd name="connsiteX17" fmla="*/ 47640 w 136510"/>
                  <a:gd name="connsiteY17" fmla="*/ 124603 h 163372"/>
                  <a:gd name="connsiteX18" fmla="*/ 46116 w 136510"/>
                  <a:gd name="connsiteY18" fmla="*/ 123492 h 163372"/>
                  <a:gd name="connsiteX19" fmla="*/ 46116 w 136510"/>
                  <a:gd name="connsiteY19" fmla="*/ 123079 h 163372"/>
                  <a:gd name="connsiteX20" fmla="*/ 46116 w 136510"/>
                  <a:gd name="connsiteY20" fmla="*/ 40116 h 163372"/>
                  <a:gd name="connsiteX21" fmla="*/ 47640 w 136510"/>
                  <a:gd name="connsiteY21" fmla="*/ 38497 h 163372"/>
                  <a:gd name="connsiteX22" fmla="*/ 55165 w 136510"/>
                  <a:gd name="connsiteY22" fmla="*/ 38497 h 163372"/>
                  <a:gd name="connsiteX23" fmla="*/ 80597 w 136510"/>
                  <a:gd name="connsiteY23" fmla="*/ 49260 h 163372"/>
                  <a:gd name="connsiteX24" fmla="*/ 80597 w 136510"/>
                  <a:gd name="connsiteY24" fmla="*/ 113935 h 163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136510" h="163372">
                    <a:moveTo>
                      <a:pt x="115840" y="19161"/>
                    </a:moveTo>
                    <a:cubicBezTo>
                      <a:pt x="109364" y="12890"/>
                      <a:pt x="101685" y="7997"/>
                      <a:pt x="93265" y="4778"/>
                    </a:cubicBezTo>
                    <a:cubicBezTo>
                      <a:pt x="84354" y="1540"/>
                      <a:pt x="74934" y="-73"/>
                      <a:pt x="65452" y="16"/>
                    </a:cubicBezTo>
                    <a:lnTo>
                      <a:pt x="3254" y="16"/>
                    </a:lnTo>
                    <a:cubicBezTo>
                      <a:pt x="1632" y="-151"/>
                      <a:pt x="182" y="1030"/>
                      <a:pt x="15" y="2652"/>
                    </a:cubicBezTo>
                    <a:cubicBezTo>
                      <a:pt x="-5" y="2852"/>
                      <a:pt x="-5" y="3054"/>
                      <a:pt x="15" y="3254"/>
                    </a:cubicBezTo>
                    <a:lnTo>
                      <a:pt x="15" y="160131"/>
                    </a:lnTo>
                    <a:cubicBezTo>
                      <a:pt x="-3" y="161003"/>
                      <a:pt x="302" y="161852"/>
                      <a:pt x="873" y="162512"/>
                    </a:cubicBezTo>
                    <a:cubicBezTo>
                      <a:pt x="1523" y="163100"/>
                      <a:pt x="2378" y="163408"/>
                      <a:pt x="3254" y="163369"/>
                    </a:cubicBezTo>
                    <a:lnTo>
                      <a:pt x="65166" y="163369"/>
                    </a:lnTo>
                    <a:cubicBezTo>
                      <a:pt x="74648" y="163458"/>
                      <a:pt x="84068" y="161845"/>
                      <a:pt x="92980" y="158607"/>
                    </a:cubicBezTo>
                    <a:cubicBezTo>
                      <a:pt x="101399" y="155388"/>
                      <a:pt x="109079" y="150495"/>
                      <a:pt x="115554" y="144224"/>
                    </a:cubicBezTo>
                    <a:cubicBezTo>
                      <a:pt x="122629" y="137006"/>
                      <a:pt x="127913" y="128231"/>
                      <a:pt x="130984" y="118602"/>
                    </a:cubicBezTo>
                    <a:cubicBezTo>
                      <a:pt x="138353" y="94547"/>
                      <a:pt x="138353" y="68838"/>
                      <a:pt x="130984" y="44783"/>
                    </a:cubicBezTo>
                    <a:cubicBezTo>
                      <a:pt x="128010" y="35175"/>
                      <a:pt x="122822" y="26399"/>
                      <a:pt x="115840" y="19161"/>
                    </a:cubicBezTo>
                    <a:close/>
                    <a:moveTo>
                      <a:pt x="80597" y="113839"/>
                    </a:moveTo>
                    <a:cubicBezTo>
                      <a:pt x="74096" y="120966"/>
                      <a:pt x="64807" y="124898"/>
                      <a:pt x="55165" y="124603"/>
                    </a:cubicBezTo>
                    <a:lnTo>
                      <a:pt x="47640" y="124603"/>
                    </a:lnTo>
                    <a:cubicBezTo>
                      <a:pt x="46913" y="124717"/>
                      <a:pt x="46231" y="124219"/>
                      <a:pt x="46116" y="123492"/>
                    </a:cubicBezTo>
                    <a:cubicBezTo>
                      <a:pt x="46095" y="123355"/>
                      <a:pt x="46095" y="123216"/>
                      <a:pt x="46116" y="123079"/>
                    </a:cubicBezTo>
                    <a:lnTo>
                      <a:pt x="46116" y="40116"/>
                    </a:lnTo>
                    <a:cubicBezTo>
                      <a:pt x="46116" y="38973"/>
                      <a:pt x="46688" y="38497"/>
                      <a:pt x="47640" y="38497"/>
                    </a:cubicBezTo>
                    <a:lnTo>
                      <a:pt x="55165" y="38497"/>
                    </a:lnTo>
                    <a:cubicBezTo>
                      <a:pt x="64817" y="38149"/>
                      <a:pt x="74127" y="42090"/>
                      <a:pt x="80597" y="49260"/>
                    </a:cubicBezTo>
                    <a:cubicBezTo>
                      <a:pt x="93679" y="68834"/>
                      <a:pt x="93679" y="94361"/>
                      <a:pt x="80597" y="113935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79" name="任意多边形: 形状 678">
                <a:extLst>
                  <a:ext uri="{FF2B5EF4-FFF2-40B4-BE49-F238E27FC236}">
                    <a16:creationId xmlns:a16="http://schemas.microsoft.com/office/drawing/2014/main" id="{C56C852B-B33A-7299-828D-0FDE29103568}"/>
                  </a:ext>
                </a:extLst>
              </p:cNvPr>
              <p:cNvSpPr/>
              <p:nvPr/>
            </p:nvSpPr>
            <p:spPr>
              <a:xfrm>
                <a:off x="6369117" y="1942973"/>
                <a:ext cx="108196" cy="168149"/>
              </a:xfrm>
              <a:custGeom>
                <a:avLst/>
                <a:gdLst>
                  <a:gd name="connsiteX0" fmla="*/ 104168 w 108196"/>
                  <a:gd name="connsiteY0" fmla="*/ 100710 h 168149"/>
                  <a:gd name="connsiteX1" fmla="*/ 94643 w 108196"/>
                  <a:gd name="connsiteY1" fmla="*/ 84803 h 168149"/>
                  <a:gd name="connsiteX2" fmla="*/ 81498 w 108196"/>
                  <a:gd name="connsiteY2" fmla="*/ 74040 h 168149"/>
                  <a:gd name="connsiteX3" fmla="*/ 66830 w 108196"/>
                  <a:gd name="connsiteY3" fmla="*/ 68039 h 168149"/>
                  <a:gd name="connsiteX4" fmla="*/ 55495 w 108196"/>
                  <a:gd name="connsiteY4" fmla="*/ 63658 h 168149"/>
                  <a:gd name="connsiteX5" fmla="*/ 48923 w 108196"/>
                  <a:gd name="connsiteY5" fmla="*/ 57943 h 168149"/>
                  <a:gd name="connsiteX6" fmla="*/ 46256 w 108196"/>
                  <a:gd name="connsiteY6" fmla="*/ 52990 h 168149"/>
                  <a:gd name="connsiteX7" fmla="*/ 45589 w 108196"/>
                  <a:gd name="connsiteY7" fmla="*/ 49370 h 168149"/>
                  <a:gd name="connsiteX8" fmla="*/ 46256 w 108196"/>
                  <a:gd name="connsiteY8" fmla="*/ 46132 h 168149"/>
                  <a:gd name="connsiteX9" fmla="*/ 48637 w 108196"/>
                  <a:gd name="connsiteY9" fmla="*/ 41940 h 168149"/>
                  <a:gd name="connsiteX10" fmla="*/ 54352 w 108196"/>
                  <a:gd name="connsiteY10" fmla="*/ 37940 h 168149"/>
                  <a:gd name="connsiteX11" fmla="*/ 63877 w 108196"/>
                  <a:gd name="connsiteY11" fmla="*/ 36511 h 168149"/>
                  <a:gd name="connsiteX12" fmla="*/ 93786 w 108196"/>
                  <a:gd name="connsiteY12" fmla="*/ 40226 h 168149"/>
                  <a:gd name="connsiteX13" fmla="*/ 96262 w 108196"/>
                  <a:gd name="connsiteY13" fmla="*/ 39655 h 168149"/>
                  <a:gd name="connsiteX14" fmla="*/ 97596 w 108196"/>
                  <a:gd name="connsiteY14" fmla="*/ 37464 h 168149"/>
                  <a:gd name="connsiteX15" fmla="*/ 100644 w 108196"/>
                  <a:gd name="connsiteY15" fmla="*/ 5651 h 168149"/>
                  <a:gd name="connsiteX16" fmla="*/ 99882 w 108196"/>
                  <a:gd name="connsiteY16" fmla="*/ 3364 h 168149"/>
                  <a:gd name="connsiteX17" fmla="*/ 97882 w 108196"/>
                  <a:gd name="connsiteY17" fmla="*/ 2222 h 168149"/>
                  <a:gd name="connsiteX18" fmla="*/ 62258 w 108196"/>
                  <a:gd name="connsiteY18" fmla="*/ 126 h 168149"/>
                  <a:gd name="connsiteX19" fmla="*/ 16633 w 108196"/>
                  <a:gd name="connsiteY19" fmla="*/ 12127 h 168149"/>
                  <a:gd name="connsiteX20" fmla="*/ 60 w 108196"/>
                  <a:gd name="connsiteY20" fmla="*/ 46989 h 168149"/>
                  <a:gd name="connsiteX21" fmla="*/ 3680 w 108196"/>
                  <a:gd name="connsiteY21" fmla="*/ 67658 h 168149"/>
                  <a:gd name="connsiteX22" fmla="*/ 13205 w 108196"/>
                  <a:gd name="connsiteY22" fmla="*/ 83565 h 168149"/>
                  <a:gd name="connsiteX23" fmla="*/ 26254 w 108196"/>
                  <a:gd name="connsiteY23" fmla="*/ 94138 h 168149"/>
                  <a:gd name="connsiteX24" fmla="*/ 40922 w 108196"/>
                  <a:gd name="connsiteY24" fmla="*/ 100234 h 168149"/>
                  <a:gd name="connsiteX25" fmla="*/ 52257 w 108196"/>
                  <a:gd name="connsiteY25" fmla="*/ 104615 h 168149"/>
                  <a:gd name="connsiteX26" fmla="*/ 58829 w 108196"/>
                  <a:gd name="connsiteY26" fmla="*/ 110330 h 168149"/>
                  <a:gd name="connsiteX27" fmla="*/ 61306 w 108196"/>
                  <a:gd name="connsiteY27" fmla="*/ 115188 h 168149"/>
                  <a:gd name="connsiteX28" fmla="*/ 61973 w 108196"/>
                  <a:gd name="connsiteY28" fmla="*/ 118808 h 168149"/>
                  <a:gd name="connsiteX29" fmla="*/ 61306 w 108196"/>
                  <a:gd name="connsiteY29" fmla="*/ 122141 h 168149"/>
                  <a:gd name="connsiteX30" fmla="*/ 59020 w 108196"/>
                  <a:gd name="connsiteY30" fmla="*/ 126428 h 168149"/>
                  <a:gd name="connsiteX31" fmla="*/ 53400 w 108196"/>
                  <a:gd name="connsiteY31" fmla="*/ 130333 h 168149"/>
                  <a:gd name="connsiteX32" fmla="*/ 43875 w 108196"/>
                  <a:gd name="connsiteY32" fmla="*/ 131666 h 168149"/>
                  <a:gd name="connsiteX33" fmla="*/ 15300 w 108196"/>
                  <a:gd name="connsiteY33" fmla="*/ 128142 h 168149"/>
                  <a:gd name="connsiteX34" fmla="*/ 12729 w 108196"/>
                  <a:gd name="connsiteY34" fmla="*/ 128618 h 168149"/>
                  <a:gd name="connsiteX35" fmla="*/ 11395 w 108196"/>
                  <a:gd name="connsiteY35" fmla="*/ 130905 h 168149"/>
                  <a:gd name="connsiteX36" fmla="*/ 8346 w 108196"/>
                  <a:gd name="connsiteY36" fmla="*/ 162718 h 168149"/>
                  <a:gd name="connsiteX37" fmla="*/ 9108 w 108196"/>
                  <a:gd name="connsiteY37" fmla="*/ 165004 h 168149"/>
                  <a:gd name="connsiteX38" fmla="*/ 11109 w 108196"/>
                  <a:gd name="connsiteY38" fmla="*/ 166147 h 168149"/>
                  <a:gd name="connsiteX39" fmla="*/ 45684 w 108196"/>
                  <a:gd name="connsiteY39" fmla="*/ 168147 h 168149"/>
                  <a:gd name="connsiteX40" fmla="*/ 93310 w 108196"/>
                  <a:gd name="connsiteY40" fmla="*/ 156622 h 168149"/>
                  <a:gd name="connsiteX41" fmla="*/ 108073 w 108196"/>
                  <a:gd name="connsiteY41" fmla="*/ 121284 h 168149"/>
                  <a:gd name="connsiteX42" fmla="*/ 104168 w 108196"/>
                  <a:gd name="connsiteY42" fmla="*/ 100710 h 1681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</a:cxnLst>
                <a:rect l="l" t="t" r="r" b="b"/>
                <a:pathLst>
                  <a:path w="108196" h="168149">
                    <a:moveTo>
                      <a:pt x="104168" y="100710"/>
                    </a:moveTo>
                    <a:cubicBezTo>
                      <a:pt x="102079" y="94829"/>
                      <a:pt x="98842" y="89421"/>
                      <a:pt x="94643" y="84803"/>
                    </a:cubicBezTo>
                    <a:cubicBezTo>
                      <a:pt x="90770" y="80636"/>
                      <a:pt x="86348" y="77015"/>
                      <a:pt x="81498" y="74040"/>
                    </a:cubicBezTo>
                    <a:cubicBezTo>
                      <a:pt x="76941" y="71307"/>
                      <a:pt x="71996" y="69284"/>
                      <a:pt x="66830" y="68039"/>
                    </a:cubicBezTo>
                    <a:cubicBezTo>
                      <a:pt x="62870" y="67102"/>
                      <a:pt x="59056" y="65628"/>
                      <a:pt x="55495" y="63658"/>
                    </a:cubicBezTo>
                    <a:cubicBezTo>
                      <a:pt x="52915" y="62253"/>
                      <a:pt x="50672" y="60303"/>
                      <a:pt x="48923" y="57943"/>
                    </a:cubicBezTo>
                    <a:cubicBezTo>
                      <a:pt x="47841" y="56403"/>
                      <a:pt x="46945" y="54741"/>
                      <a:pt x="46256" y="52990"/>
                    </a:cubicBezTo>
                    <a:cubicBezTo>
                      <a:pt x="45867" y="51820"/>
                      <a:pt x="45643" y="50602"/>
                      <a:pt x="45589" y="49370"/>
                    </a:cubicBezTo>
                    <a:cubicBezTo>
                      <a:pt x="45654" y="48264"/>
                      <a:pt x="45879" y="47173"/>
                      <a:pt x="46256" y="46132"/>
                    </a:cubicBezTo>
                    <a:cubicBezTo>
                      <a:pt x="46896" y="44653"/>
                      <a:pt x="47694" y="43247"/>
                      <a:pt x="48637" y="41940"/>
                    </a:cubicBezTo>
                    <a:cubicBezTo>
                      <a:pt x="50060" y="40025"/>
                      <a:pt x="52065" y="38621"/>
                      <a:pt x="54352" y="37940"/>
                    </a:cubicBezTo>
                    <a:cubicBezTo>
                      <a:pt x="57399" y="36830"/>
                      <a:pt x="60638" y="36344"/>
                      <a:pt x="63877" y="36511"/>
                    </a:cubicBezTo>
                    <a:cubicBezTo>
                      <a:pt x="73947" y="36729"/>
                      <a:pt x="83968" y="37973"/>
                      <a:pt x="93786" y="40226"/>
                    </a:cubicBezTo>
                    <a:cubicBezTo>
                      <a:pt x="94653" y="40506"/>
                      <a:pt x="95605" y="40286"/>
                      <a:pt x="96262" y="39655"/>
                    </a:cubicBezTo>
                    <a:cubicBezTo>
                      <a:pt x="96966" y="39118"/>
                      <a:pt x="97442" y="38336"/>
                      <a:pt x="97596" y="37464"/>
                    </a:cubicBezTo>
                    <a:lnTo>
                      <a:pt x="100644" y="5651"/>
                    </a:lnTo>
                    <a:cubicBezTo>
                      <a:pt x="100637" y="4827"/>
                      <a:pt x="100371" y="4027"/>
                      <a:pt x="99882" y="3364"/>
                    </a:cubicBezTo>
                    <a:cubicBezTo>
                      <a:pt x="99384" y="2744"/>
                      <a:pt x="98669" y="2336"/>
                      <a:pt x="97882" y="2222"/>
                    </a:cubicBezTo>
                    <a:cubicBezTo>
                      <a:pt x="86053" y="893"/>
                      <a:pt x="74161" y="193"/>
                      <a:pt x="62258" y="126"/>
                    </a:cubicBezTo>
                    <a:cubicBezTo>
                      <a:pt x="46163" y="-801"/>
                      <a:pt x="30189" y="3401"/>
                      <a:pt x="16633" y="12127"/>
                    </a:cubicBezTo>
                    <a:cubicBezTo>
                      <a:pt x="5554" y="20185"/>
                      <a:pt x="-686" y="33310"/>
                      <a:pt x="60" y="46989"/>
                    </a:cubicBezTo>
                    <a:cubicBezTo>
                      <a:pt x="21" y="54040"/>
                      <a:pt x="1247" y="61040"/>
                      <a:pt x="3680" y="67658"/>
                    </a:cubicBezTo>
                    <a:cubicBezTo>
                      <a:pt x="5800" y="73525"/>
                      <a:pt x="9034" y="78926"/>
                      <a:pt x="13205" y="83565"/>
                    </a:cubicBezTo>
                    <a:cubicBezTo>
                      <a:pt x="17078" y="87640"/>
                      <a:pt x="21464" y="91194"/>
                      <a:pt x="26254" y="94138"/>
                    </a:cubicBezTo>
                    <a:cubicBezTo>
                      <a:pt x="30790" y="96932"/>
                      <a:pt x="35741" y="98990"/>
                      <a:pt x="40922" y="100234"/>
                    </a:cubicBezTo>
                    <a:cubicBezTo>
                      <a:pt x="44914" y="101069"/>
                      <a:pt x="48742" y="102549"/>
                      <a:pt x="52257" y="104615"/>
                    </a:cubicBezTo>
                    <a:cubicBezTo>
                      <a:pt x="54878" y="105960"/>
                      <a:pt x="57134" y="107921"/>
                      <a:pt x="58829" y="110330"/>
                    </a:cubicBezTo>
                    <a:cubicBezTo>
                      <a:pt x="59860" y="111837"/>
                      <a:pt x="60693" y="113469"/>
                      <a:pt x="61306" y="115188"/>
                    </a:cubicBezTo>
                    <a:cubicBezTo>
                      <a:pt x="61733" y="116348"/>
                      <a:pt x="61958" y="117572"/>
                      <a:pt x="61973" y="118808"/>
                    </a:cubicBezTo>
                    <a:cubicBezTo>
                      <a:pt x="61952" y="119950"/>
                      <a:pt x="61726" y="121079"/>
                      <a:pt x="61306" y="122141"/>
                    </a:cubicBezTo>
                    <a:cubicBezTo>
                      <a:pt x="60768" y="123679"/>
                      <a:pt x="59997" y="125124"/>
                      <a:pt x="59020" y="126428"/>
                    </a:cubicBezTo>
                    <a:cubicBezTo>
                      <a:pt x="57566" y="128247"/>
                      <a:pt x="55613" y="129604"/>
                      <a:pt x="53400" y="130333"/>
                    </a:cubicBezTo>
                    <a:cubicBezTo>
                      <a:pt x="50352" y="131434"/>
                      <a:pt x="47109" y="131888"/>
                      <a:pt x="43875" y="131666"/>
                    </a:cubicBezTo>
                    <a:cubicBezTo>
                      <a:pt x="34256" y="131457"/>
                      <a:pt x="24682" y="130276"/>
                      <a:pt x="15300" y="128142"/>
                    </a:cubicBezTo>
                    <a:cubicBezTo>
                      <a:pt x="14418" y="127859"/>
                      <a:pt x="13452" y="128038"/>
                      <a:pt x="12729" y="128618"/>
                    </a:cubicBezTo>
                    <a:cubicBezTo>
                      <a:pt x="11970" y="129147"/>
                      <a:pt x="11482" y="129983"/>
                      <a:pt x="11395" y="130905"/>
                    </a:cubicBezTo>
                    <a:lnTo>
                      <a:pt x="8346" y="162718"/>
                    </a:lnTo>
                    <a:cubicBezTo>
                      <a:pt x="8353" y="163541"/>
                      <a:pt x="8620" y="164341"/>
                      <a:pt x="9108" y="165004"/>
                    </a:cubicBezTo>
                    <a:cubicBezTo>
                      <a:pt x="9606" y="165624"/>
                      <a:pt x="10321" y="166033"/>
                      <a:pt x="11109" y="166147"/>
                    </a:cubicBezTo>
                    <a:cubicBezTo>
                      <a:pt x="22582" y="167522"/>
                      <a:pt x="34129" y="168190"/>
                      <a:pt x="45684" y="168147"/>
                    </a:cubicBezTo>
                    <a:cubicBezTo>
                      <a:pt x="67592" y="168147"/>
                      <a:pt x="83467" y="164305"/>
                      <a:pt x="93310" y="156622"/>
                    </a:cubicBezTo>
                    <a:cubicBezTo>
                      <a:pt x="103614" y="147892"/>
                      <a:pt x="109105" y="134749"/>
                      <a:pt x="108073" y="121284"/>
                    </a:cubicBezTo>
                    <a:cubicBezTo>
                      <a:pt x="108039" y="114245"/>
                      <a:pt x="106715" y="107272"/>
                      <a:pt x="104168" y="100710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80" name="任意多边形: 形状 679">
                <a:extLst>
                  <a:ext uri="{FF2B5EF4-FFF2-40B4-BE49-F238E27FC236}">
                    <a16:creationId xmlns:a16="http://schemas.microsoft.com/office/drawing/2014/main" id="{4909A2AA-2C15-BCEA-D799-F3903B3F896C}"/>
                  </a:ext>
                </a:extLst>
              </p:cNvPr>
              <p:cNvSpPr/>
              <p:nvPr/>
            </p:nvSpPr>
            <p:spPr>
              <a:xfrm>
                <a:off x="4203763" y="1278636"/>
                <a:ext cx="4024217" cy="165449"/>
              </a:xfrm>
              <a:custGeom>
                <a:avLst/>
                <a:gdLst>
                  <a:gd name="connsiteX0" fmla="*/ 0 w 4024217"/>
                  <a:gd name="connsiteY0" fmla="*/ 0 h 165449"/>
                  <a:gd name="connsiteX1" fmla="*/ 4024218 w 4024217"/>
                  <a:gd name="connsiteY1" fmla="*/ 0 h 165449"/>
                  <a:gd name="connsiteX2" fmla="*/ 4024218 w 4024217"/>
                  <a:gd name="connsiteY2" fmla="*/ 165449 h 165449"/>
                  <a:gd name="connsiteX3" fmla="*/ 0 w 4024217"/>
                  <a:gd name="connsiteY3" fmla="*/ 165449 h 1654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24217" h="165449">
                    <a:moveTo>
                      <a:pt x="0" y="0"/>
                    </a:moveTo>
                    <a:lnTo>
                      <a:pt x="4024218" y="0"/>
                    </a:lnTo>
                    <a:lnTo>
                      <a:pt x="4024218" y="165449"/>
                    </a:lnTo>
                    <a:lnTo>
                      <a:pt x="0" y="165449"/>
                    </a:lnTo>
                    <a:close/>
                  </a:path>
                </a:pathLst>
              </a:custGeom>
              <a:noFill/>
              <a:ln w="19050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81" name="任意多边形: 形状 680">
                <a:extLst>
                  <a:ext uri="{FF2B5EF4-FFF2-40B4-BE49-F238E27FC236}">
                    <a16:creationId xmlns:a16="http://schemas.microsoft.com/office/drawing/2014/main" id="{2DB0A7B4-661C-6128-8032-4A1B2E2824C0}"/>
                  </a:ext>
                </a:extLst>
              </p:cNvPr>
              <p:cNvSpPr/>
              <p:nvPr/>
            </p:nvSpPr>
            <p:spPr>
              <a:xfrm>
                <a:off x="5867876" y="1837658"/>
                <a:ext cx="777239" cy="378809"/>
              </a:xfrm>
              <a:custGeom>
                <a:avLst/>
                <a:gdLst>
                  <a:gd name="connsiteX0" fmla="*/ 0 w 777239"/>
                  <a:gd name="connsiteY0" fmla="*/ 0 h 378809"/>
                  <a:gd name="connsiteX1" fmla="*/ 777240 w 777239"/>
                  <a:gd name="connsiteY1" fmla="*/ 0 h 378809"/>
                  <a:gd name="connsiteX2" fmla="*/ 777240 w 777239"/>
                  <a:gd name="connsiteY2" fmla="*/ 378809 h 378809"/>
                  <a:gd name="connsiteX3" fmla="*/ 0 w 777239"/>
                  <a:gd name="connsiteY3" fmla="*/ 378809 h 3788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77239" h="378809">
                    <a:moveTo>
                      <a:pt x="0" y="0"/>
                    </a:moveTo>
                    <a:lnTo>
                      <a:pt x="777240" y="0"/>
                    </a:lnTo>
                    <a:lnTo>
                      <a:pt x="777240" y="378809"/>
                    </a:lnTo>
                    <a:lnTo>
                      <a:pt x="0" y="378809"/>
                    </a:lnTo>
                    <a:close/>
                  </a:path>
                </a:pathLst>
              </a:custGeom>
              <a:noFill/>
              <a:ln w="19050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682" name="图形 664">
              <a:extLst>
                <a:ext uri="{FF2B5EF4-FFF2-40B4-BE49-F238E27FC236}">
                  <a16:creationId xmlns:a16="http://schemas.microsoft.com/office/drawing/2014/main" id="{C80A0622-9434-1507-086D-5420B28C6138}"/>
                </a:ext>
              </a:extLst>
            </p:cNvPr>
            <p:cNvGrpSpPr/>
            <p:nvPr/>
          </p:nvGrpSpPr>
          <p:grpSpPr>
            <a:xfrm>
              <a:off x="6790563" y="1364235"/>
              <a:ext cx="2201513" cy="4215128"/>
              <a:chOff x="6790563" y="1364235"/>
              <a:chExt cx="2201513" cy="4215128"/>
            </a:xfrm>
          </p:grpSpPr>
          <p:grpSp>
            <p:nvGrpSpPr>
              <p:cNvPr id="683" name="图形 664">
                <a:extLst>
                  <a:ext uri="{FF2B5EF4-FFF2-40B4-BE49-F238E27FC236}">
                    <a16:creationId xmlns:a16="http://schemas.microsoft.com/office/drawing/2014/main" id="{FF6567BC-A7C3-D317-B308-855D5C715968}"/>
                  </a:ext>
                </a:extLst>
              </p:cNvPr>
              <p:cNvGrpSpPr/>
              <p:nvPr/>
            </p:nvGrpSpPr>
            <p:grpSpPr>
              <a:xfrm>
                <a:off x="7793735" y="3007804"/>
                <a:ext cx="490382" cy="2535745"/>
                <a:chOff x="7793735" y="3007804"/>
                <a:chExt cx="490382" cy="2535745"/>
              </a:xfrm>
            </p:grpSpPr>
            <p:sp>
              <p:nvSpPr>
                <p:cNvPr id="684" name="任意多边形: 形状 683">
                  <a:extLst>
                    <a:ext uri="{FF2B5EF4-FFF2-40B4-BE49-F238E27FC236}">
                      <a16:creationId xmlns:a16="http://schemas.microsoft.com/office/drawing/2014/main" id="{C5857AFF-73B3-FCEF-07AE-9F2ECC5923B1}"/>
                    </a:ext>
                  </a:extLst>
                </p:cNvPr>
                <p:cNvSpPr/>
                <p:nvPr/>
              </p:nvSpPr>
              <p:spPr>
                <a:xfrm>
                  <a:off x="7803356" y="5249322"/>
                  <a:ext cx="480761" cy="294227"/>
                </a:xfrm>
                <a:custGeom>
                  <a:avLst/>
                  <a:gdLst>
                    <a:gd name="connsiteX0" fmla="*/ 0 w 480761"/>
                    <a:gd name="connsiteY0" fmla="*/ 0 h 294227"/>
                    <a:gd name="connsiteX1" fmla="*/ 0 w 480761"/>
                    <a:gd name="connsiteY1" fmla="*/ 294227 h 294227"/>
                    <a:gd name="connsiteX2" fmla="*/ 476250 w 480761"/>
                    <a:gd name="connsiteY2" fmla="*/ 294227 h 294227"/>
                    <a:gd name="connsiteX3" fmla="*/ 418148 w 480761"/>
                    <a:gd name="connsiteY3" fmla="*/ 224695 h 294227"/>
                    <a:gd name="connsiteX4" fmla="*/ 245936 w 480761"/>
                    <a:gd name="connsiteY4" fmla="*/ 52578 h 2942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80761" h="294227">
                      <a:moveTo>
                        <a:pt x="0" y="0"/>
                      </a:moveTo>
                      <a:lnTo>
                        <a:pt x="0" y="294227"/>
                      </a:lnTo>
                      <a:lnTo>
                        <a:pt x="476250" y="294227"/>
                      </a:lnTo>
                      <a:cubicBezTo>
                        <a:pt x="476250" y="294227"/>
                        <a:pt x="504825" y="266891"/>
                        <a:pt x="418148" y="224695"/>
                      </a:cubicBezTo>
                      <a:cubicBezTo>
                        <a:pt x="336328" y="184880"/>
                        <a:pt x="286988" y="146018"/>
                        <a:pt x="245936" y="52578"/>
                      </a:cubicBezTo>
                      <a:close/>
                    </a:path>
                  </a:pathLst>
                </a:custGeom>
                <a:solidFill>
                  <a:srgbClr val="683F1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85" name="任意多边形: 形状 684">
                  <a:extLst>
                    <a:ext uri="{FF2B5EF4-FFF2-40B4-BE49-F238E27FC236}">
                      <a16:creationId xmlns:a16="http://schemas.microsoft.com/office/drawing/2014/main" id="{9EA63019-54B1-5876-9123-D16A3DF31B85}"/>
                    </a:ext>
                  </a:extLst>
                </p:cNvPr>
                <p:cNvSpPr/>
                <p:nvPr/>
              </p:nvSpPr>
              <p:spPr>
                <a:xfrm>
                  <a:off x="7793735" y="3007804"/>
                  <a:ext cx="316039" cy="2321814"/>
                </a:xfrm>
                <a:custGeom>
                  <a:avLst/>
                  <a:gdLst>
                    <a:gd name="connsiteX0" fmla="*/ 0 w 316039"/>
                    <a:gd name="connsiteY0" fmla="*/ 2321814 h 2321814"/>
                    <a:gd name="connsiteX1" fmla="*/ 300514 w 316039"/>
                    <a:gd name="connsiteY1" fmla="*/ 2321814 h 2321814"/>
                    <a:gd name="connsiteX2" fmla="*/ 316039 w 316039"/>
                    <a:gd name="connsiteY2" fmla="*/ 0 h 2321814"/>
                    <a:gd name="connsiteX3" fmla="*/ 24099 w 316039"/>
                    <a:gd name="connsiteY3" fmla="*/ 22098 h 2321814"/>
                    <a:gd name="connsiteX4" fmla="*/ 0 w 316039"/>
                    <a:gd name="connsiteY4" fmla="*/ 2321814 h 23218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16039" h="2321814">
                      <a:moveTo>
                        <a:pt x="0" y="2321814"/>
                      </a:moveTo>
                      <a:lnTo>
                        <a:pt x="300514" y="2321814"/>
                      </a:lnTo>
                      <a:lnTo>
                        <a:pt x="316039" y="0"/>
                      </a:lnTo>
                      <a:lnTo>
                        <a:pt x="24099" y="22098"/>
                      </a:lnTo>
                      <a:lnTo>
                        <a:pt x="0" y="2321814"/>
                      </a:lnTo>
                      <a:close/>
                    </a:path>
                  </a:pathLst>
                </a:custGeom>
                <a:solidFill>
                  <a:srgbClr val="A7CA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86" name="任意多边形: 形状 685">
                  <a:extLst>
                    <a:ext uri="{FF2B5EF4-FFF2-40B4-BE49-F238E27FC236}">
                      <a16:creationId xmlns:a16="http://schemas.microsoft.com/office/drawing/2014/main" id="{22DC478D-3F95-EC8D-5F15-E1F2FAC9CE67}"/>
                    </a:ext>
                  </a:extLst>
                </p:cNvPr>
                <p:cNvSpPr/>
                <p:nvPr/>
              </p:nvSpPr>
              <p:spPr>
                <a:xfrm>
                  <a:off x="7867650" y="3301365"/>
                  <a:ext cx="55626" cy="21050"/>
                </a:xfrm>
                <a:custGeom>
                  <a:avLst/>
                  <a:gdLst>
                    <a:gd name="connsiteX0" fmla="*/ 0 w 55626"/>
                    <a:gd name="connsiteY0" fmla="*/ 21050 h 21050"/>
                    <a:gd name="connsiteX1" fmla="*/ 55626 w 55626"/>
                    <a:gd name="connsiteY1" fmla="*/ 0 h 21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55626" h="21050">
                      <a:moveTo>
                        <a:pt x="0" y="21050"/>
                      </a:moveTo>
                      <a:cubicBezTo>
                        <a:pt x="40291" y="14573"/>
                        <a:pt x="55626" y="0"/>
                        <a:pt x="55626" y="0"/>
                      </a:cubicBezTo>
                    </a:path>
                  </a:pathLst>
                </a:custGeom>
                <a:noFill/>
                <a:ln w="7144" cap="rnd">
                  <a:solidFill>
                    <a:srgbClr val="83ADDF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87" name="任意多边形: 形状 686">
                  <a:extLst>
                    <a:ext uri="{FF2B5EF4-FFF2-40B4-BE49-F238E27FC236}">
                      <a16:creationId xmlns:a16="http://schemas.microsoft.com/office/drawing/2014/main" id="{79891BF4-B844-8D57-1C40-6B0AAD85DCEC}"/>
                    </a:ext>
                  </a:extLst>
                </p:cNvPr>
                <p:cNvSpPr/>
                <p:nvPr/>
              </p:nvSpPr>
              <p:spPr>
                <a:xfrm>
                  <a:off x="8022378" y="3092005"/>
                  <a:ext cx="57298" cy="191642"/>
                </a:xfrm>
                <a:custGeom>
                  <a:avLst/>
                  <a:gdLst>
                    <a:gd name="connsiteX0" fmla="*/ 148 w 57298"/>
                    <a:gd name="connsiteY0" fmla="*/ 0 h 191642"/>
                    <a:gd name="connsiteX1" fmla="*/ 57298 w 57298"/>
                    <a:gd name="connsiteY1" fmla="*/ 191643 h 1916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57298" h="191642">
                      <a:moveTo>
                        <a:pt x="148" y="0"/>
                      </a:moveTo>
                      <a:cubicBezTo>
                        <a:pt x="-2233" y="75533"/>
                        <a:pt x="24342" y="167450"/>
                        <a:pt x="57298" y="191643"/>
                      </a:cubicBezTo>
                    </a:path>
                  </a:pathLst>
                </a:custGeom>
                <a:noFill/>
                <a:ln w="7144" cap="rnd">
                  <a:solidFill>
                    <a:srgbClr val="83ADDF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688" name="图形 664">
                <a:extLst>
                  <a:ext uri="{FF2B5EF4-FFF2-40B4-BE49-F238E27FC236}">
                    <a16:creationId xmlns:a16="http://schemas.microsoft.com/office/drawing/2014/main" id="{35EB7EB8-F1A1-545D-C856-90827F7F4F3A}"/>
                  </a:ext>
                </a:extLst>
              </p:cNvPr>
              <p:cNvGrpSpPr/>
              <p:nvPr/>
            </p:nvGrpSpPr>
            <p:grpSpPr>
              <a:xfrm>
                <a:off x="7378249" y="2758630"/>
                <a:ext cx="655830" cy="2820733"/>
                <a:chOff x="7378249" y="2758630"/>
                <a:chExt cx="655830" cy="2820733"/>
              </a:xfrm>
            </p:grpSpPr>
            <p:sp>
              <p:nvSpPr>
                <p:cNvPr id="689" name="任意多边形: 形状 688">
                  <a:extLst>
                    <a:ext uri="{FF2B5EF4-FFF2-40B4-BE49-F238E27FC236}">
                      <a16:creationId xmlns:a16="http://schemas.microsoft.com/office/drawing/2014/main" id="{AB41A9FA-2342-5C0D-73BE-500FA0B40A90}"/>
                    </a:ext>
                  </a:extLst>
                </p:cNvPr>
                <p:cNvSpPr/>
                <p:nvPr/>
              </p:nvSpPr>
              <p:spPr>
                <a:xfrm>
                  <a:off x="7553325" y="5337524"/>
                  <a:ext cx="480755" cy="241649"/>
                </a:xfrm>
                <a:custGeom>
                  <a:avLst/>
                  <a:gdLst>
                    <a:gd name="connsiteX0" fmla="*/ 0 w 480755"/>
                    <a:gd name="connsiteY0" fmla="*/ 34576 h 241649"/>
                    <a:gd name="connsiteX1" fmla="*/ 0 w 480755"/>
                    <a:gd name="connsiteY1" fmla="*/ 241649 h 241649"/>
                    <a:gd name="connsiteX2" fmla="*/ 476250 w 480755"/>
                    <a:gd name="connsiteY2" fmla="*/ 241649 h 241649"/>
                    <a:gd name="connsiteX3" fmla="*/ 418052 w 480755"/>
                    <a:gd name="connsiteY3" fmla="*/ 172117 h 241649"/>
                    <a:gd name="connsiteX4" fmla="*/ 245936 w 480755"/>
                    <a:gd name="connsiteY4" fmla="*/ 0 h 2416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80755" h="241649">
                      <a:moveTo>
                        <a:pt x="0" y="34576"/>
                      </a:moveTo>
                      <a:lnTo>
                        <a:pt x="0" y="241649"/>
                      </a:lnTo>
                      <a:lnTo>
                        <a:pt x="476250" y="241649"/>
                      </a:lnTo>
                      <a:cubicBezTo>
                        <a:pt x="476250" y="241649"/>
                        <a:pt x="504825" y="214313"/>
                        <a:pt x="418052" y="172117"/>
                      </a:cubicBezTo>
                      <a:cubicBezTo>
                        <a:pt x="336328" y="132302"/>
                        <a:pt x="286988" y="93440"/>
                        <a:pt x="245936" y="0"/>
                      </a:cubicBezTo>
                      <a:close/>
                    </a:path>
                  </a:pathLst>
                </a:custGeom>
                <a:solidFill>
                  <a:srgbClr val="683F1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90" name="任意多边形: 形状 689">
                  <a:extLst>
                    <a:ext uri="{FF2B5EF4-FFF2-40B4-BE49-F238E27FC236}">
                      <a16:creationId xmlns:a16="http://schemas.microsoft.com/office/drawing/2014/main" id="{71CA22A6-2754-72DD-B450-BE598C1E7A04}"/>
                    </a:ext>
                  </a:extLst>
                </p:cNvPr>
                <p:cNvSpPr/>
                <p:nvPr/>
              </p:nvSpPr>
              <p:spPr>
                <a:xfrm>
                  <a:off x="7799260" y="5337714"/>
                  <a:ext cx="234820" cy="241649"/>
                </a:xfrm>
                <a:custGeom>
                  <a:avLst/>
                  <a:gdLst>
                    <a:gd name="connsiteX0" fmla="*/ 230314 w 234820"/>
                    <a:gd name="connsiteY0" fmla="*/ 241649 h 241649"/>
                    <a:gd name="connsiteX1" fmla="*/ 172117 w 234820"/>
                    <a:gd name="connsiteY1" fmla="*/ 172117 h 241649"/>
                    <a:gd name="connsiteX2" fmla="*/ 0 w 234820"/>
                    <a:gd name="connsiteY2" fmla="*/ 0 h 2416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34820" h="241649">
                      <a:moveTo>
                        <a:pt x="230314" y="241649"/>
                      </a:moveTo>
                      <a:cubicBezTo>
                        <a:pt x="230314" y="241649"/>
                        <a:pt x="258889" y="214313"/>
                        <a:pt x="172117" y="172117"/>
                      </a:cubicBezTo>
                      <a:cubicBezTo>
                        <a:pt x="90392" y="132302"/>
                        <a:pt x="41053" y="93440"/>
                        <a:pt x="0" y="0"/>
                      </a:cubicBezTo>
                    </a:path>
                  </a:pathLst>
                </a:custGeom>
                <a:noFill/>
                <a:ln w="7144" cap="rnd">
                  <a:solidFill>
                    <a:srgbClr val="91613D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91" name="任意多边形: 形状 690">
                  <a:extLst>
                    <a:ext uri="{FF2B5EF4-FFF2-40B4-BE49-F238E27FC236}">
                      <a16:creationId xmlns:a16="http://schemas.microsoft.com/office/drawing/2014/main" id="{B9118122-73E9-7B8C-226F-3A6B025D5C1D}"/>
                    </a:ext>
                  </a:extLst>
                </p:cNvPr>
                <p:cNvSpPr/>
                <p:nvPr/>
              </p:nvSpPr>
              <p:spPr>
                <a:xfrm>
                  <a:off x="7378249" y="2758630"/>
                  <a:ext cx="474350" cy="2613469"/>
                </a:xfrm>
                <a:custGeom>
                  <a:avLst/>
                  <a:gdLst>
                    <a:gd name="connsiteX0" fmla="*/ 22675 w 474350"/>
                    <a:gd name="connsiteY0" fmla="*/ 0 h 2613469"/>
                    <a:gd name="connsiteX1" fmla="*/ 39820 w 474350"/>
                    <a:gd name="connsiteY1" fmla="*/ 1424083 h 2613469"/>
                    <a:gd name="connsiteX2" fmla="*/ 136975 w 474350"/>
                    <a:gd name="connsiteY2" fmla="*/ 2613470 h 2613469"/>
                    <a:gd name="connsiteX3" fmla="*/ 451300 w 474350"/>
                    <a:gd name="connsiteY3" fmla="*/ 2613470 h 2613469"/>
                    <a:gd name="connsiteX4" fmla="*/ 474351 w 474350"/>
                    <a:gd name="connsiteY4" fmla="*/ 203645 h 26134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74350" h="2613469">
                      <a:moveTo>
                        <a:pt x="22675" y="0"/>
                      </a:moveTo>
                      <a:cubicBezTo>
                        <a:pt x="-18949" y="563689"/>
                        <a:pt x="2673" y="942975"/>
                        <a:pt x="39820" y="1424083"/>
                      </a:cubicBezTo>
                      <a:cubicBezTo>
                        <a:pt x="76968" y="1905191"/>
                        <a:pt x="136975" y="2613470"/>
                        <a:pt x="136975" y="2613470"/>
                      </a:cubicBezTo>
                      <a:lnTo>
                        <a:pt x="451300" y="2613470"/>
                      </a:lnTo>
                      <a:lnTo>
                        <a:pt x="474351" y="203645"/>
                      </a:lnTo>
                      <a:close/>
                    </a:path>
                  </a:pathLst>
                </a:custGeom>
                <a:solidFill>
                  <a:srgbClr val="A7CA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92" name="任意多边形: 形状 691">
                  <a:extLst>
                    <a:ext uri="{FF2B5EF4-FFF2-40B4-BE49-F238E27FC236}">
                      <a16:creationId xmlns:a16="http://schemas.microsoft.com/office/drawing/2014/main" id="{9541CBB3-5E6B-7688-93D3-F633A480328F}"/>
                    </a:ext>
                  </a:extLst>
                </p:cNvPr>
                <p:cNvSpPr/>
                <p:nvPr/>
              </p:nvSpPr>
              <p:spPr>
                <a:xfrm>
                  <a:off x="7829264" y="3349942"/>
                  <a:ext cx="18859" cy="2022348"/>
                </a:xfrm>
                <a:custGeom>
                  <a:avLst/>
                  <a:gdLst>
                    <a:gd name="connsiteX0" fmla="*/ 0 w 18859"/>
                    <a:gd name="connsiteY0" fmla="*/ 2022348 h 2022348"/>
                    <a:gd name="connsiteX1" fmla="*/ 18860 w 18859"/>
                    <a:gd name="connsiteY1" fmla="*/ 0 h 20223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8859" h="2022348">
                      <a:moveTo>
                        <a:pt x="0" y="2022348"/>
                      </a:moveTo>
                      <a:lnTo>
                        <a:pt x="18860" y="0"/>
                      </a:lnTo>
                    </a:path>
                  </a:pathLst>
                </a:custGeom>
                <a:ln w="7144" cap="rnd">
                  <a:solidFill>
                    <a:srgbClr val="83ADDF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693" name="图形 664">
                <a:extLst>
                  <a:ext uri="{FF2B5EF4-FFF2-40B4-BE49-F238E27FC236}">
                    <a16:creationId xmlns:a16="http://schemas.microsoft.com/office/drawing/2014/main" id="{E81098AD-4603-0F3B-A6C7-AE5F11173DFB}"/>
                  </a:ext>
                </a:extLst>
              </p:cNvPr>
              <p:cNvGrpSpPr/>
              <p:nvPr/>
            </p:nvGrpSpPr>
            <p:grpSpPr>
              <a:xfrm>
                <a:off x="7982970" y="1993786"/>
                <a:ext cx="1009105" cy="775131"/>
                <a:chOff x="7982970" y="1993786"/>
                <a:chExt cx="1009105" cy="775131"/>
              </a:xfrm>
            </p:grpSpPr>
            <p:sp>
              <p:nvSpPr>
                <p:cNvPr id="694" name="任意多边形: 形状 693">
                  <a:extLst>
                    <a:ext uri="{FF2B5EF4-FFF2-40B4-BE49-F238E27FC236}">
                      <a16:creationId xmlns:a16="http://schemas.microsoft.com/office/drawing/2014/main" id="{1633F5DA-982E-31B2-DC26-F3C2ACF75AEF}"/>
                    </a:ext>
                  </a:extLst>
                </p:cNvPr>
                <p:cNvSpPr/>
                <p:nvPr/>
              </p:nvSpPr>
              <p:spPr>
                <a:xfrm>
                  <a:off x="8531635" y="2195893"/>
                  <a:ext cx="460440" cy="572928"/>
                </a:xfrm>
                <a:custGeom>
                  <a:avLst/>
                  <a:gdLst>
                    <a:gd name="connsiteX0" fmla="*/ 460441 w 460440"/>
                    <a:gd name="connsiteY0" fmla="*/ 286512 h 572928"/>
                    <a:gd name="connsiteX1" fmla="*/ 373192 w 460440"/>
                    <a:gd name="connsiteY1" fmla="*/ 511207 h 572928"/>
                    <a:gd name="connsiteX2" fmla="*/ 373192 w 460440"/>
                    <a:gd name="connsiteY2" fmla="*/ 511207 h 572928"/>
                    <a:gd name="connsiteX3" fmla="*/ 247748 w 460440"/>
                    <a:gd name="connsiteY3" fmla="*/ 572357 h 572928"/>
                    <a:gd name="connsiteX4" fmla="*/ 247747 w 460440"/>
                    <a:gd name="connsiteY4" fmla="*/ 572357 h 572928"/>
                    <a:gd name="connsiteX5" fmla="*/ 238222 w 460440"/>
                    <a:gd name="connsiteY5" fmla="*/ 572929 h 572928"/>
                    <a:gd name="connsiteX6" fmla="*/ 230507 w 460440"/>
                    <a:gd name="connsiteY6" fmla="*/ 572929 h 572928"/>
                    <a:gd name="connsiteX7" fmla="*/ 16957 w 460440"/>
                    <a:gd name="connsiteY7" fmla="*/ 394240 h 572928"/>
                    <a:gd name="connsiteX8" fmla="*/ 2 w 460440"/>
                    <a:gd name="connsiteY8" fmla="*/ 286226 h 572928"/>
                    <a:gd name="connsiteX9" fmla="*/ 82298 w 460440"/>
                    <a:gd name="connsiteY9" fmla="*/ 66675 h 572928"/>
                    <a:gd name="connsiteX10" fmla="*/ 230507 w 460440"/>
                    <a:gd name="connsiteY10" fmla="*/ 0 h 572928"/>
                    <a:gd name="connsiteX11" fmla="*/ 460441 w 460440"/>
                    <a:gd name="connsiteY11" fmla="*/ 286512 h 5729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460440" h="572928">
                      <a:moveTo>
                        <a:pt x="460441" y="286512"/>
                      </a:moveTo>
                      <a:cubicBezTo>
                        <a:pt x="460441" y="377571"/>
                        <a:pt x="426341" y="458629"/>
                        <a:pt x="373192" y="511207"/>
                      </a:cubicBezTo>
                      <a:lnTo>
                        <a:pt x="373192" y="511207"/>
                      </a:lnTo>
                      <a:cubicBezTo>
                        <a:pt x="339731" y="545517"/>
                        <a:pt x="295387" y="567134"/>
                        <a:pt x="247748" y="572357"/>
                      </a:cubicBezTo>
                      <a:lnTo>
                        <a:pt x="247747" y="572357"/>
                      </a:lnTo>
                      <a:cubicBezTo>
                        <a:pt x="244509" y="572357"/>
                        <a:pt x="241270" y="572834"/>
                        <a:pt x="238222" y="572929"/>
                      </a:cubicBezTo>
                      <a:lnTo>
                        <a:pt x="230507" y="572929"/>
                      </a:lnTo>
                      <a:cubicBezTo>
                        <a:pt x="133924" y="572929"/>
                        <a:pt x="51152" y="499015"/>
                        <a:pt x="16957" y="394240"/>
                      </a:cubicBezTo>
                      <a:cubicBezTo>
                        <a:pt x="5606" y="359364"/>
                        <a:pt x="-117" y="322903"/>
                        <a:pt x="2" y="286226"/>
                      </a:cubicBezTo>
                      <a:cubicBezTo>
                        <a:pt x="2" y="198025"/>
                        <a:pt x="32006" y="119253"/>
                        <a:pt x="82298" y="66675"/>
                      </a:cubicBezTo>
                      <a:cubicBezTo>
                        <a:pt x="120397" y="24969"/>
                        <a:pt x="174025" y="843"/>
                        <a:pt x="230507" y="0"/>
                      </a:cubicBezTo>
                      <a:cubicBezTo>
                        <a:pt x="357285" y="-95"/>
                        <a:pt x="460441" y="128207"/>
                        <a:pt x="460441" y="286512"/>
                      </a:cubicBezTo>
                      <a:close/>
                    </a:path>
                  </a:pathLst>
                </a:custGeom>
                <a:solidFill>
                  <a:srgbClr val="FED81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95" name="任意多边形: 形状 694">
                  <a:extLst>
                    <a:ext uri="{FF2B5EF4-FFF2-40B4-BE49-F238E27FC236}">
                      <a16:creationId xmlns:a16="http://schemas.microsoft.com/office/drawing/2014/main" id="{A6DE6DF2-859B-20DF-167B-1F2FA223E599}"/>
                    </a:ext>
                  </a:extLst>
                </p:cNvPr>
                <p:cNvSpPr/>
                <p:nvPr/>
              </p:nvSpPr>
              <p:spPr>
                <a:xfrm>
                  <a:off x="8548496" y="2590228"/>
                  <a:ext cx="356235" cy="178688"/>
                </a:xfrm>
                <a:custGeom>
                  <a:avLst/>
                  <a:gdLst>
                    <a:gd name="connsiteX0" fmla="*/ 356235 w 356235"/>
                    <a:gd name="connsiteY0" fmla="*/ 116967 h 178688"/>
                    <a:gd name="connsiteX1" fmla="*/ 230791 w 356235"/>
                    <a:gd name="connsiteY1" fmla="*/ 178117 h 178688"/>
                    <a:gd name="connsiteX2" fmla="*/ 230791 w 356235"/>
                    <a:gd name="connsiteY2" fmla="*/ 178117 h 178688"/>
                    <a:gd name="connsiteX3" fmla="*/ 221266 w 356235"/>
                    <a:gd name="connsiteY3" fmla="*/ 178689 h 178688"/>
                    <a:gd name="connsiteX4" fmla="*/ 213551 w 356235"/>
                    <a:gd name="connsiteY4" fmla="*/ 178689 h 178688"/>
                    <a:gd name="connsiteX5" fmla="*/ 0 w 356235"/>
                    <a:gd name="connsiteY5" fmla="*/ 0 h 178688"/>
                    <a:gd name="connsiteX6" fmla="*/ 335375 w 356235"/>
                    <a:gd name="connsiteY6" fmla="*/ 124587 h 178688"/>
                    <a:gd name="connsiteX7" fmla="*/ 356235 w 356235"/>
                    <a:gd name="connsiteY7" fmla="*/ 116967 h 1786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356235" h="178688">
                      <a:moveTo>
                        <a:pt x="356235" y="116967"/>
                      </a:moveTo>
                      <a:cubicBezTo>
                        <a:pt x="322774" y="151277"/>
                        <a:pt x="278431" y="172894"/>
                        <a:pt x="230791" y="178117"/>
                      </a:cubicBezTo>
                      <a:lnTo>
                        <a:pt x="230791" y="178117"/>
                      </a:lnTo>
                      <a:cubicBezTo>
                        <a:pt x="227552" y="178117"/>
                        <a:pt x="224314" y="178594"/>
                        <a:pt x="221266" y="178689"/>
                      </a:cubicBezTo>
                      <a:lnTo>
                        <a:pt x="213551" y="178689"/>
                      </a:lnTo>
                      <a:cubicBezTo>
                        <a:pt x="116967" y="178689"/>
                        <a:pt x="34195" y="104775"/>
                        <a:pt x="0" y="0"/>
                      </a:cubicBezTo>
                      <a:cubicBezTo>
                        <a:pt x="106680" y="62389"/>
                        <a:pt x="148209" y="189643"/>
                        <a:pt x="335375" y="124587"/>
                      </a:cubicBezTo>
                      <a:cubicBezTo>
                        <a:pt x="341757" y="122492"/>
                        <a:pt x="348901" y="119920"/>
                        <a:pt x="356235" y="116967"/>
                      </a:cubicBezTo>
                      <a:close/>
                    </a:path>
                  </a:pathLst>
                </a:custGeom>
                <a:solidFill>
                  <a:srgbClr val="FCC71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96" name="任意多边形: 形状 695">
                  <a:extLst>
                    <a:ext uri="{FF2B5EF4-FFF2-40B4-BE49-F238E27FC236}">
                      <a16:creationId xmlns:a16="http://schemas.microsoft.com/office/drawing/2014/main" id="{22D59A50-7FAD-EF4A-7A33-AE67E37A7ADF}"/>
                    </a:ext>
                  </a:extLst>
                </p:cNvPr>
                <p:cNvSpPr/>
                <p:nvPr/>
              </p:nvSpPr>
              <p:spPr>
                <a:xfrm>
                  <a:off x="7983258" y="1993786"/>
                  <a:ext cx="937175" cy="774750"/>
                </a:xfrm>
                <a:custGeom>
                  <a:avLst/>
                  <a:gdLst>
                    <a:gd name="connsiteX0" fmla="*/ 900137 w 937175"/>
                    <a:gd name="connsiteY0" fmla="*/ 720839 h 774750"/>
                    <a:gd name="connsiteX1" fmla="*/ 796029 w 937175"/>
                    <a:gd name="connsiteY1" fmla="*/ 774179 h 774750"/>
                    <a:gd name="connsiteX2" fmla="*/ 796029 w 937175"/>
                    <a:gd name="connsiteY2" fmla="*/ 774179 h 774750"/>
                    <a:gd name="connsiteX3" fmla="*/ 786504 w 937175"/>
                    <a:gd name="connsiteY3" fmla="*/ 774750 h 774750"/>
                    <a:gd name="connsiteX4" fmla="*/ 778789 w 937175"/>
                    <a:gd name="connsiteY4" fmla="*/ 774750 h 774750"/>
                    <a:gd name="connsiteX5" fmla="*/ 695064 w 937175"/>
                    <a:gd name="connsiteY5" fmla="*/ 761987 h 774750"/>
                    <a:gd name="connsiteX6" fmla="*/ 213384 w 937175"/>
                    <a:gd name="connsiteY6" fmla="*/ 511860 h 774750"/>
                    <a:gd name="connsiteX7" fmla="*/ 211670 w 937175"/>
                    <a:gd name="connsiteY7" fmla="*/ 510813 h 774750"/>
                    <a:gd name="connsiteX8" fmla="*/ 137661 w 937175"/>
                    <a:gd name="connsiteY8" fmla="*/ 466236 h 774750"/>
                    <a:gd name="connsiteX9" fmla="*/ 128136 w 937175"/>
                    <a:gd name="connsiteY9" fmla="*/ 460902 h 774750"/>
                    <a:gd name="connsiteX10" fmla="*/ 23933 w 937175"/>
                    <a:gd name="connsiteY10" fmla="*/ 320503 h 774750"/>
                    <a:gd name="connsiteX11" fmla="*/ 12598 w 937175"/>
                    <a:gd name="connsiteY11" fmla="*/ 283260 h 774750"/>
                    <a:gd name="connsiteX12" fmla="*/ 234149 w 937175"/>
                    <a:gd name="connsiteY12" fmla="*/ 16560 h 774750"/>
                    <a:gd name="connsiteX13" fmla="*/ 234149 w 937175"/>
                    <a:gd name="connsiteY13" fmla="*/ 16560 h 774750"/>
                    <a:gd name="connsiteX14" fmla="*/ 385977 w 937175"/>
                    <a:gd name="connsiteY14" fmla="*/ 95142 h 774750"/>
                    <a:gd name="connsiteX15" fmla="*/ 630579 w 937175"/>
                    <a:gd name="connsiteY15" fmla="*/ 268592 h 774750"/>
                    <a:gd name="connsiteX16" fmla="*/ 918806 w 937175"/>
                    <a:gd name="connsiteY16" fmla="*/ 537197 h 774750"/>
                    <a:gd name="connsiteX17" fmla="*/ 900137 w 937175"/>
                    <a:gd name="connsiteY17" fmla="*/ 720839 h 7747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937175" h="774750">
                      <a:moveTo>
                        <a:pt x="900137" y="720839"/>
                      </a:moveTo>
                      <a:cubicBezTo>
                        <a:pt x="874103" y="752000"/>
                        <a:pt x="836529" y="771251"/>
                        <a:pt x="796029" y="774179"/>
                      </a:cubicBezTo>
                      <a:lnTo>
                        <a:pt x="796029" y="774179"/>
                      </a:lnTo>
                      <a:cubicBezTo>
                        <a:pt x="792790" y="774179"/>
                        <a:pt x="789552" y="774655"/>
                        <a:pt x="786504" y="774750"/>
                      </a:cubicBezTo>
                      <a:lnTo>
                        <a:pt x="778789" y="774750"/>
                      </a:lnTo>
                      <a:cubicBezTo>
                        <a:pt x="750395" y="774759"/>
                        <a:pt x="722165" y="770456"/>
                        <a:pt x="695064" y="761987"/>
                      </a:cubicBezTo>
                      <a:cubicBezTo>
                        <a:pt x="525995" y="711885"/>
                        <a:pt x="336162" y="588727"/>
                        <a:pt x="213384" y="511860"/>
                      </a:cubicBezTo>
                      <a:lnTo>
                        <a:pt x="211670" y="510813"/>
                      </a:lnTo>
                      <a:cubicBezTo>
                        <a:pt x="183095" y="492715"/>
                        <a:pt x="157854" y="477380"/>
                        <a:pt x="137661" y="466236"/>
                      </a:cubicBezTo>
                      <a:cubicBezTo>
                        <a:pt x="134327" y="464235"/>
                        <a:pt x="131089" y="462521"/>
                        <a:pt x="128136" y="460902"/>
                      </a:cubicBezTo>
                      <a:cubicBezTo>
                        <a:pt x="82892" y="436899"/>
                        <a:pt x="46316" y="383178"/>
                        <a:pt x="23933" y="320503"/>
                      </a:cubicBezTo>
                      <a:cubicBezTo>
                        <a:pt x="19646" y="308406"/>
                        <a:pt x="15836" y="295929"/>
                        <a:pt x="12598" y="283260"/>
                      </a:cubicBezTo>
                      <a:cubicBezTo>
                        <a:pt x="-26931" y="127146"/>
                        <a:pt x="21170" y="-56592"/>
                        <a:pt x="234149" y="16560"/>
                      </a:cubicBezTo>
                      <a:lnTo>
                        <a:pt x="234149" y="16560"/>
                      </a:lnTo>
                      <a:cubicBezTo>
                        <a:pt x="274154" y="30181"/>
                        <a:pt x="327018" y="58375"/>
                        <a:pt x="385977" y="95142"/>
                      </a:cubicBezTo>
                      <a:cubicBezTo>
                        <a:pt x="470413" y="148753"/>
                        <a:pt x="552054" y="206645"/>
                        <a:pt x="630579" y="268592"/>
                      </a:cubicBezTo>
                      <a:cubicBezTo>
                        <a:pt x="769549" y="377082"/>
                        <a:pt x="891946" y="489000"/>
                        <a:pt x="918806" y="537197"/>
                      </a:cubicBezTo>
                      <a:cubicBezTo>
                        <a:pt x="948878" y="596823"/>
                        <a:pt x="941593" y="668485"/>
                        <a:pt x="900137" y="720839"/>
                      </a:cubicBezTo>
                      <a:close/>
                    </a:path>
                  </a:pathLst>
                </a:custGeom>
                <a:solidFill>
                  <a:srgbClr val="FED81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97" name="任意多边形: 形状 696">
                  <a:extLst>
                    <a:ext uri="{FF2B5EF4-FFF2-40B4-BE49-F238E27FC236}">
                      <a16:creationId xmlns:a16="http://schemas.microsoft.com/office/drawing/2014/main" id="{669BAF08-19BD-9AB6-EBAF-40738CB010F5}"/>
                    </a:ext>
                  </a:extLst>
                </p:cNvPr>
                <p:cNvSpPr/>
                <p:nvPr/>
              </p:nvSpPr>
              <p:spPr>
                <a:xfrm>
                  <a:off x="7995856" y="2272513"/>
                  <a:ext cx="908875" cy="496403"/>
                </a:xfrm>
                <a:custGeom>
                  <a:avLst/>
                  <a:gdLst>
                    <a:gd name="connsiteX0" fmla="*/ 908875 w 908875"/>
                    <a:gd name="connsiteY0" fmla="*/ 434682 h 496403"/>
                    <a:gd name="connsiteX1" fmla="*/ 783431 w 908875"/>
                    <a:gd name="connsiteY1" fmla="*/ 495832 h 496403"/>
                    <a:gd name="connsiteX2" fmla="*/ 783431 w 908875"/>
                    <a:gd name="connsiteY2" fmla="*/ 495832 h 496403"/>
                    <a:gd name="connsiteX3" fmla="*/ 773906 w 908875"/>
                    <a:gd name="connsiteY3" fmla="*/ 496404 h 496403"/>
                    <a:gd name="connsiteX4" fmla="*/ 766191 w 908875"/>
                    <a:gd name="connsiteY4" fmla="*/ 496404 h 496403"/>
                    <a:gd name="connsiteX5" fmla="*/ 682467 w 908875"/>
                    <a:gd name="connsiteY5" fmla="*/ 483640 h 496403"/>
                    <a:gd name="connsiteX6" fmla="*/ 200787 w 908875"/>
                    <a:gd name="connsiteY6" fmla="*/ 233514 h 496403"/>
                    <a:gd name="connsiteX7" fmla="*/ 199072 w 908875"/>
                    <a:gd name="connsiteY7" fmla="*/ 232466 h 496403"/>
                    <a:gd name="connsiteX8" fmla="*/ 125063 w 908875"/>
                    <a:gd name="connsiteY8" fmla="*/ 187889 h 496403"/>
                    <a:gd name="connsiteX9" fmla="*/ 115538 w 908875"/>
                    <a:gd name="connsiteY9" fmla="*/ 182555 h 496403"/>
                    <a:gd name="connsiteX10" fmla="*/ 11335 w 908875"/>
                    <a:gd name="connsiteY10" fmla="*/ 42157 h 496403"/>
                    <a:gd name="connsiteX11" fmla="*/ 0 w 908875"/>
                    <a:gd name="connsiteY11" fmla="*/ 4914 h 496403"/>
                    <a:gd name="connsiteX12" fmla="*/ 240887 w 908875"/>
                    <a:gd name="connsiteY12" fmla="*/ 39299 h 496403"/>
                    <a:gd name="connsiteX13" fmla="*/ 303466 w 908875"/>
                    <a:gd name="connsiteY13" fmla="*/ 130263 h 496403"/>
                    <a:gd name="connsiteX14" fmla="*/ 432721 w 908875"/>
                    <a:gd name="connsiteY14" fmla="*/ 285902 h 496403"/>
                    <a:gd name="connsiteX15" fmla="*/ 552735 w 908875"/>
                    <a:gd name="connsiteY15" fmla="*/ 317715 h 496403"/>
                    <a:gd name="connsiteX16" fmla="*/ 888111 w 908875"/>
                    <a:gd name="connsiteY16" fmla="*/ 442302 h 496403"/>
                    <a:gd name="connsiteX17" fmla="*/ 908875 w 908875"/>
                    <a:gd name="connsiteY17" fmla="*/ 434682 h 4964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908875" h="496403">
                      <a:moveTo>
                        <a:pt x="908875" y="434682"/>
                      </a:moveTo>
                      <a:cubicBezTo>
                        <a:pt x="875415" y="468992"/>
                        <a:pt x="831071" y="490609"/>
                        <a:pt x="783431" y="495832"/>
                      </a:cubicBezTo>
                      <a:lnTo>
                        <a:pt x="783431" y="495832"/>
                      </a:lnTo>
                      <a:cubicBezTo>
                        <a:pt x="780193" y="495832"/>
                        <a:pt x="776954" y="496309"/>
                        <a:pt x="773906" y="496404"/>
                      </a:cubicBezTo>
                      <a:lnTo>
                        <a:pt x="766191" y="496404"/>
                      </a:lnTo>
                      <a:cubicBezTo>
                        <a:pt x="737797" y="496413"/>
                        <a:pt x="709567" y="492109"/>
                        <a:pt x="682467" y="483640"/>
                      </a:cubicBezTo>
                      <a:cubicBezTo>
                        <a:pt x="513397" y="433539"/>
                        <a:pt x="323564" y="310381"/>
                        <a:pt x="200787" y="233514"/>
                      </a:cubicBezTo>
                      <a:cubicBezTo>
                        <a:pt x="200787" y="233514"/>
                        <a:pt x="200215" y="232942"/>
                        <a:pt x="199072" y="232466"/>
                      </a:cubicBezTo>
                      <a:cubicBezTo>
                        <a:pt x="170497" y="214369"/>
                        <a:pt x="145256" y="199033"/>
                        <a:pt x="125063" y="187889"/>
                      </a:cubicBezTo>
                      <a:cubicBezTo>
                        <a:pt x="121729" y="185889"/>
                        <a:pt x="118491" y="184174"/>
                        <a:pt x="115538" y="182555"/>
                      </a:cubicBezTo>
                      <a:cubicBezTo>
                        <a:pt x="70295" y="158552"/>
                        <a:pt x="33718" y="104831"/>
                        <a:pt x="11335" y="42157"/>
                      </a:cubicBezTo>
                      <a:cubicBezTo>
                        <a:pt x="7048" y="30060"/>
                        <a:pt x="3238" y="17582"/>
                        <a:pt x="0" y="4914"/>
                      </a:cubicBezTo>
                      <a:cubicBezTo>
                        <a:pt x="69723" y="-6326"/>
                        <a:pt x="150780" y="342"/>
                        <a:pt x="240887" y="39299"/>
                      </a:cubicBezTo>
                      <a:cubicBezTo>
                        <a:pt x="275368" y="54253"/>
                        <a:pt x="339757" y="81590"/>
                        <a:pt x="303466" y="130263"/>
                      </a:cubicBezTo>
                      <a:cubicBezTo>
                        <a:pt x="257842" y="191604"/>
                        <a:pt x="295751" y="285902"/>
                        <a:pt x="432721" y="285902"/>
                      </a:cubicBezTo>
                      <a:cubicBezTo>
                        <a:pt x="474894" y="285231"/>
                        <a:pt x="516432" y="296242"/>
                        <a:pt x="552735" y="317715"/>
                      </a:cubicBezTo>
                      <a:cubicBezTo>
                        <a:pt x="659416" y="380104"/>
                        <a:pt x="700944" y="507358"/>
                        <a:pt x="888111" y="442302"/>
                      </a:cubicBezTo>
                      <a:cubicBezTo>
                        <a:pt x="894397" y="440207"/>
                        <a:pt x="901541" y="437635"/>
                        <a:pt x="908875" y="434682"/>
                      </a:cubicBezTo>
                      <a:close/>
                    </a:path>
                  </a:pathLst>
                </a:custGeom>
                <a:solidFill>
                  <a:srgbClr val="FCC71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98" name="任意多边形: 形状 697">
                  <a:extLst>
                    <a:ext uri="{FF2B5EF4-FFF2-40B4-BE49-F238E27FC236}">
                      <a16:creationId xmlns:a16="http://schemas.microsoft.com/office/drawing/2014/main" id="{F2F4047A-3517-769F-94DC-B856AC627F43}"/>
                    </a:ext>
                  </a:extLst>
                </p:cNvPr>
                <p:cNvSpPr/>
                <p:nvPr/>
              </p:nvSpPr>
              <p:spPr>
                <a:xfrm>
                  <a:off x="7982970" y="1994303"/>
                  <a:ext cx="385789" cy="320557"/>
                </a:xfrm>
                <a:custGeom>
                  <a:avLst/>
                  <a:gdLst>
                    <a:gd name="connsiteX0" fmla="*/ 385790 w 385789"/>
                    <a:gd name="connsiteY0" fmla="*/ 95101 h 320557"/>
                    <a:gd name="connsiteX1" fmla="*/ 286444 w 385789"/>
                    <a:gd name="connsiteY1" fmla="*/ 101768 h 320557"/>
                    <a:gd name="connsiteX2" fmla="*/ 119185 w 385789"/>
                    <a:gd name="connsiteY2" fmla="*/ 214258 h 320557"/>
                    <a:gd name="connsiteX3" fmla="*/ 23935 w 385789"/>
                    <a:gd name="connsiteY3" fmla="*/ 320557 h 320557"/>
                    <a:gd name="connsiteX4" fmla="*/ 234152 w 385789"/>
                    <a:gd name="connsiteY4" fmla="*/ 16519 h 320557"/>
                    <a:gd name="connsiteX5" fmla="*/ 234152 w 385789"/>
                    <a:gd name="connsiteY5" fmla="*/ 16519 h 320557"/>
                    <a:gd name="connsiteX6" fmla="*/ 385790 w 385789"/>
                    <a:gd name="connsiteY6" fmla="*/ 95101 h 3205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385789" h="320557">
                      <a:moveTo>
                        <a:pt x="385790" y="95101"/>
                      </a:moveTo>
                      <a:cubicBezTo>
                        <a:pt x="352526" y="92586"/>
                        <a:pt x="319073" y="94831"/>
                        <a:pt x="286444" y="101768"/>
                      </a:cubicBezTo>
                      <a:cubicBezTo>
                        <a:pt x="229294" y="113770"/>
                        <a:pt x="161285" y="143392"/>
                        <a:pt x="119185" y="214258"/>
                      </a:cubicBezTo>
                      <a:cubicBezTo>
                        <a:pt x="94398" y="255363"/>
                        <a:pt x="62084" y="291426"/>
                        <a:pt x="23935" y="320557"/>
                      </a:cubicBezTo>
                      <a:cubicBezTo>
                        <a:pt x="-33691" y="158632"/>
                        <a:pt x="3933" y="-62443"/>
                        <a:pt x="234152" y="16519"/>
                      </a:cubicBezTo>
                      <a:lnTo>
                        <a:pt x="234152" y="16519"/>
                      </a:lnTo>
                      <a:cubicBezTo>
                        <a:pt x="273966" y="30140"/>
                        <a:pt x="326830" y="58334"/>
                        <a:pt x="385790" y="95101"/>
                      </a:cubicBezTo>
                      <a:close/>
                    </a:path>
                  </a:pathLst>
                </a:custGeom>
                <a:solidFill>
                  <a:srgbClr val="FFE05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699" name="图形 664">
                <a:extLst>
                  <a:ext uri="{FF2B5EF4-FFF2-40B4-BE49-F238E27FC236}">
                    <a16:creationId xmlns:a16="http://schemas.microsoft.com/office/drawing/2014/main" id="{0F8024AB-A1D8-0B65-2C3E-ABE70076418E}"/>
                  </a:ext>
                </a:extLst>
              </p:cNvPr>
              <p:cNvGrpSpPr/>
              <p:nvPr/>
            </p:nvGrpSpPr>
            <p:grpSpPr>
              <a:xfrm>
                <a:off x="8054116" y="1539947"/>
                <a:ext cx="926434" cy="1167422"/>
                <a:chOff x="8054116" y="1539947"/>
                <a:chExt cx="926434" cy="1167422"/>
              </a:xfrm>
            </p:grpSpPr>
            <p:sp>
              <p:nvSpPr>
                <p:cNvPr id="700" name="任意多边形: 形状 699">
                  <a:extLst>
                    <a:ext uri="{FF2B5EF4-FFF2-40B4-BE49-F238E27FC236}">
                      <a16:creationId xmlns:a16="http://schemas.microsoft.com/office/drawing/2014/main" id="{1FFA32B2-7432-6B31-42D0-EE97E01804E2}"/>
                    </a:ext>
                  </a:extLst>
                </p:cNvPr>
                <p:cNvSpPr/>
                <p:nvPr/>
              </p:nvSpPr>
              <p:spPr>
                <a:xfrm>
                  <a:off x="8292956" y="1786681"/>
                  <a:ext cx="150109" cy="202043"/>
                </a:xfrm>
                <a:custGeom>
                  <a:avLst/>
                  <a:gdLst>
                    <a:gd name="connsiteX0" fmla="*/ 5795 w 150109"/>
                    <a:gd name="connsiteY0" fmla="*/ 202044 h 202043"/>
                    <a:gd name="connsiteX1" fmla="*/ 60849 w 150109"/>
                    <a:gd name="connsiteY1" fmla="*/ 73932 h 202043"/>
                    <a:gd name="connsiteX2" fmla="*/ 148099 w 150109"/>
                    <a:gd name="connsiteY2" fmla="*/ 5543 h 202043"/>
                    <a:gd name="connsiteX3" fmla="*/ 5795 w 150109"/>
                    <a:gd name="connsiteY3" fmla="*/ 202044 h 2020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50109" h="202043">
                      <a:moveTo>
                        <a:pt x="5795" y="202044"/>
                      </a:moveTo>
                      <a:cubicBezTo>
                        <a:pt x="-12112" y="197662"/>
                        <a:pt x="12939" y="133940"/>
                        <a:pt x="60849" y="73932"/>
                      </a:cubicBezTo>
                      <a:cubicBezTo>
                        <a:pt x="105903" y="17544"/>
                        <a:pt x="134383" y="-13317"/>
                        <a:pt x="148099" y="5543"/>
                      </a:cubicBezTo>
                      <a:cubicBezTo>
                        <a:pt x="156481" y="17163"/>
                        <a:pt x="144003" y="197281"/>
                        <a:pt x="5795" y="202044"/>
                      </a:cubicBezTo>
                      <a:close/>
                    </a:path>
                  </a:pathLst>
                </a:custGeom>
                <a:solidFill>
                  <a:srgbClr val="F7AD2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01" name="任意多边形: 形状 700">
                  <a:extLst>
                    <a:ext uri="{FF2B5EF4-FFF2-40B4-BE49-F238E27FC236}">
                      <a16:creationId xmlns:a16="http://schemas.microsoft.com/office/drawing/2014/main" id="{7E26E69A-3F5C-E3EE-4D97-AF282F4DE536}"/>
                    </a:ext>
                  </a:extLst>
                </p:cNvPr>
                <p:cNvSpPr/>
                <p:nvPr/>
              </p:nvSpPr>
              <p:spPr>
                <a:xfrm>
                  <a:off x="8197784" y="1678114"/>
                  <a:ext cx="265340" cy="316134"/>
                </a:xfrm>
                <a:custGeom>
                  <a:avLst/>
                  <a:gdLst>
                    <a:gd name="connsiteX0" fmla="*/ 176691 w 265340"/>
                    <a:gd name="connsiteY0" fmla="*/ 316134 h 316134"/>
                    <a:gd name="connsiteX1" fmla="*/ 54580 w 265340"/>
                    <a:gd name="connsiteY1" fmla="*/ 149066 h 316134"/>
                    <a:gd name="connsiteX2" fmla="*/ 97 w 265340"/>
                    <a:gd name="connsiteY2" fmla="*/ 91916 h 316134"/>
                    <a:gd name="connsiteX3" fmla="*/ 50103 w 265340"/>
                    <a:gd name="connsiteY3" fmla="*/ 1714 h 316134"/>
                    <a:gd name="connsiteX4" fmla="*/ 265273 w 265340"/>
                    <a:gd name="connsiteY4" fmla="*/ 193929 h 316134"/>
                    <a:gd name="connsiteX5" fmla="*/ 176691 w 265340"/>
                    <a:gd name="connsiteY5" fmla="*/ 316134 h 3161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65340" h="316134">
                      <a:moveTo>
                        <a:pt x="176691" y="316134"/>
                      </a:moveTo>
                      <a:cubicBezTo>
                        <a:pt x="119541" y="236410"/>
                        <a:pt x="81441" y="170592"/>
                        <a:pt x="54580" y="149066"/>
                      </a:cubicBezTo>
                      <a:cubicBezTo>
                        <a:pt x="27720" y="127540"/>
                        <a:pt x="2954" y="116681"/>
                        <a:pt x="97" y="91916"/>
                      </a:cubicBezTo>
                      <a:cubicBezTo>
                        <a:pt x="-1546" y="54832"/>
                        <a:pt x="17782" y="19969"/>
                        <a:pt x="50103" y="1714"/>
                      </a:cubicBezTo>
                      <a:cubicBezTo>
                        <a:pt x="89632" y="-21241"/>
                        <a:pt x="265273" y="193929"/>
                        <a:pt x="265273" y="193929"/>
                      </a:cubicBezTo>
                      <a:cubicBezTo>
                        <a:pt x="265273" y="193929"/>
                        <a:pt x="270988" y="300990"/>
                        <a:pt x="176691" y="316134"/>
                      </a:cubicBezTo>
                      <a:close/>
                    </a:path>
                  </a:pathLst>
                </a:custGeom>
                <a:solidFill>
                  <a:srgbClr val="B25E4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02" name="任意多边形: 形状 701">
                  <a:extLst>
                    <a:ext uri="{FF2B5EF4-FFF2-40B4-BE49-F238E27FC236}">
                      <a16:creationId xmlns:a16="http://schemas.microsoft.com/office/drawing/2014/main" id="{9C58F594-8AB2-A365-262A-BFF520CD4733}"/>
                    </a:ext>
                  </a:extLst>
                </p:cNvPr>
                <p:cNvSpPr/>
                <p:nvPr/>
              </p:nvSpPr>
              <p:spPr>
                <a:xfrm>
                  <a:off x="8054116" y="1539947"/>
                  <a:ext cx="368742" cy="331771"/>
                </a:xfrm>
                <a:custGeom>
                  <a:avLst/>
                  <a:gdLst>
                    <a:gd name="connsiteX0" fmla="*/ 39085 w 368742"/>
                    <a:gd name="connsiteY0" fmla="*/ 20152 h 331771"/>
                    <a:gd name="connsiteX1" fmla="*/ 185580 w 368742"/>
                    <a:gd name="connsiteY1" fmla="*/ 62824 h 331771"/>
                    <a:gd name="connsiteX2" fmla="*/ 364745 w 368742"/>
                    <a:gd name="connsiteY2" fmla="*/ 227987 h 331771"/>
                    <a:gd name="connsiteX3" fmla="*/ 263209 w 368742"/>
                    <a:gd name="connsiteY3" fmla="*/ 330857 h 331771"/>
                    <a:gd name="connsiteX4" fmla="*/ 238825 w 368742"/>
                    <a:gd name="connsiteY4" fmla="*/ 236655 h 331771"/>
                    <a:gd name="connsiteX5" fmla="*/ 136526 w 368742"/>
                    <a:gd name="connsiteY5" fmla="*/ 150930 h 331771"/>
                    <a:gd name="connsiteX6" fmla="*/ 64231 w 368742"/>
                    <a:gd name="connsiteY6" fmla="*/ 181696 h 331771"/>
                    <a:gd name="connsiteX7" fmla="*/ 39085 w 368742"/>
                    <a:gd name="connsiteY7" fmla="*/ 20152 h 3317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368742" h="331771">
                      <a:moveTo>
                        <a:pt x="39085" y="20152"/>
                      </a:moveTo>
                      <a:cubicBezTo>
                        <a:pt x="73185" y="-13662"/>
                        <a:pt x="109380" y="-8423"/>
                        <a:pt x="185580" y="62824"/>
                      </a:cubicBezTo>
                      <a:cubicBezTo>
                        <a:pt x="261780" y="134071"/>
                        <a:pt x="346933" y="170742"/>
                        <a:pt x="364745" y="227987"/>
                      </a:cubicBezTo>
                      <a:cubicBezTo>
                        <a:pt x="383795" y="289995"/>
                        <a:pt x="332265" y="339144"/>
                        <a:pt x="263209" y="330857"/>
                      </a:cubicBezTo>
                      <a:cubicBezTo>
                        <a:pt x="238825" y="328000"/>
                        <a:pt x="200819" y="323714"/>
                        <a:pt x="238825" y="236655"/>
                      </a:cubicBezTo>
                      <a:lnTo>
                        <a:pt x="136526" y="150930"/>
                      </a:lnTo>
                      <a:cubicBezTo>
                        <a:pt x="136526" y="150930"/>
                        <a:pt x="107951" y="193697"/>
                        <a:pt x="64231" y="181696"/>
                      </a:cubicBezTo>
                      <a:cubicBezTo>
                        <a:pt x="18701" y="168742"/>
                        <a:pt x="-40449" y="99305"/>
                        <a:pt x="39085" y="20152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9525" cap="rnd">
                  <a:solidFill>
                    <a:srgbClr val="EDEDED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03" name="任意多边形: 形状 702">
                  <a:extLst>
                    <a:ext uri="{FF2B5EF4-FFF2-40B4-BE49-F238E27FC236}">
                      <a16:creationId xmlns:a16="http://schemas.microsoft.com/office/drawing/2014/main" id="{9F5FBFAD-25D5-ADDD-6B3B-773EBCA329E9}"/>
                    </a:ext>
                  </a:extLst>
                </p:cNvPr>
                <p:cNvSpPr/>
                <p:nvPr/>
              </p:nvSpPr>
              <p:spPr>
                <a:xfrm>
                  <a:off x="8305108" y="1629554"/>
                  <a:ext cx="51113" cy="73315"/>
                </a:xfrm>
                <a:custGeom>
                  <a:avLst/>
                  <a:gdLst>
                    <a:gd name="connsiteX0" fmla="*/ 4978 w 51113"/>
                    <a:gd name="connsiteY0" fmla="*/ 72563 h 73315"/>
                    <a:gd name="connsiteX1" fmla="*/ 45364 w 51113"/>
                    <a:gd name="connsiteY1" fmla="*/ 2459 h 73315"/>
                    <a:gd name="connsiteX2" fmla="*/ 4978 w 51113"/>
                    <a:gd name="connsiteY2" fmla="*/ 72563 h 733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51113" h="73315">
                      <a:moveTo>
                        <a:pt x="4978" y="72563"/>
                      </a:moveTo>
                      <a:cubicBezTo>
                        <a:pt x="21456" y="81040"/>
                        <a:pt x="67081" y="15413"/>
                        <a:pt x="45364" y="2459"/>
                      </a:cubicBezTo>
                      <a:cubicBezTo>
                        <a:pt x="16122" y="-14781"/>
                        <a:pt x="-11595" y="63990"/>
                        <a:pt x="4978" y="72563"/>
                      </a:cubicBezTo>
                      <a:close/>
                    </a:path>
                  </a:pathLst>
                </a:custGeom>
                <a:solidFill>
                  <a:srgbClr val="B25E47"/>
                </a:solidFill>
                <a:ln w="7144" cap="rnd">
                  <a:solidFill>
                    <a:srgbClr val="934735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04" name="任意多边形: 形状 703">
                  <a:extLst>
                    <a:ext uri="{FF2B5EF4-FFF2-40B4-BE49-F238E27FC236}">
                      <a16:creationId xmlns:a16="http://schemas.microsoft.com/office/drawing/2014/main" id="{98BF3C9A-C562-D3B5-9222-6CD61E57F52B}"/>
                    </a:ext>
                  </a:extLst>
                </p:cNvPr>
                <p:cNvSpPr/>
                <p:nvPr/>
              </p:nvSpPr>
              <p:spPr>
                <a:xfrm>
                  <a:off x="8292941" y="1732311"/>
                  <a:ext cx="51911" cy="44291"/>
                </a:xfrm>
                <a:custGeom>
                  <a:avLst/>
                  <a:gdLst>
                    <a:gd name="connsiteX0" fmla="*/ 0 w 51911"/>
                    <a:gd name="connsiteY0" fmla="*/ 44291 h 44291"/>
                    <a:gd name="connsiteX1" fmla="*/ 51911 w 51911"/>
                    <a:gd name="connsiteY1" fmla="*/ 0 h 442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51911" h="44291">
                      <a:moveTo>
                        <a:pt x="0" y="44291"/>
                      </a:moveTo>
                      <a:cubicBezTo>
                        <a:pt x="11670" y="23976"/>
                        <a:pt x="30012" y="8326"/>
                        <a:pt x="51911" y="0"/>
                      </a:cubicBezTo>
                    </a:path>
                  </a:pathLst>
                </a:custGeom>
                <a:noFill/>
                <a:ln w="9525" cap="rnd">
                  <a:solidFill>
                    <a:srgbClr val="EDEDED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05" name="任意多边形: 形状 704">
                  <a:extLst>
                    <a:ext uri="{FF2B5EF4-FFF2-40B4-BE49-F238E27FC236}">
                      <a16:creationId xmlns:a16="http://schemas.microsoft.com/office/drawing/2014/main" id="{16576D9D-917D-A2E4-0FB3-C9F883CC64E8}"/>
                    </a:ext>
                  </a:extLst>
                </p:cNvPr>
                <p:cNvSpPr/>
                <p:nvPr/>
              </p:nvSpPr>
              <p:spPr>
                <a:xfrm>
                  <a:off x="8190642" y="1628870"/>
                  <a:ext cx="14155" cy="61626"/>
                </a:xfrm>
                <a:custGeom>
                  <a:avLst/>
                  <a:gdLst>
                    <a:gd name="connsiteX0" fmla="*/ 0 w 14155"/>
                    <a:gd name="connsiteY0" fmla="*/ 61627 h 61626"/>
                    <a:gd name="connsiteX1" fmla="*/ 12382 w 14155"/>
                    <a:gd name="connsiteY1" fmla="*/ 0 h 616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4155" h="61626">
                      <a:moveTo>
                        <a:pt x="0" y="61627"/>
                      </a:moveTo>
                      <a:cubicBezTo>
                        <a:pt x="12511" y="43697"/>
                        <a:pt x="16997" y="21370"/>
                        <a:pt x="12382" y="0"/>
                      </a:cubicBezTo>
                    </a:path>
                  </a:pathLst>
                </a:custGeom>
                <a:noFill/>
                <a:ln w="9525" cap="rnd">
                  <a:solidFill>
                    <a:srgbClr val="EDEDED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06" name="任意多边形: 形状 705">
                  <a:extLst>
                    <a:ext uri="{FF2B5EF4-FFF2-40B4-BE49-F238E27FC236}">
                      <a16:creationId xmlns:a16="http://schemas.microsoft.com/office/drawing/2014/main" id="{955B1EB4-38AE-08B9-B2EC-9EB22C80A8AB}"/>
                    </a:ext>
                  </a:extLst>
                </p:cNvPr>
                <p:cNvSpPr/>
                <p:nvPr/>
              </p:nvSpPr>
              <p:spPr>
                <a:xfrm>
                  <a:off x="8187594" y="1677253"/>
                  <a:ext cx="81517" cy="114074"/>
                </a:xfrm>
                <a:custGeom>
                  <a:avLst/>
                  <a:gdLst>
                    <a:gd name="connsiteX0" fmla="*/ 3906 w 81517"/>
                    <a:gd name="connsiteY0" fmla="*/ 103921 h 114074"/>
                    <a:gd name="connsiteX1" fmla="*/ 72295 w 81517"/>
                    <a:gd name="connsiteY1" fmla="*/ 46771 h 114074"/>
                    <a:gd name="connsiteX2" fmla="*/ 60580 w 81517"/>
                    <a:gd name="connsiteY2" fmla="*/ 956 h 114074"/>
                    <a:gd name="connsiteX3" fmla="*/ 3906 w 81517"/>
                    <a:gd name="connsiteY3" fmla="*/ 103921 h 1140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1517" h="114074">
                      <a:moveTo>
                        <a:pt x="3906" y="103921"/>
                      </a:moveTo>
                      <a:cubicBezTo>
                        <a:pt x="17431" y="134592"/>
                        <a:pt x="56293" y="90015"/>
                        <a:pt x="72295" y="46771"/>
                      </a:cubicBezTo>
                      <a:cubicBezTo>
                        <a:pt x="87630" y="5909"/>
                        <a:pt x="83916" y="-3330"/>
                        <a:pt x="60580" y="956"/>
                      </a:cubicBezTo>
                      <a:cubicBezTo>
                        <a:pt x="37243" y="5242"/>
                        <a:pt x="-14573" y="63250"/>
                        <a:pt x="3906" y="103921"/>
                      </a:cubicBezTo>
                      <a:close/>
                    </a:path>
                  </a:pathLst>
                </a:custGeom>
                <a:solidFill>
                  <a:srgbClr val="B25E47"/>
                </a:solidFill>
                <a:ln w="7144" cap="rnd">
                  <a:solidFill>
                    <a:srgbClr val="934735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07" name="任意多边形: 形状 706">
                  <a:extLst>
                    <a:ext uri="{FF2B5EF4-FFF2-40B4-BE49-F238E27FC236}">
                      <a16:creationId xmlns:a16="http://schemas.microsoft.com/office/drawing/2014/main" id="{96038AF7-12A9-A1B6-50E7-E8AE500ABC8F}"/>
                    </a:ext>
                  </a:extLst>
                </p:cNvPr>
                <p:cNvSpPr/>
                <p:nvPr/>
              </p:nvSpPr>
              <p:spPr>
                <a:xfrm>
                  <a:off x="8219612" y="1565955"/>
                  <a:ext cx="57521" cy="81011"/>
                </a:xfrm>
                <a:custGeom>
                  <a:avLst/>
                  <a:gdLst>
                    <a:gd name="connsiteX0" fmla="*/ 5606 w 57521"/>
                    <a:gd name="connsiteY0" fmla="*/ 80155 h 81011"/>
                    <a:gd name="connsiteX1" fmla="*/ 51040 w 57521"/>
                    <a:gd name="connsiteY1" fmla="*/ 2716 h 81011"/>
                    <a:gd name="connsiteX2" fmla="*/ 5606 w 57521"/>
                    <a:gd name="connsiteY2" fmla="*/ 80155 h 810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57521" h="81011">
                      <a:moveTo>
                        <a:pt x="5606" y="80155"/>
                      </a:moveTo>
                      <a:cubicBezTo>
                        <a:pt x="24084" y="89680"/>
                        <a:pt x="75520" y="16909"/>
                        <a:pt x="51040" y="2716"/>
                      </a:cubicBezTo>
                      <a:cubicBezTo>
                        <a:pt x="18179" y="-16334"/>
                        <a:pt x="-13063" y="70725"/>
                        <a:pt x="5606" y="80155"/>
                      </a:cubicBezTo>
                      <a:close/>
                    </a:path>
                  </a:pathLst>
                </a:custGeom>
                <a:solidFill>
                  <a:srgbClr val="B25E47"/>
                </a:solidFill>
                <a:ln w="7144" cap="rnd">
                  <a:solidFill>
                    <a:srgbClr val="934735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08" name="任意多边形: 形状 707">
                  <a:extLst>
                    <a:ext uri="{FF2B5EF4-FFF2-40B4-BE49-F238E27FC236}">
                      <a16:creationId xmlns:a16="http://schemas.microsoft.com/office/drawing/2014/main" id="{11F02DC6-3F8D-2159-45E4-C697485CC115}"/>
                    </a:ext>
                  </a:extLst>
                </p:cNvPr>
                <p:cNvSpPr/>
                <p:nvPr/>
              </p:nvSpPr>
              <p:spPr>
                <a:xfrm>
                  <a:off x="8248854" y="1581386"/>
                  <a:ext cx="57521" cy="81011"/>
                </a:xfrm>
                <a:custGeom>
                  <a:avLst/>
                  <a:gdLst>
                    <a:gd name="connsiteX0" fmla="*/ 5606 w 57521"/>
                    <a:gd name="connsiteY0" fmla="*/ 80155 h 81011"/>
                    <a:gd name="connsiteX1" fmla="*/ 51040 w 57521"/>
                    <a:gd name="connsiteY1" fmla="*/ 2716 h 81011"/>
                    <a:gd name="connsiteX2" fmla="*/ 5606 w 57521"/>
                    <a:gd name="connsiteY2" fmla="*/ 80155 h 810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57521" h="81011">
                      <a:moveTo>
                        <a:pt x="5606" y="80155"/>
                      </a:moveTo>
                      <a:cubicBezTo>
                        <a:pt x="24084" y="89680"/>
                        <a:pt x="75520" y="16909"/>
                        <a:pt x="51040" y="2716"/>
                      </a:cubicBezTo>
                      <a:cubicBezTo>
                        <a:pt x="18179" y="-16334"/>
                        <a:pt x="-13063" y="70725"/>
                        <a:pt x="5606" y="80155"/>
                      </a:cubicBezTo>
                      <a:close/>
                    </a:path>
                  </a:pathLst>
                </a:custGeom>
                <a:solidFill>
                  <a:srgbClr val="B25E47"/>
                </a:solidFill>
                <a:ln w="7144" cap="rnd">
                  <a:solidFill>
                    <a:srgbClr val="934735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09" name="任意多边形: 形状 708">
                  <a:extLst>
                    <a:ext uri="{FF2B5EF4-FFF2-40B4-BE49-F238E27FC236}">
                      <a16:creationId xmlns:a16="http://schemas.microsoft.com/office/drawing/2014/main" id="{8E81F1D3-245F-F5F6-5C07-D549083C7773}"/>
                    </a:ext>
                  </a:extLst>
                </p:cNvPr>
                <p:cNvSpPr/>
                <p:nvPr/>
              </p:nvSpPr>
              <p:spPr>
                <a:xfrm>
                  <a:off x="8277593" y="1606423"/>
                  <a:ext cx="54980" cy="77625"/>
                </a:xfrm>
                <a:custGeom>
                  <a:avLst/>
                  <a:gdLst>
                    <a:gd name="connsiteX0" fmla="*/ 5346 w 54980"/>
                    <a:gd name="connsiteY0" fmla="*/ 76739 h 77625"/>
                    <a:gd name="connsiteX1" fmla="*/ 48876 w 54980"/>
                    <a:gd name="connsiteY1" fmla="*/ 2634 h 77625"/>
                    <a:gd name="connsiteX2" fmla="*/ 5346 w 54980"/>
                    <a:gd name="connsiteY2" fmla="*/ 76739 h 776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54980" h="77625">
                      <a:moveTo>
                        <a:pt x="5346" y="76739"/>
                      </a:moveTo>
                      <a:cubicBezTo>
                        <a:pt x="23158" y="86264"/>
                        <a:pt x="72021" y="16160"/>
                        <a:pt x="48876" y="2634"/>
                      </a:cubicBezTo>
                      <a:cubicBezTo>
                        <a:pt x="17348" y="-15749"/>
                        <a:pt x="-12465" y="67785"/>
                        <a:pt x="5346" y="76739"/>
                      </a:cubicBezTo>
                      <a:close/>
                    </a:path>
                  </a:pathLst>
                </a:custGeom>
                <a:solidFill>
                  <a:srgbClr val="B25E47"/>
                </a:solidFill>
                <a:ln w="7144" cap="rnd">
                  <a:solidFill>
                    <a:srgbClr val="934735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10" name="任意多边形: 形状 709">
                  <a:extLst>
                    <a:ext uri="{FF2B5EF4-FFF2-40B4-BE49-F238E27FC236}">
                      <a16:creationId xmlns:a16="http://schemas.microsoft.com/office/drawing/2014/main" id="{1B8F4AFE-417F-A498-EBE2-45E278BB3751}"/>
                    </a:ext>
                  </a:extLst>
                </p:cNvPr>
                <p:cNvSpPr/>
                <p:nvPr/>
              </p:nvSpPr>
              <p:spPr>
                <a:xfrm>
                  <a:off x="8298751" y="1792224"/>
                  <a:ext cx="681799" cy="790861"/>
                </a:xfrm>
                <a:custGeom>
                  <a:avLst/>
                  <a:gdLst>
                    <a:gd name="connsiteX0" fmla="*/ 0 w 681799"/>
                    <a:gd name="connsiteY0" fmla="*/ 196501 h 790861"/>
                    <a:gd name="connsiteX1" fmla="*/ 348425 w 681799"/>
                    <a:gd name="connsiteY1" fmla="*/ 696373 h 790861"/>
                    <a:gd name="connsiteX2" fmla="*/ 681800 w 681799"/>
                    <a:gd name="connsiteY2" fmla="*/ 599027 h 790861"/>
                    <a:gd name="connsiteX3" fmla="*/ 142684 w 681799"/>
                    <a:gd name="connsiteY3" fmla="*/ 0 h 790861"/>
                    <a:gd name="connsiteX4" fmla="*/ 0 w 681799"/>
                    <a:gd name="connsiteY4" fmla="*/ 196501 h 7908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81799" h="790861">
                      <a:moveTo>
                        <a:pt x="0" y="196501"/>
                      </a:moveTo>
                      <a:cubicBezTo>
                        <a:pt x="72771" y="298894"/>
                        <a:pt x="272796" y="596551"/>
                        <a:pt x="348425" y="696373"/>
                      </a:cubicBezTo>
                      <a:cubicBezTo>
                        <a:pt x="446532" y="826103"/>
                        <a:pt x="681323" y="847154"/>
                        <a:pt x="681800" y="599027"/>
                      </a:cubicBezTo>
                      <a:cubicBezTo>
                        <a:pt x="681800" y="476155"/>
                        <a:pt x="142684" y="0"/>
                        <a:pt x="142684" y="0"/>
                      </a:cubicBezTo>
                      <a:cubicBezTo>
                        <a:pt x="142684" y="0"/>
                        <a:pt x="114871" y="145637"/>
                        <a:pt x="0" y="196501"/>
                      </a:cubicBezTo>
                      <a:close/>
                    </a:path>
                  </a:pathLst>
                </a:custGeom>
                <a:solidFill>
                  <a:srgbClr val="FED81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11" name="任意多边形: 形状 710">
                  <a:extLst>
                    <a:ext uri="{FF2B5EF4-FFF2-40B4-BE49-F238E27FC236}">
                      <a16:creationId xmlns:a16="http://schemas.microsoft.com/office/drawing/2014/main" id="{220706DE-82A6-740A-AD27-C44E3DFFFF50}"/>
                    </a:ext>
                  </a:extLst>
                </p:cNvPr>
                <p:cNvSpPr/>
                <p:nvPr/>
              </p:nvSpPr>
              <p:spPr>
                <a:xfrm>
                  <a:off x="8367998" y="1888140"/>
                  <a:ext cx="120110" cy="131159"/>
                </a:xfrm>
                <a:custGeom>
                  <a:avLst/>
                  <a:gdLst>
                    <a:gd name="connsiteX0" fmla="*/ 0 w 120110"/>
                    <a:gd name="connsiteY0" fmla="*/ 131159 h 131159"/>
                    <a:gd name="connsiteX1" fmla="*/ 120110 w 120110"/>
                    <a:gd name="connsiteY1" fmla="*/ 0 h 1311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0110" h="131159">
                      <a:moveTo>
                        <a:pt x="0" y="131159"/>
                      </a:moveTo>
                      <a:cubicBezTo>
                        <a:pt x="89439" y="101060"/>
                        <a:pt x="120110" y="0"/>
                        <a:pt x="120110" y="0"/>
                      </a:cubicBezTo>
                    </a:path>
                  </a:pathLst>
                </a:custGeom>
                <a:noFill/>
                <a:ln w="7144" cap="rnd">
                  <a:solidFill>
                    <a:srgbClr val="F7AD2B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12" name="任意多边形: 形状 711">
                  <a:extLst>
                    <a:ext uri="{FF2B5EF4-FFF2-40B4-BE49-F238E27FC236}">
                      <a16:creationId xmlns:a16="http://schemas.microsoft.com/office/drawing/2014/main" id="{88098BC2-77F3-D824-3734-117B9080666C}"/>
                    </a:ext>
                  </a:extLst>
                </p:cNvPr>
                <p:cNvSpPr/>
                <p:nvPr/>
              </p:nvSpPr>
              <p:spPr>
                <a:xfrm>
                  <a:off x="8080438" y="1836038"/>
                  <a:ext cx="487804" cy="871331"/>
                </a:xfrm>
                <a:custGeom>
                  <a:avLst/>
                  <a:gdLst>
                    <a:gd name="connsiteX0" fmla="*/ 329089 w 487804"/>
                    <a:gd name="connsiteY0" fmla="*/ 0 h 871331"/>
                    <a:gd name="connsiteX1" fmla="*/ 478345 w 487804"/>
                    <a:gd name="connsiteY1" fmla="*/ 359759 h 871331"/>
                    <a:gd name="connsiteX2" fmla="*/ 383095 w 487804"/>
                    <a:gd name="connsiteY2" fmla="*/ 340709 h 871331"/>
                    <a:gd name="connsiteX3" fmla="*/ 443389 w 487804"/>
                    <a:gd name="connsiteY3" fmla="*/ 414719 h 871331"/>
                    <a:gd name="connsiteX4" fmla="*/ 292322 w 487804"/>
                    <a:gd name="connsiteY4" fmla="*/ 527209 h 871331"/>
                    <a:gd name="connsiteX5" fmla="*/ 378047 w 487804"/>
                    <a:gd name="connsiteY5" fmla="*/ 557022 h 871331"/>
                    <a:gd name="connsiteX6" fmla="*/ 188214 w 487804"/>
                    <a:gd name="connsiteY6" fmla="*/ 697611 h 871331"/>
                    <a:gd name="connsiteX7" fmla="*/ 265747 w 487804"/>
                    <a:gd name="connsiteY7" fmla="*/ 724567 h 871331"/>
                    <a:gd name="connsiteX8" fmla="*/ 0 w 487804"/>
                    <a:gd name="connsiteY8" fmla="*/ 862584 h 87133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487804" h="871331">
                      <a:moveTo>
                        <a:pt x="329089" y="0"/>
                      </a:moveTo>
                      <a:cubicBezTo>
                        <a:pt x="462439" y="184404"/>
                        <a:pt x="510064" y="310420"/>
                        <a:pt x="478345" y="359759"/>
                      </a:cubicBezTo>
                      <a:cubicBezTo>
                        <a:pt x="446627" y="409099"/>
                        <a:pt x="375094" y="382429"/>
                        <a:pt x="383095" y="340709"/>
                      </a:cubicBezTo>
                      <a:cubicBezTo>
                        <a:pt x="392620" y="288989"/>
                        <a:pt x="479012" y="275844"/>
                        <a:pt x="443389" y="414719"/>
                      </a:cubicBezTo>
                      <a:cubicBezTo>
                        <a:pt x="407765" y="553593"/>
                        <a:pt x="310039" y="565690"/>
                        <a:pt x="292322" y="527209"/>
                      </a:cubicBezTo>
                      <a:cubicBezTo>
                        <a:pt x="268414" y="473869"/>
                        <a:pt x="367855" y="417100"/>
                        <a:pt x="378047" y="557022"/>
                      </a:cubicBezTo>
                      <a:cubicBezTo>
                        <a:pt x="388239" y="696944"/>
                        <a:pt x="231838" y="732758"/>
                        <a:pt x="188214" y="697611"/>
                      </a:cubicBezTo>
                      <a:cubicBezTo>
                        <a:pt x="144589" y="662464"/>
                        <a:pt x="267652" y="570738"/>
                        <a:pt x="265747" y="724567"/>
                      </a:cubicBezTo>
                      <a:cubicBezTo>
                        <a:pt x="263842" y="878396"/>
                        <a:pt x="82010" y="883158"/>
                        <a:pt x="0" y="862584"/>
                      </a:cubicBezTo>
                    </a:path>
                  </a:pathLst>
                </a:custGeom>
                <a:noFill/>
                <a:ln w="19050" cap="rnd">
                  <a:solidFill>
                    <a:schemeClr val="bg1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13" name="任意多边形: 形状 712">
                  <a:extLst>
                    <a:ext uri="{FF2B5EF4-FFF2-40B4-BE49-F238E27FC236}">
                      <a16:creationId xmlns:a16="http://schemas.microsoft.com/office/drawing/2014/main" id="{E3DFEFC0-AF7A-3228-8CD2-D21DBD8B2C86}"/>
                    </a:ext>
                  </a:extLst>
                </p:cNvPr>
                <p:cNvSpPr/>
                <p:nvPr/>
              </p:nvSpPr>
              <p:spPr>
                <a:xfrm>
                  <a:off x="8298751" y="1988724"/>
                  <a:ext cx="432816" cy="569880"/>
                </a:xfrm>
                <a:custGeom>
                  <a:avLst/>
                  <a:gdLst>
                    <a:gd name="connsiteX0" fmla="*/ 0 w 432816"/>
                    <a:gd name="connsiteY0" fmla="*/ 0 h 569880"/>
                    <a:gd name="connsiteX1" fmla="*/ 348425 w 432816"/>
                    <a:gd name="connsiteY1" fmla="*/ 499872 h 569880"/>
                    <a:gd name="connsiteX2" fmla="*/ 432816 w 432816"/>
                    <a:gd name="connsiteY2" fmla="*/ 569881 h 5698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432816" h="569880">
                      <a:moveTo>
                        <a:pt x="0" y="0"/>
                      </a:moveTo>
                      <a:cubicBezTo>
                        <a:pt x="72771" y="102394"/>
                        <a:pt x="272796" y="400050"/>
                        <a:pt x="348425" y="499872"/>
                      </a:cubicBezTo>
                      <a:cubicBezTo>
                        <a:pt x="370947" y="529244"/>
                        <a:pt x="399790" y="553171"/>
                        <a:pt x="432816" y="569881"/>
                      </a:cubicBezTo>
                    </a:path>
                  </a:pathLst>
                </a:custGeom>
                <a:noFill/>
                <a:ln w="7144" cap="rnd">
                  <a:solidFill>
                    <a:srgbClr val="F7AD2B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714" name="图形 664">
                <a:extLst>
                  <a:ext uri="{FF2B5EF4-FFF2-40B4-BE49-F238E27FC236}">
                    <a16:creationId xmlns:a16="http://schemas.microsoft.com/office/drawing/2014/main" id="{02E820F5-29BD-DE9C-A10D-892DC2A4DABF}"/>
                  </a:ext>
                </a:extLst>
              </p:cNvPr>
              <p:cNvGrpSpPr/>
              <p:nvPr/>
            </p:nvGrpSpPr>
            <p:grpSpPr>
              <a:xfrm>
                <a:off x="6790563" y="1891015"/>
                <a:ext cx="856048" cy="1165176"/>
                <a:chOff x="6790563" y="1891015"/>
                <a:chExt cx="856048" cy="1165176"/>
              </a:xfrm>
            </p:grpSpPr>
            <p:sp>
              <p:nvSpPr>
                <p:cNvPr id="715" name="任意多边形: 形状 714">
                  <a:extLst>
                    <a:ext uri="{FF2B5EF4-FFF2-40B4-BE49-F238E27FC236}">
                      <a16:creationId xmlns:a16="http://schemas.microsoft.com/office/drawing/2014/main" id="{35570432-53B1-F614-A861-869EE2450818}"/>
                    </a:ext>
                  </a:extLst>
                </p:cNvPr>
                <p:cNvSpPr/>
                <p:nvPr/>
              </p:nvSpPr>
              <p:spPr>
                <a:xfrm>
                  <a:off x="6790563" y="2604992"/>
                  <a:ext cx="415704" cy="451008"/>
                </a:xfrm>
                <a:custGeom>
                  <a:avLst/>
                  <a:gdLst>
                    <a:gd name="connsiteX0" fmla="*/ 415671 w 415704"/>
                    <a:gd name="connsiteY0" fmla="*/ 225743 h 451008"/>
                    <a:gd name="connsiteX1" fmla="*/ 323850 w 415704"/>
                    <a:gd name="connsiteY1" fmla="*/ 412909 h 451008"/>
                    <a:gd name="connsiteX2" fmla="*/ 207835 w 415704"/>
                    <a:gd name="connsiteY2" fmla="*/ 451009 h 451008"/>
                    <a:gd name="connsiteX3" fmla="*/ 207264 w 415704"/>
                    <a:gd name="connsiteY3" fmla="*/ 451009 h 451008"/>
                    <a:gd name="connsiteX4" fmla="*/ 131064 w 415704"/>
                    <a:gd name="connsiteY4" fmla="*/ 435007 h 451008"/>
                    <a:gd name="connsiteX5" fmla="*/ 0 w 415704"/>
                    <a:gd name="connsiteY5" fmla="*/ 225457 h 451008"/>
                    <a:gd name="connsiteX6" fmla="*/ 0 w 415704"/>
                    <a:gd name="connsiteY6" fmla="*/ 220028 h 451008"/>
                    <a:gd name="connsiteX7" fmla="*/ 76200 w 415704"/>
                    <a:gd name="connsiteY7" fmla="*/ 51245 h 451008"/>
                    <a:gd name="connsiteX8" fmla="*/ 161925 w 415704"/>
                    <a:gd name="connsiteY8" fmla="*/ 5810 h 451008"/>
                    <a:gd name="connsiteX9" fmla="*/ 208407 w 415704"/>
                    <a:gd name="connsiteY9" fmla="*/ 0 h 451008"/>
                    <a:gd name="connsiteX10" fmla="*/ 395573 w 415704"/>
                    <a:gd name="connsiteY10" fmla="*/ 127540 h 451008"/>
                    <a:gd name="connsiteX11" fmla="*/ 411861 w 415704"/>
                    <a:gd name="connsiteY11" fmla="*/ 179356 h 451008"/>
                    <a:gd name="connsiteX12" fmla="*/ 415671 w 415704"/>
                    <a:gd name="connsiteY12" fmla="*/ 225743 h 4510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415704" h="451008">
                      <a:moveTo>
                        <a:pt x="415671" y="225743"/>
                      </a:moveTo>
                      <a:cubicBezTo>
                        <a:pt x="416514" y="299171"/>
                        <a:pt x="382436" y="368636"/>
                        <a:pt x="323850" y="412909"/>
                      </a:cubicBezTo>
                      <a:cubicBezTo>
                        <a:pt x="290206" y="437607"/>
                        <a:pt x="249572" y="450952"/>
                        <a:pt x="207835" y="451009"/>
                      </a:cubicBezTo>
                      <a:lnTo>
                        <a:pt x="207264" y="451009"/>
                      </a:lnTo>
                      <a:cubicBezTo>
                        <a:pt x="181040" y="450913"/>
                        <a:pt x="155111" y="445468"/>
                        <a:pt x="131064" y="435007"/>
                      </a:cubicBezTo>
                      <a:cubicBezTo>
                        <a:pt x="54292" y="402050"/>
                        <a:pt x="0" y="320707"/>
                        <a:pt x="0" y="225457"/>
                      </a:cubicBezTo>
                      <a:cubicBezTo>
                        <a:pt x="0" y="223552"/>
                        <a:pt x="0" y="221742"/>
                        <a:pt x="0" y="220028"/>
                      </a:cubicBezTo>
                      <a:cubicBezTo>
                        <a:pt x="909" y="155637"/>
                        <a:pt x="28505" y="94513"/>
                        <a:pt x="76200" y="51245"/>
                      </a:cubicBezTo>
                      <a:cubicBezTo>
                        <a:pt x="100676" y="29383"/>
                        <a:pt x="130093" y="13792"/>
                        <a:pt x="161925" y="5810"/>
                      </a:cubicBezTo>
                      <a:cubicBezTo>
                        <a:pt x="177117" y="1946"/>
                        <a:pt x="192732" y="-5"/>
                        <a:pt x="208407" y="0"/>
                      </a:cubicBezTo>
                      <a:cubicBezTo>
                        <a:pt x="290798" y="0"/>
                        <a:pt x="362045" y="52102"/>
                        <a:pt x="395573" y="127540"/>
                      </a:cubicBezTo>
                      <a:cubicBezTo>
                        <a:pt x="403043" y="144103"/>
                        <a:pt x="408510" y="161498"/>
                        <a:pt x="411861" y="179356"/>
                      </a:cubicBezTo>
                      <a:cubicBezTo>
                        <a:pt x="414653" y="194655"/>
                        <a:pt x="415930" y="210193"/>
                        <a:pt x="415671" y="225743"/>
                      </a:cubicBezTo>
                      <a:close/>
                    </a:path>
                  </a:pathLst>
                </a:custGeom>
                <a:solidFill>
                  <a:srgbClr val="FED81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16" name="任意多边形: 形状 715">
                  <a:extLst>
                    <a:ext uri="{FF2B5EF4-FFF2-40B4-BE49-F238E27FC236}">
                      <a16:creationId xmlns:a16="http://schemas.microsoft.com/office/drawing/2014/main" id="{39016CDF-28E2-7E16-1868-CF65C11182D0}"/>
                    </a:ext>
                  </a:extLst>
                </p:cNvPr>
                <p:cNvSpPr/>
                <p:nvPr/>
              </p:nvSpPr>
              <p:spPr>
                <a:xfrm>
                  <a:off x="6790563" y="2656427"/>
                  <a:ext cx="207263" cy="399764"/>
                </a:xfrm>
                <a:custGeom>
                  <a:avLst/>
                  <a:gdLst>
                    <a:gd name="connsiteX0" fmla="*/ 207264 w 207263"/>
                    <a:gd name="connsiteY0" fmla="*/ 399764 h 399764"/>
                    <a:gd name="connsiteX1" fmla="*/ 131064 w 207263"/>
                    <a:gd name="connsiteY1" fmla="*/ 383762 h 399764"/>
                    <a:gd name="connsiteX2" fmla="*/ 0 w 207263"/>
                    <a:gd name="connsiteY2" fmla="*/ 174212 h 399764"/>
                    <a:gd name="connsiteX3" fmla="*/ 0 w 207263"/>
                    <a:gd name="connsiteY3" fmla="*/ 168783 h 399764"/>
                    <a:gd name="connsiteX4" fmla="*/ 76200 w 207263"/>
                    <a:gd name="connsiteY4" fmla="*/ 0 h 399764"/>
                    <a:gd name="connsiteX5" fmla="*/ 207264 w 207263"/>
                    <a:gd name="connsiteY5" fmla="*/ 399764 h 3997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07263" h="399764">
                      <a:moveTo>
                        <a:pt x="207264" y="399764"/>
                      </a:moveTo>
                      <a:cubicBezTo>
                        <a:pt x="181040" y="399668"/>
                        <a:pt x="155111" y="394223"/>
                        <a:pt x="131064" y="383762"/>
                      </a:cubicBezTo>
                      <a:cubicBezTo>
                        <a:pt x="54292" y="350806"/>
                        <a:pt x="0" y="269462"/>
                        <a:pt x="0" y="174212"/>
                      </a:cubicBezTo>
                      <a:cubicBezTo>
                        <a:pt x="0" y="172307"/>
                        <a:pt x="0" y="170497"/>
                        <a:pt x="0" y="168783"/>
                      </a:cubicBezTo>
                      <a:cubicBezTo>
                        <a:pt x="909" y="104392"/>
                        <a:pt x="28505" y="43268"/>
                        <a:pt x="76200" y="0"/>
                      </a:cubicBezTo>
                      <a:cubicBezTo>
                        <a:pt x="59246" y="219551"/>
                        <a:pt x="83058" y="332804"/>
                        <a:pt x="207264" y="399764"/>
                      </a:cubicBezTo>
                      <a:close/>
                    </a:path>
                  </a:pathLst>
                </a:custGeom>
                <a:solidFill>
                  <a:srgbClr val="FCC71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17" name="任意多边形: 形状 716">
                  <a:extLst>
                    <a:ext uri="{FF2B5EF4-FFF2-40B4-BE49-F238E27FC236}">
                      <a16:creationId xmlns:a16="http://schemas.microsoft.com/office/drawing/2014/main" id="{7338CD35-CF71-77D5-AA4F-3B1C9996B431}"/>
                    </a:ext>
                  </a:extLst>
                </p:cNvPr>
                <p:cNvSpPr/>
                <p:nvPr/>
              </p:nvSpPr>
              <p:spPr>
                <a:xfrm>
                  <a:off x="6790734" y="1891396"/>
                  <a:ext cx="855854" cy="1059318"/>
                </a:xfrm>
                <a:custGeom>
                  <a:avLst/>
                  <a:gdLst>
                    <a:gd name="connsiteX0" fmla="*/ 831170 w 855854"/>
                    <a:gd name="connsiteY0" fmla="*/ 283542 h 1059318"/>
                    <a:gd name="connsiteX1" fmla="*/ 811358 w 855854"/>
                    <a:gd name="connsiteY1" fmla="*/ 339168 h 1059318"/>
                    <a:gd name="connsiteX2" fmla="*/ 788593 w 855854"/>
                    <a:gd name="connsiteY2" fmla="*/ 391746 h 1059318"/>
                    <a:gd name="connsiteX3" fmla="*/ 780402 w 855854"/>
                    <a:gd name="connsiteY3" fmla="*/ 408415 h 1059318"/>
                    <a:gd name="connsiteX4" fmla="*/ 752398 w 855854"/>
                    <a:gd name="connsiteY4" fmla="*/ 461184 h 1059318"/>
                    <a:gd name="connsiteX5" fmla="*/ 742206 w 855854"/>
                    <a:gd name="connsiteY5" fmla="*/ 478900 h 1059318"/>
                    <a:gd name="connsiteX6" fmla="*/ 541324 w 855854"/>
                    <a:gd name="connsiteY6" fmla="*/ 755697 h 1059318"/>
                    <a:gd name="connsiteX7" fmla="*/ 488842 w 855854"/>
                    <a:gd name="connsiteY7" fmla="*/ 814656 h 1059318"/>
                    <a:gd name="connsiteX8" fmla="*/ 476269 w 855854"/>
                    <a:gd name="connsiteY8" fmla="*/ 828086 h 1059318"/>
                    <a:gd name="connsiteX9" fmla="*/ 435978 w 855854"/>
                    <a:gd name="connsiteY9" fmla="*/ 869235 h 1059318"/>
                    <a:gd name="connsiteX10" fmla="*/ 435978 w 855854"/>
                    <a:gd name="connsiteY10" fmla="*/ 869235 h 1059318"/>
                    <a:gd name="connsiteX11" fmla="*/ 411213 w 855854"/>
                    <a:gd name="connsiteY11" fmla="*/ 893142 h 1059318"/>
                    <a:gd name="connsiteX12" fmla="*/ 121367 w 855854"/>
                    <a:gd name="connsiteY12" fmla="*/ 1059258 h 1059318"/>
                    <a:gd name="connsiteX13" fmla="*/ 97745 w 855854"/>
                    <a:gd name="connsiteY13" fmla="*/ 1057925 h 1059318"/>
                    <a:gd name="connsiteX14" fmla="*/ 36023 w 855854"/>
                    <a:gd name="connsiteY14" fmla="*/ 1029350 h 1059318"/>
                    <a:gd name="connsiteX15" fmla="*/ 114 w 855854"/>
                    <a:gd name="connsiteY15" fmla="*/ 934100 h 1059318"/>
                    <a:gd name="connsiteX16" fmla="*/ 104889 w 855854"/>
                    <a:gd name="connsiteY16" fmla="*/ 657875 h 1059318"/>
                    <a:gd name="connsiteX17" fmla="*/ 117271 w 855854"/>
                    <a:gd name="connsiteY17" fmla="*/ 640444 h 1059318"/>
                    <a:gd name="connsiteX18" fmla="*/ 409213 w 855854"/>
                    <a:gd name="connsiteY18" fmla="*/ 225821 h 1059318"/>
                    <a:gd name="connsiteX19" fmla="*/ 741445 w 855854"/>
                    <a:gd name="connsiteY19" fmla="*/ 173 h 1059318"/>
                    <a:gd name="connsiteX20" fmla="*/ 767448 w 855854"/>
                    <a:gd name="connsiteY20" fmla="*/ 3507 h 1059318"/>
                    <a:gd name="connsiteX21" fmla="*/ 831170 w 855854"/>
                    <a:gd name="connsiteY21" fmla="*/ 283542 h 10593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55854" h="1059318">
                      <a:moveTo>
                        <a:pt x="831170" y="283542"/>
                      </a:moveTo>
                      <a:cubicBezTo>
                        <a:pt x="825455" y="301735"/>
                        <a:pt x="818788" y="320309"/>
                        <a:pt x="811358" y="339168"/>
                      </a:cubicBezTo>
                      <a:cubicBezTo>
                        <a:pt x="804500" y="356504"/>
                        <a:pt x="796912" y="374030"/>
                        <a:pt x="788593" y="391746"/>
                      </a:cubicBezTo>
                      <a:cubicBezTo>
                        <a:pt x="785926" y="397271"/>
                        <a:pt x="783164" y="402890"/>
                        <a:pt x="780402" y="408415"/>
                      </a:cubicBezTo>
                      <a:cubicBezTo>
                        <a:pt x="771734" y="425941"/>
                        <a:pt x="762495" y="443562"/>
                        <a:pt x="752398" y="461184"/>
                      </a:cubicBezTo>
                      <a:cubicBezTo>
                        <a:pt x="749065" y="467089"/>
                        <a:pt x="745635" y="472994"/>
                        <a:pt x="742206" y="478900"/>
                      </a:cubicBezTo>
                      <a:cubicBezTo>
                        <a:pt x="682937" y="576510"/>
                        <a:pt x="615751" y="669087"/>
                        <a:pt x="541324" y="755697"/>
                      </a:cubicBezTo>
                      <a:cubicBezTo>
                        <a:pt x="524179" y="775699"/>
                        <a:pt x="506653" y="795416"/>
                        <a:pt x="488842" y="814656"/>
                      </a:cubicBezTo>
                      <a:lnTo>
                        <a:pt x="476269" y="828086"/>
                      </a:lnTo>
                      <a:cubicBezTo>
                        <a:pt x="462933" y="842184"/>
                        <a:pt x="449503" y="855899"/>
                        <a:pt x="435978" y="869235"/>
                      </a:cubicBezTo>
                      <a:lnTo>
                        <a:pt x="435978" y="869235"/>
                      </a:lnTo>
                      <a:cubicBezTo>
                        <a:pt x="427691" y="877331"/>
                        <a:pt x="419499" y="885427"/>
                        <a:pt x="411213" y="893142"/>
                      </a:cubicBezTo>
                      <a:cubicBezTo>
                        <a:pt x="310153" y="988392"/>
                        <a:pt x="205949" y="1057353"/>
                        <a:pt x="121367" y="1059258"/>
                      </a:cubicBezTo>
                      <a:cubicBezTo>
                        <a:pt x="113469" y="1059493"/>
                        <a:pt x="105566" y="1059047"/>
                        <a:pt x="97745" y="1057925"/>
                      </a:cubicBezTo>
                      <a:cubicBezTo>
                        <a:pt x="74591" y="1055437"/>
                        <a:pt x="52900" y="1045395"/>
                        <a:pt x="36023" y="1029350"/>
                      </a:cubicBezTo>
                      <a:cubicBezTo>
                        <a:pt x="13449" y="1007347"/>
                        <a:pt x="1447" y="974200"/>
                        <a:pt x="114" y="934100"/>
                      </a:cubicBezTo>
                      <a:cubicBezTo>
                        <a:pt x="-2267" y="858662"/>
                        <a:pt x="32689" y="758078"/>
                        <a:pt x="104889" y="657875"/>
                      </a:cubicBezTo>
                      <a:lnTo>
                        <a:pt x="117271" y="640444"/>
                      </a:lnTo>
                      <a:cubicBezTo>
                        <a:pt x="188233" y="538717"/>
                        <a:pt x="293008" y="366124"/>
                        <a:pt x="409213" y="225821"/>
                      </a:cubicBezTo>
                      <a:cubicBezTo>
                        <a:pt x="515892" y="96948"/>
                        <a:pt x="632288" y="-4779"/>
                        <a:pt x="741445" y="173"/>
                      </a:cubicBezTo>
                      <a:cubicBezTo>
                        <a:pt x="750189" y="574"/>
                        <a:pt x="758886" y="1689"/>
                        <a:pt x="767448" y="3507"/>
                      </a:cubicBezTo>
                      <a:cubicBezTo>
                        <a:pt x="862222" y="23129"/>
                        <a:pt x="876223" y="139334"/>
                        <a:pt x="831170" y="283542"/>
                      </a:cubicBezTo>
                      <a:close/>
                    </a:path>
                  </a:pathLst>
                </a:custGeom>
                <a:solidFill>
                  <a:srgbClr val="FED81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18" name="任意多边形: 形状 717">
                  <a:extLst>
                    <a:ext uri="{FF2B5EF4-FFF2-40B4-BE49-F238E27FC236}">
                      <a16:creationId xmlns:a16="http://schemas.microsoft.com/office/drawing/2014/main" id="{78FD376C-C4F8-3DD0-886D-1503ED220923}"/>
                    </a:ext>
                  </a:extLst>
                </p:cNvPr>
                <p:cNvSpPr/>
                <p:nvPr/>
              </p:nvSpPr>
              <p:spPr>
                <a:xfrm>
                  <a:off x="6790639" y="2531935"/>
                  <a:ext cx="167731" cy="418874"/>
                </a:xfrm>
                <a:custGeom>
                  <a:avLst/>
                  <a:gdLst>
                    <a:gd name="connsiteX0" fmla="*/ 117081 w 167731"/>
                    <a:gd name="connsiteY0" fmla="*/ 290608 h 418874"/>
                    <a:gd name="connsiteX1" fmla="*/ 121367 w 167731"/>
                    <a:gd name="connsiteY1" fmla="*/ 418814 h 418874"/>
                    <a:gd name="connsiteX2" fmla="*/ 97745 w 167731"/>
                    <a:gd name="connsiteY2" fmla="*/ 417481 h 418874"/>
                    <a:gd name="connsiteX3" fmla="*/ 36023 w 167731"/>
                    <a:gd name="connsiteY3" fmla="*/ 388906 h 418874"/>
                    <a:gd name="connsiteX4" fmla="*/ 114 w 167731"/>
                    <a:gd name="connsiteY4" fmla="*/ 293656 h 418874"/>
                    <a:gd name="connsiteX5" fmla="*/ 104889 w 167731"/>
                    <a:gd name="connsiteY5" fmla="*/ 17431 h 418874"/>
                    <a:gd name="connsiteX6" fmla="*/ 117271 w 167731"/>
                    <a:gd name="connsiteY6" fmla="*/ 0 h 418874"/>
                    <a:gd name="connsiteX7" fmla="*/ 161086 w 167731"/>
                    <a:gd name="connsiteY7" fmla="*/ 79629 h 418874"/>
                    <a:gd name="connsiteX8" fmla="*/ 167182 w 167731"/>
                    <a:gd name="connsiteY8" fmla="*/ 153353 h 418874"/>
                    <a:gd name="connsiteX9" fmla="*/ 117081 w 167731"/>
                    <a:gd name="connsiteY9" fmla="*/ 290608 h 4188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67731" h="418874">
                      <a:moveTo>
                        <a:pt x="117081" y="290608"/>
                      </a:moveTo>
                      <a:cubicBezTo>
                        <a:pt x="85205" y="328044"/>
                        <a:pt x="87062" y="383591"/>
                        <a:pt x="121367" y="418814"/>
                      </a:cubicBezTo>
                      <a:cubicBezTo>
                        <a:pt x="113469" y="419049"/>
                        <a:pt x="105566" y="418603"/>
                        <a:pt x="97745" y="417481"/>
                      </a:cubicBezTo>
                      <a:cubicBezTo>
                        <a:pt x="74591" y="414993"/>
                        <a:pt x="52900" y="404951"/>
                        <a:pt x="36023" y="388906"/>
                      </a:cubicBezTo>
                      <a:cubicBezTo>
                        <a:pt x="13449" y="366903"/>
                        <a:pt x="1447" y="333756"/>
                        <a:pt x="114" y="293656"/>
                      </a:cubicBezTo>
                      <a:cubicBezTo>
                        <a:pt x="-2267" y="218218"/>
                        <a:pt x="32689" y="117634"/>
                        <a:pt x="104889" y="17431"/>
                      </a:cubicBezTo>
                      <a:lnTo>
                        <a:pt x="117271" y="0"/>
                      </a:lnTo>
                      <a:cubicBezTo>
                        <a:pt x="139314" y="21714"/>
                        <a:pt x="154542" y="49388"/>
                        <a:pt x="161086" y="79629"/>
                      </a:cubicBezTo>
                      <a:cubicBezTo>
                        <a:pt x="166772" y="103764"/>
                        <a:pt x="168827" y="128612"/>
                        <a:pt x="167182" y="153353"/>
                      </a:cubicBezTo>
                      <a:cubicBezTo>
                        <a:pt x="164420" y="204502"/>
                        <a:pt x="146704" y="255841"/>
                        <a:pt x="117081" y="290608"/>
                      </a:cubicBezTo>
                      <a:close/>
                    </a:path>
                  </a:pathLst>
                </a:custGeom>
                <a:solidFill>
                  <a:srgbClr val="FCC71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19" name="任意多边形: 形状 718">
                  <a:extLst>
                    <a:ext uri="{FF2B5EF4-FFF2-40B4-BE49-F238E27FC236}">
                      <a16:creationId xmlns:a16="http://schemas.microsoft.com/office/drawing/2014/main" id="{FE296FEE-9710-0EBD-5D33-5ED0367CF3A0}"/>
                    </a:ext>
                  </a:extLst>
                </p:cNvPr>
                <p:cNvSpPr/>
                <p:nvPr/>
              </p:nvSpPr>
              <p:spPr>
                <a:xfrm>
                  <a:off x="7226712" y="2230564"/>
                  <a:ext cx="375379" cy="530161"/>
                </a:xfrm>
                <a:custGeom>
                  <a:avLst/>
                  <a:gdLst>
                    <a:gd name="connsiteX0" fmla="*/ 375380 w 375379"/>
                    <a:gd name="connsiteY0" fmla="*/ 0 h 530161"/>
                    <a:gd name="connsiteX1" fmla="*/ 306228 w 375379"/>
                    <a:gd name="connsiteY1" fmla="*/ 139732 h 530161"/>
                    <a:gd name="connsiteX2" fmla="*/ 105346 w 375379"/>
                    <a:gd name="connsiteY2" fmla="*/ 416528 h 530161"/>
                    <a:gd name="connsiteX3" fmla="*/ 0 w 375379"/>
                    <a:gd name="connsiteY3" fmla="*/ 530162 h 5301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75379" h="530161">
                      <a:moveTo>
                        <a:pt x="375380" y="0"/>
                      </a:moveTo>
                      <a:cubicBezTo>
                        <a:pt x="355946" y="48282"/>
                        <a:pt x="332828" y="94997"/>
                        <a:pt x="306228" y="139732"/>
                      </a:cubicBezTo>
                      <a:cubicBezTo>
                        <a:pt x="246959" y="237342"/>
                        <a:pt x="179773" y="329919"/>
                        <a:pt x="105346" y="416528"/>
                      </a:cubicBezTo>
                      <a:cubicBezTo>
                        <a:pt x="71532" y="456057"/>
                        <a:pt x="36100" y="494538"/>
                        <a:pt x="0" y="530162"/>
                      </a:cubicBezTo>
                    </a:path>
                  </a:pathLst>
                </a:custGeom>
                <a:noFill/>
                <a:ln w="7144" cap="rnd">
                  <a:solidFill>
                    <a:srgbClr val="F7AD2B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20" name="任意多边形: 形状 719">
                  <a:extLst>
                    <a:ext uri="{FF2B5EF4-FFF2-40B4-BE49-F238E27FC236}">
                      <a16:creationId xmlns:a16="http://schemas.microsoft.com/office/drawing/2014/main" id="{5A06110B-CEA2-E5B7-87BD-C0D77BEB82D3}"/>
                    </a:ext>
                  </a:extLst>
                </p:cNvPr>
                <p:cNvSpPr/>
                <p:nvPr/>
              </p:nvSpPr>
              <p:spPr>
                <a:xfrm>
                  <a:off x="7200423" y="1891015"/>
                  <a:ext cx="446187" cy="283923"/>
                </a:xfrm>
                <a:custGeom>
                  <a:avLst/>
                  <a:gdLst>
                    <a:gd name="connsiteX0" fmla="*/ 421481 w 446187"/>
                    <a:gd name="connsiteY0" fmla="*/ 283923 h 283923"/>
                    <a:gd name="connsiteX1" fmla="*/ 221456 w 446187"/>
                    <a:gd name="connsiteY1" fmla="*/ 187244 h 283923"/>
                    <a:gd name="connsiteX2" fmla="*/ 0 w 446187"/>
                    <a:gd name="connsiteY2" fmla="*/ 225821 h 283923"/>
                    <a:gd name="connsiteX3" fmla="*/ 332232 w 446187"/>
                    <a:gd name="connsiteY3" fmla="*/ 173 h 283923"/>
                    <a:gd name="connsiteX4" fmla="*/ 358235 w 446187"/>
                    <a:gd name="connsiteY4" fmla="*/ 3507 h 283923"/>
                    <a:gd name="connsiteX5" fmla="*/ 421481 w 446187"/>
                    <a:gd name="connsiteY5" fmla="*/ 283923 h 2839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446187" h="283923">
                      <a:moveTo>
                        <a:pt x="421481" y="283923"/>
                      </a:moveTo>
                      <a:cubicBezTo>
                        <a:pt x="370618" y="221534"/>
                        <a:pt x="314230" y="187721"/>
                        <a:pt x="221456" y="187244"/>
                      </a:cubicBezTo>
                      <a:cubicBezTo>
                        <a:pt x="164306" y="187244"/>
                        <a:pt x="92678" y="199532"/>
                        <a:pt x="0" y="225821"/>
                      </a:cubicBezTo>
                      <a:cubicBezTo>
                        <a:pt x="106680" y="96948"/>
                        <a:pt x="223075" y="-4780"/>
                        <a:pt x="332232" y="173"/>
                      </a:cubicBezTo>
                      <a:cubicBezTo>
                        <a:pt x="340976" y="574"/>
                        <a:pt x="349673" y="1689"/>
                        <a:pt x="358235" y="3507"/>
                      </a:cubicBezTo>
                      <a:cubicBezTo>
                        <a:pt x="452533" y="23510"/>
                        <a:pt x="466534" y="139715"/>
                        <a:pt x="421481" y="283923"/>
                      </a:cubicBezTo>
                      <a:close/>
                    </a:path>
                  </a:pathLst>
                </a:custGeom>
                <a:solidFill>
                  <a:srgbClr val="FFE05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721" name="图形 664">
                <a:extLst>
                  <a:ext uri="{FF2B5EF4-FFF2-40B4-BE49-F238E27FC236}">
                    <a16:creationId xmlns:a16="http://schemas.microsoft.com/office/drawing/2014/main" id="{73DD9AA1-016D-7E33-F180-489131F58143}"/>
                  </a:ext>
                </a:extLst>
              </p:cNvPr>
              <p:cNvGrpSpPr/>
              <p:nvPr/>
            </p:nvGrpSpPr>
            <p:grpSpPr>
              <a:xfrm>
                <a:off x="7200709" y="1602182"/>
                <a:ext cx="1168050" cy="1467438"/>
                <a:chOff x="7200709" y="1602182"/>
                <a:chExt cx="1168050" cy="1467438"/>
              </a:xfrm>
            </p:grpSpPr>
            <p:sp>
              <p:nvSpPr>
                <p:cNvPr id="722" name="任意多边形: 形状 721">
                  <a:extLst>
                    <a:ext uri="{FF2B5EF4-FFF2-40B4-BE49-F238E27FC236}">
                      <a16:creationId xmlns:a16="http://schemas.microsoft.com/office/drawing/2014/main" id="{DE18C592-62C6-98A0-F70B-B314F2B24DD7}"/>
                    </a:ext>
                  </a:extLst>
                </p:cNvPr>
                <p:cNvSpPr/>
                <p:nvPr/>
              </p:nvSpPr>
              <p:spPr>
                <a:xfrm>
                  <a:off x="7285033" y="1890850"/>
                  <a:ext cx="984727" cy="1178770"/>
                </a:xfrm>
                <a:custGeom>
                  <a:avLst/>
                  <a:gdLst>
                    <a:gd name="connsiteX0" fmla="*/ 984381 w 984727"/>
                    <a:gd name="connsiteY0" fmla="*/ 205221 h 1178770"/>
                    <a:gd name="connsiteX1" fmla="*/ 916278 w 984727"/>
                    <a:gd name="connsiteY1" fmla="*/ 589174 h 1178770"/>
                    <a:gd name="connsiteX2" fmla="*/ 911134 w 984727"/>
                    <a:gd name="connsiteY2" fmla="*/ 615368 h 1178770"/>
                    <a:gd name="connsiteX3" fmla="*/ 845126 w 984727"/>
                    <a:gd name="connsiteY3" fmla="*/ 1074949 h 1178770"/>
                    <a:gd name="connsiteX4" fmla="*/ 509941 w 984727"/>
                    <a:gd name="connsiteY4" fmla="*/ 1172485 h 1178770"/>
                    <a:gd name="connsiteX5" fmla="*/ 153992 w 984727"/>
                    <a:gd name="connsiteY5" fmla="*/ 1144577 h 1178770"/>
                    <a:gd name="connsiteX6" fmla="*/ 71315 w 984727"/>
                    <a:gd name="connsiteY6" fmla="*/ 1120955 h 1178770"/>
                    <a:gd name="connsiteX7" fmla="*/ 544 w 984727"/>
                    <a:gd name="connsiteY7" fmla="*/ 1032372 h 1178770"/>
                    <a:gd name="connsiteX8" fmla="*/ 3687 w 984727"/>
                    <a:gd name="connsiteY8" fmla="*/ 1017513 h 1178770"/>
                    <a:gd name="connsiteX9" fmla="*/ 47026 w 984727"/>
                    <a:gd name="connsiteY9" fmla="*/ 756243 h 1178770"/>
                    <a:gd name="connsiteX10" fmla="*/ 54741 w 984727"/>
                    <a:gd name="connsiteY10" fmla="*/ 609558 h 1178770"/>
                    <a:gd name="connsiteX11" fmla="*/ 62171 w 984727"/>
                    <a:gd name="connsiteY11" fmla="*/ 478017 h 1178770"/>
                    <a:gd name="connsiteX12" fmla="*/ 136465 w 984727"/>
                    <a:gd name="connsiteY12" fmla="*/ 187410 h 1178770"/>
                    <a:gd name="connsiteX13" fmla="*/ 245908 w 984727"/>
                    <a:gd name="connsiteY13" fmla="*/ 434 h 1178770"/>
                    <a:gd name="connsiteX14" fmla="*/ 247241 w 984727"/>
                    <a:gd name="connsiteY14" fmla="*/ 434 h 1178770"/>
                    <a:gd name="connsiteX15" fmla="*/ 544612 w 984727"/>
                    <a:gd name="connsiteY15" fmla="*/ 14340 h 1178770"/>
                    <a:gd name="connsiteX16" fmla="*/ 733778 w 984727"/>
                    <a:gd name="connsiteY16" fmla="*/ 48821 h 1178770"/>
                    <a:gd name="connsiteX17" fmla="*/ 931803 w 984727"/>
                    <a:gd name="connsiteY17" fmla="*/ 120068 h 1178770"/>
                    <a:gd name="connsiteX18" fmla="*/ 931803 w 984727"/>
                    <a:gd name="connsiteY18" fmla="*/ 120068 h 1178770"/>
                    <a:gd name="connsiteX19" fmla="*/ 977047 w 984727"/>
                    <a:gd name="connsiteY19" fmla="*/ 149786 h 1178770"/>
                    <a:gd name="connsiteX20" fmla="*/ 984381 w 984727"/>
                    <a:gd name="connsiteY20" fmla="*/ 205221 h 11787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984727" h="1178770">
                      <a:moveTo>
                        <a:pt x="984381" y="205221"/>
                      </a:moveTo>
                      <a:cubicBezTo>
                        <a:pt x="980381" y="293518"/>
                        <a:pt x="942662" y="461158"/>
                        <a:pt x="916278" y="589174"/>
                      </a:cubicBezTo>
                      <a:cubicBezTo>
                        <a:pt x="914563" y="597747"/>
                        <a:pt x="912848" y="606414"/>
                        <a:pt x="911134" y="615368"/>
                      </a:cubicBezTo>
                      <a:cubicBezTo>
                        <a:pt x="878272" y="784151"/>
                        <a:pt x="845316" y="1036754"/>
                        <a:pt x="845126" y="1074949"/>
                      </a:cubicBezTo>
                      <a:cubicBezTo>
                        <a:pt x="845126" y="1202489"/>
                        <a:pt x="756829" y="1179724"/>
                        <a:pt x="509941" y="1172485"/>
                      </a:cubicBezTo>
                      <a:cubicBezTo>
                        <a:pt x="388497" y="1169151"/>
                        <a:pt x="254195" y="1164675"/>
                        <a:pt x="153992" y="1144577"/>
                      </a:cubicBezTo>
                      <a:cubicBezTo>
                        <a:pt x="125722" y="1139443"/>
                        <a:pt x="98029" y="1131531"/>
                        <a:pt x="71315" y="1120955"/>
                      </a:cubicBezTo>
                      <a:cubicBezTo>
                        <a:pt x="23690" y="1100952"/>
                        <a:pt x="-4314" y="1072758"/>
                        <a:pt x="544" y="1032372"/>
                      </a:cubicBezTo>
                      <a:cubicBezTo>
                        <a:pt x="1173" y="1027340"/>
                        <a:pt x="2224" y="1022369"/>
                        <a:pt x="3687" y="1017513"/>
                      </a:cubicBezTo>
                      <a:cubicBezTo>
                        <a:pt x="27652" y="932272"/>
                        <a:pt x="42186" y="844657"/>
                        <a:pt x="47026" y="756243"/>
                      </a:cubicBezTo>
                      <a:cubicBezTo>
                        <a:pt x="50550" y="708618"/>
                        <a:pt x="52455" y="659659"/>
                        <a:pt x="54741" y="609558"/>
                      </a:cubicBezTo>
                      <a:cubicBezTo>
                        <a:pt x="56551" y="567076"/>
                        <a:pt x="58646" y="523833"/>
                        <a:pt x="62171" y="478017"/>
                      </a:cubicBezTo>
                      <a:cubicBezTo>
                        <a:pt x="69124" y="387149"/>
                        <a:pt x="100271" y="277992"/>
                        <a:pt x="136465" y="187410"/>
                      </a:cubicBezTo>
                      <a:cubicBezTo>
                        <a:pt x="177613" y="82635"/>
                        <a:pt x="224382" y="2244"/>
                        <a:pt x="245908" y="434"/>
                      </a:cubicBezTo>
                      <a:lnTo>
                        <a:pt x="247241" y="434"/>
                      </a:lnTo>
                      <a:cubicBezTo>
                        <a:pt x="288294" y="-2614"/>
                        <a:pt x="392307" y="11292"/>
                        <a:pt x="544612" y="14340"/>
                      </a:cubicBezTo>
                      <a:cubicBezTo>
                        <a:pt x="609097" y="15730"/>
                        <a:pt x="672950" y="27369"/>
                        <a:pt x="733778" y="48821"/>
                      </a:cubicBezTo>
                      <a:cubicBezTo>
                        <a:pt x="760448" y="58346"/>
                        <a:pt x="867795" y="89493"/>
                        <a:pt x="931803" y="120068"/>
                      </a:cubicBezTo>
                      <a:lnTo>
                        <a:pt x="931803" y="120068"/>
                      </a:lnTo>
                      <a:cubicBezTo>
                        <a:pt x="948757" y="126776"/>
                        <a:pt x="964156" y="136891"/>
                        <a:pt x="977047" y="149786"/>
                      </a:cubicBezTo>
                      <a:cubicBezTo>
                        <a:pt x="983619" y="158358"/>
                        <a:pt x="985619" y="177980"/>
                        <a:pt x="984381" y="205221"/>
                      </a:cubicBezTo>
                      <a:close/>
                    </a:path>
                  </a:pathLst>
                </a:custGeom>
                <a:solidFill>
                  <a:srgbClr val="FED81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23" name="任意多边形: 形状 722">
                  <a:extLst>
                    <a:ext uri="{FF2B5EF4-FFF2-40B4-BE49-F238E27FC236}">
                      <a16:creationId xmlns:a16="http://schemas.microsoft.com/office/drawing/2014/main" id="{FB909ECF-5A0B-4C24-049E-E7A4B726058A}"/>
                    </a:ext>
                  </a:extLst>
                </p:cNvPr>
                <p:cNvSpPr/>
                <p:nvPr/>
              </p:nvSpPr>
              <p:spPr>
                <a:xfrm>
                  <a:off x="7285033" y="2299811"/>
                  <a:ext cx="281708" cy="735615"/>
                </a:xfrm>
                <a:custGeom>
                  <a:avLst/>
                  <a:gdLst>
                    <a:gd name="connsiteX0" fmla="*/ 153992 w 281708"/>
                    <a:gd name="connsiteY0" fmla="*/ 735616 h 735615"/>
                    <a:gd name="connsiteX1" fmla="*/ 71315 w 281708"/>
                    <a:gd name="connsiteY1" fmla="*/ 711994 h 735615"/>
                    <a:gd name="connsiteX2" fmla="*/ 544 w 281708"/>
                    <a:gd name="connsiteY2" fmla="*/ 623411 h 735615"/>
                    <a:gd name="connsiteX3" fmla="*/ 3687 w 281708"/>
                    <a:gd name="connsiteY3" fmla="*/ 608552 h 735615"/>
                    <a:gd name="connsiteX4" fmla="*/ 47026 w 281708"/>
                    <a:gd name="connsiteY4" fmla="*/ 347282 h 735615"/>
                    <a:gd name="connsiteX5" fmla="*/ 54741 w 281708"/>
                    <a:gd name="connsiteY5" fmla="*/ 200596 h 735615"/>
                    <a:gd name="connsiteX6" fmla="*/ 265624 w 281708"/>
                    <a:gd name="connsiteY6" fmla="*/ 0 h 735615"/>
                    <a:gd name="connsiteX7" fmla="*/ 138275 w 281708"/>
                    <a:gd name="connsiteY7" fmla="*/ 332042 h 735615"/>
                    <a:gd name="connsiteX8" fmla="*/ 225429 w 281708"/>
                    <a:gd name="connsiteY8" fmla="*/ 508159 h 735615"/>
                    <a:gd name="connsiteX9" fmla="*/ 153992 w 281708"/>
                    <a:gd name="connsiteY9" fmla="*/ 735616 h 7356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281708" h="735615">
                      <a:moveTo>
                        <a:pt x="153992" y="735616"/>
                      </a:moveTo>
                      <a:cubicBezTo>
                        <a:pt x="125722" y="730482"/>
                        <a:pt x="98029" y="722569"/>
                        <a:pt x="71315" y="711994"/>
                      </a:cubicBezTo>
                      <a:cubicBezTo>
                        <a:pt x="23690" y="691991"/>
                        <a:pt x="-4314" y="663797"/>
                        <a:pt x="544" y="623411"/>
                      </a:cubicBezTo>
                      <a:cubicBezTo>
                        <a:pt x="1173" y="618379"/>
                        <a:pt x="2224" y="613408"/>
                        <a:pt x="3687" y="608552"/>
                      </a:cubicBezTo>
                      <a:cubicBezTo>
                        <a:pt x="27652" y="523311"/>
                        <a:pt x="42186" y="435696"/>
                        <a:pt x="47026" y="347282"/>
                      </a:cubicBezTo>
                      <a:cubicBezTo>
                        <a:pt x="50550" y="299657"/>
                        <a:pt x="52455" y="250698"/>
                        <a:pt x="54741" y="200596"/>
                      </a:cubicBezTo>
                      <a:lnTo>
                        <a:pt x="265624" y="0"/>
                      </a:lnTo>
                      <a:cubicBezTo>
                        <a:pt x="323441" y="96774"/>
                        <a:pt x="212380" y="283940"/>
                        <a:pt x="138275" y="332042"/>
                      </a:cubicBezTo>
                      <a:cubicBezTo>
                        <a:pt x="64171" y="380143"/>
                        <a:pt x="69314" y="474917"/>
                        <a:pt x="225429" y="508159"/>
                      </a:cubicBezTo>
                      <a:cubicBezTo>
                        <a:pt x="343825" y="533209"/>
                        <a:pt x="220667" y="670751"/>
                        <a:pt x="153992" y="735616"/>
                      </a:cubicBezTo>
                      <a:close/>
                    </a:path>
                  </a:pathLst>
                </a:custGeom>
                <a:solidFill>
                  <a:srgbClr val="FCC71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24" name="任意多边形: 形状 723">
                  <a:extLst>
                    <a:ext uri="{FF2B5EF4-FFF2-40B4-BE49-F238E27FC236}">
                      <a16:creationId xmlns:a16="http://schemas.microsoft.com/office/drawing/2014/main" id="{93698FC2-C626-461A-1EDC-399C7AC03E62}"/>
                    </a:ext>
                  </a:extLst>
                </p:cNvPr>
                <p:cNvSpPr/>
                <p:nvPr/>
              </p:nvSpPr>
              <p:spPr>
                <a:xfrm>
                  <a:off x="7200709" y="1890754"/>
                  <a:ext cx="1168050" cy="484558"/>
                </a:xfrm>
                <a:custGeom>
                  <a:avLst/>
                  <a:gdLst>
                    <a:gd name="connsiteX0" fmla="*/ 1168051 w 1168050"/>
                    <a:gd name="connsiteY0" fmla="*/ 198649 h 484558"/>
                    <a:gd name="connsiteX1" fmla="*/ 1068705 w 1168050"/>
                    <a:gd name="connsiteY1" fmla="*/ 205317 h 484558"/>
                    <a:gd name="connsiteX2" fmla="*/ 901446 w 1168050"/>
                    <a:gd name="connsiteY2" fmla="*/ 317807 h 484558"/>
                    <a:gd name="connsiteX3" fmla="*/ 806196 w 1168050"/>
                    <a:gd name="connsiteY3" fmla="*/ 424106 h 484558"/>
                    <a:gd name="connsiteX4" fmla="*/ 486823 w 1168050"/>
                    <a:gd name="connsiteY4" fmla="*/ 380767 h 484558"/>
                    <a:gd name="connsiteX5" fmla="*/ 421482 w 1168050"/>
                    <a:gd name="connsiteY5" fmla="*/ 284184 h 484558"/>
                    <a:gd name="connsiteX6" fmla="*/ 221456 w 1168050"/>
                    <a:gd name="connsiteY6" fmla="*/ 187505 h 484558"/>
                    <a:gd name="connsiteX7" fmla="*/ 0 w 1168050"/>
                    <a:gd name="connsiteY7" fmla="*/ 226081 h 484558"/>
                    <a:gd name="connsiteX8" fmla="*/ 332232 w 1168050"/>
                    <a:gd name="connsiteY8" fmla="*/ 434 h 484558"/>
                    <a:gd name="connsiteX9" fmla="*/ 629603 w 1168050"/>
                    <a:gd name="connsiteY9" fmla="*/ 14340 h 484558"/>
                    <a:gd name="connsiteX10" fmla="*/ 818769 w 1168050"/>
                    <a:gd name="connsiteY10" fmla="*/ 48821 h 484558"/>
                    <a:gd name="connsiteX11" fmla="*/ 1016794 w 1168050"/>
                    <a:gd name="connsiteY11" fmla="*/ 120068 h 484558"/>
                    <a:gd name="connsiteX12" fmla="*/ 1016794 w 1168050"/>
                    <a:gd name="connsiteY12" fmla="*/ 120068 h 484558"/>
                    <a:gd name="connsiteX13" fmla="*/ 1168051 w 1168050"/>
                    <a:gd name="connsiteY13" fmla="*/ 198649 h 4845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1168050" h="484558">
                      <a:moveTo>
                        <a:pt x="1168051" y="198649"/>
                      </a:moveTo>
                      <a:cubicBezTo>
                        <a:pt x="1134787" y="196134"/>
                        <a:pt x="1101335" y="198379"/>
                        <a:pt x="1068705" y="205317"/>
                      </a:cubicBezTo>
                      <a:cubicBezTo>
                        <a:pt x="1011555" y="217318"/>
                        <a:pt x="943547" y="246941"/>
                        <a:pt x="901446" y="317807"/>
                      </a:cubicBezTo>
                      <a:cubicBezTo>
                        <a:pt x="876659" y="358911"/>
                        <a:pt x="844345" y="394974"/>
                        <a:pt x="806196" y="424106"/>
                      </a:cubicBezTo>
                      <a:cubicBezTo>
                        <a:pt x="706755" y="500306"/>
                        <a:pt x="572453" y="523071"/>
                        <a:pt x="486823" y="380767"/>
                      </a:cubicBezTo>
                      <a:cubicBezTo>
                        <a:pt x="467311" y="347095"/>
                        <a:pt x="445478" y="314822"/>
                        <a:pt x="421482" y="284184"/>
                      </a:cubicBezTo>
                      <a:cubicBezTo>
                        <a:pt x="370618" y="221795"/>
                        <a:pt x="314230" y="187981"/>
                        <a:pt x="221456" y="187505"/>
                      </a:cubicBezTo>
                      <a:cubicBezTo>
                        <a:pt x="164306" y="187505"/>
                        <a:pt x="92679" y="199792"/>
                        <a:pt x="0" y="226081"/>
                      </a:cubicBezTo>
                      <a:cubicBezTo>
                        <a:pt x="106680" y="97208"/>
                        <a:pt x="223076" y="-4519"/>
                        <a:pt x="332232" y="434"/>
                      </a:cubicBezTo>
                      <a:cubicBezTo>
                        <a:pt x="373285" y="-2614"/>
                        <a:pt x="477298" y="11292"/>
                        <a:pt x="629603" y="14340"/>
                      </a:cubicBezTo>
                      <a:cubicBezTo>
                        <a:pt x="694088" y="15730"/>
                        <a:pt x="757941" y="27369"/>
                        <a:pt x="818769" y="48821"/>
                      </a:cubicBezTo>
                      <a:cubicBezTo>
                        <a:pt x="845439" y="58346"/>
                        <a:pt x="952786" y="89492"/>
                        <a:pt x="1016794" y="120068"/>
                      </a:cubicBezTo>
                      <a:lnTo>
                        <a:pt x="1016794" y="120068"/>
                      </a:lnTo>
                      <a:cubicBezTo>
                        <a:pt x="1056227" y="133688"/>
                        <a:pt x="1109091" y="161883"/>
                        <a:pt x="1168051" y="198649"/>
                      </a:cubicBezTo>
                      <a:close/>
                    </a:path>
                  </a:pathLst>
                </a:custGeom>
                <a:solidFill>
                  <a:srgbClr val="FFE05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25" name="任意多边形: 形状 724">
                  <a:extLst>
                    <a:ext uri="{FF2B5EF4-FFF2-40B4-BE49-F238E27FC236}">
                      <a16:creationId xmlns:a16="http://schemas.microsoft.com/office/drawing/2014/main" id="{5865A193-0AE4-368C-CC7E-04E2F0A469D1}"/>
                    </a:ext>
                  </a:extLst>
                </p:cNvPr>
                <p:cNvSpPr/>
                <p:nvPr/>
              </p:nvSpPr>
              <p:spPr>
                <a:xfrm>
                  <a:off x="7953375" y="2007584"/>
                  <a:ext cx="126491" cy="159829"/>
                </a:xfrm>
                <a:custGeom>
                  <a:avLst/>
                  <a:gdLst>
                    <a:gd name="connsiteX0" fmla="*/ 0 w 126491"/>
                    <a:gd name="connsiteY0" fmla="*/ 52292 h 159829"/>
                    <a:gd name="connsiteX1" fmla="*/ 39624 w 126491"/>
                    <a:gd name="connsiteY1" fmla="*/ 152400 h 159829"/>
                    <a:gd name="connsiteX2" fmla="*/ 87249 w 126491"/>
                    <a:gd name="connsiteY2" fmla="*/ 159829 h 159829"/>
                    <a:gd name="connsiteX3" fmla="*/ 126492 w 126491"/>
                    <a:gd name="connsiteY3" fmla="*/ 72485 h 159829"/>
                    <a:gd name="connsiteX4" fmla="*/ 76200 w 126491"/>
                    <a:gd name="connsiteY4" fmla="*/ 0 h 1598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6491" h="159829">
                      <a:moveTo>
                        <a:pt x="0" y="52292"/>
                      </a:moveTo>
                      <a:cubicBezTo>
                        <a:pt x="0" y="52292"/>
                        <a:pt x="28575" y="144209"/>
                        <a:pt x="39624" y="152400"/>
                      </a:cubicBezTo>
                      <a:lnTo>
                        <a:pt x="87249" y="159829"/>
                      </a:lnTo>
                      <a:cubicBezTo>
                        <a:pt x="102894" y="131936"/>
                        <a:pt x="116027" y="102706"/>
                        <a:pt x="126492" y="72485"/>
                      </a:cubicBezTo>
                      <a:lnTo>
                        <a:pt x="76200" y="0"/>
                      </a:lnTo>
                      <a:close/>
                    </a:path>
                  </a:pathLst>
                </a:custGeom>
                <a:solidFill>
                  <a:srgbClr val="683F1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26" name="任意多边形: 形状 725">
                  <a:extLst>
                    <a:ext uri="{FF2B5EF4-FFF2-40B4-BE49-F238E27FC236}">
                      <a16:creationId xmlns:a16="http://schemas.microsoft.com/office/drawing/2014/main" id="{31D3A5C1-07F0-5ED2-9436-62073BB62F5F}"/>
                    </a:ext>
                  </a:extLst>
                </p:cNvPr>
                <p:cNvSpPr/>
                <p:nvPr/>
              </p:nvSpPr>
              <p:spPr>
                <a:xfrm>
                  <a:off x="7883556" y="2159984"/>
                  <a:ext cx="157638" cy="560260"/>
                </a:xfrm>
                <a:custGeom>
                  <a:avLst/>
                  <a:gdLst>
                    <a:gd name="connsiteX0" fmla="*/ 109824 w 157638"/>
                    <a:gd name="connsiteY0" fmla="*/ 0 h 560260"/>
                    <a:gd name="connsiteX1" fmla="*/ 0 w 157638"/>
                    <a:gd name="connsiteY1" fmla="*/ 419100 h 560260"/>
                    <a:gd name="connsiteX2" fmla="*/ 75438 w 157638"/>
                    <a:gd name="connsiteY2" fmla="*/ 560260 h 560260"/>
                    <a:gd name="connsiteX3" fmla="*/ 152400 w 157638"/>
                    <a:gd name="connsiteY3" fmla="*/ 441484 h 560260"/>
                    <a:gd name="connsiteX4" fmla="*/ 157639 w 157638"/>
                    <a:gd name="connsiteY4" fmla="*/ 7429 h 5602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57638" h="560260">
                      <a:moveTo>
                        <a:pt x="109824" y="0"/>
                      </a:moveTo>
                      <a:lnTo>
                        <a:pt x="0" y="419100"/>
                      </a:lnTo>
                      <a:cubicBezTo>
                        <a:pt x="0" y="419100"/>
                        <a:pt x="12668" y="475107"/>
                        <a:pt x="75438" y="560260"/>
                      </a:cubicBezTo>
                      <a:cubicBezTo>
                        <a:pt x="75438" y="560260"/>
                        <a:pt x="138970" y="477393"/>
                        <a:pt x="152400" y="441484"/>
                      </a:cubicBezTo>
                      <a:lnTo>
                        <a:pt x="157639" y="7429"/>
                      </a:lnTo>
                      <a:close/>
                    </a:path>
                  </a:pathLst>
                </a:custGeom>
                <a:solidFill>
                  <a:srgbClr val="683F1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27" name="任意多边形: 形状 726">
                  <a:extLst>
                    <a:ext uri="{FF2B5EF4-FFF2-40B4-BE49-F238E27FC236}">
                      <a16:creationId xmlns:a16="http://schemas.microsoft.com/office/drawing/2014/main" id="{437533AC-A2F1-EF1C-648A-485A3A982006}"/>
                    </a:ext>
                  </a:extLst>
                </p:cNvPr>
                <p:cNvSpPr/>
                <p:nvPr/>
              </p:nvSpPr>
              <p:spPr>
                <a:xfrm>
                  <a:off x="7793443" y="1871853"/>
                  <a:ext cx="235940" cy="283845"/>
                </a:xfrm>
                <a:custGeom>
                  <a:avLst/>
                  <a:gdLst>
                    <a:gd name="connsiteX0" fmla="*/ 80302 w 235940"/>
                    <a:gd name="connsiteY0" fmla="*/ 0 h 283845"/>
                    <a:gd name="connsiteX1" fmla="*/ 7 w 235940"/>
                    <a:gd name="connsiteY1" fmla="*/ 46482 h 283845"/>
                    <a:gd name="connsiteX2" fmla="*/ 126784 w 235940"/>
                    <a:gd name="connsiteY2" fmla="*/ 283845 h 283845"/>
                    <a:gd name="connsiteX3" fmla="*/ 235941 w 235940"/>
                    <a:gd name="connsiteY3" fmla="*/ 180975 h 2838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35940" h="283845">
                      <a:moveTo>
                        <a:pt x="80302" y="0"/>
                      </a:moveTo>
                      <a:cubicBezTo>
                        <a:pt x="54204" y="762"/>
                        <a:pt x="674" y="24670"/>
                        <a:pt x="7" y="46482"/>
                      </a:cubicBezTo>
                      <a:cubicBezTo>
                        <a:pt x="-660" y="68294"/>
                        <a:pt x="48584" y="240887"/>
                        <a:pt x="126784" y="283845"/>
                      </a:cubicBezTo>
                      <a:cubicBezTo>
                        <a:pt x="126784" y="283845"/>
                        <a:pt x="157074" y="193643"/>
                        <a:pt x="235941" y="180975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28" name="任意多边形: 形状 727">
                  <a:extLst>
                    <a:ext uri="{FF2B5EF4-FFF2-40B4-BE49-F238E27FC236}">
                      <a16:creationId xmlns:a16="http://schemas.microsoft.com/office/drawing/2014/main" id="{2DD3A04C-E3FD-0282-CEFE-A8650D633F4A}"/>
                    </a:ext>
                  </a:extLst>
                </p:cNvPr>
                <p:cNvSpPr/>
                <p:nvPr/>
              </p:nvSpPr>
              <p:spPr>
                <a:xfrm>
                  <a:off x="8029575" y="1947862"/>
                  <a:ext cx="143392" cy="228790"/>
                </a:xfrm>
                <a:custGeom>
                  <a:avLst/>
                  <a:gdLst>
                    <a:gd name="connsiteX0" fmla="*/ 0 w 143392"/>
                    <a:gd name="connsiteY0" fmla="*/ 104966 h 228790"/>
                    <a:gd name="connsiteX1" fmla="*/ 75724 w 143392"/>
                    <a:gd name="connsiteY1" fmla="*/ 228791 h 228790"/>
                    <a:gd name="connsiteX2" fmla="*/ 142399 w 143392"/>
                    <a:gd name="connsiteY2" fmla="*/ 46196 h 228790"/>
                    <a:gd name="connsiteX3" fmla="*/ 72771 w 143392"/>
                    <a:gd name="connsiteY3" fmla="*/ 0 h 2287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43392" h="228790">
                      <a:moveTo>
                        <a:pt x="0" y="104966"/>
                      </a:moveTo>
                      <a:cubicBezTo>
                        <a:pt x="30670" y="142665"/>
                        <a:pt x="56138" y="184312"/>
                        <a:pt x="75724" y="228791"/>
                      </a:cubicBezTo>
                      <a:cubicBezTo>
                        <a:pt x="75724" y="228791"/>
                        <a:pt x="152971" y="127730"/>
                        <a:pt x="142399" y="46196"/>
                      </a:cubicBezTo>
                      <a:cubicBezTo>
                        <a:pt x="140589" y="32575"/>
                        <a:pt x="72771" y="0"/>
                        <a:pt x="72771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29" name="任意多边形: 形状 728">
                  <a:extLst>
                    <a:ext uri="{FF2B5EF4-FFF2-40B4-BE49-F238E27FC236}">
                      <a16:creationId xmlns:a16="http://schemas.microsoft.com/office/drawing/2014/main" id="{CC5F0C70-ECA9-629C-0681-5758436F95D3}"/>
                    </a:ext>
                  </a:extLst>
                </p:cNvPr>
                <p:cNvSpPr/>
                <p:nvPr/>
              </p:nvSpPr>
              <p:spPr>
                <a:xfrm>
                  <a:off x="8196167" y="2299811"/>
                  <a:ext cx="42386" cy="206406"/>
                </a:xfrm>
                <a:custGeom>
                  <a:avLst/>
                  <a:gdLst>
                    <a:gd name="connsiteX0" fmla="*/ 0 w 42386"/>
                    <a:gd name="connsiteY0" fmla="*/ 206407 h 206406"/>
                    <a:gd name="connsiteX1" fmla="*/ 5144 w 42386"/>
                    <a:gd name="connsiteY1" fmla="*/ 180213 h 206406"/>
                    <a:gd name="connsiteX2" fmla="*/ 40005 w 42386"/>
                    <a:gd name="connsiteY2" fmla="*/ 12192 h 206406"/>
                    <a:gd name="connsiteX3" fmla="*/ 42386 w 42386"/>
                    <a:gd name="connsiteY3" fmla="*/ 0 h 2064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2386" h="206406">
                      <a:moveTo>
                        <a:pt x="0" y="206407"/>
                      </a:moveTo>
                      <a:cubicBezTo>
                        <a:pt x="1714" y="197453"/>
                        <a:pt x="3429" y="188786"/>
                        <a:pt x="5144" y="180213"/>
                      </a:cubicBezTo>
                      <a:cubicBezTo>
                        <a:pt x="15907" y="128111"/>
                        <a:pt x="28575" y="69342"/>
                        <a:pt x="40005" y="12192"/>
                      </a:cubicBezTo>
                      <a:cubicBezTo>
                        <a:pt x="40863" y="8001"/>
                        <a:pt x="41624" y="4000"/>
                        <a:pt x="42386" y="0"/>
                      </a:cubicBezTo>
                    </a:path>
                  </a:pathLst>
                </a:custGeom>
                <a:noFill/>
                <a:ln w="7144" cap="rnd">
                  <a:solidFill>
                    <a:srgbClr val="F7AD2B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30" name="任意多边形: 形状 729">
                  <a:extLst>
                    <a:ext uri="{FF2B5EF4-FFF2-40B4-BE49-F238E27FC236}">
                      <a16:creationId xmlns:a16="http://schemas.microsoft.com/office/drawing/2014/main" id="{82FDC093-B4D5-2075-9791-33F68B578947}"/>
                    </a:ext>
                  </a:extLst>
                </p:cNvPr>
                <p:cNvSpPr/>
                <p:nvPr/>
              </p:nvSpPr>
              <p:spPr>
                <a:xfrm>
                  <a:off x="7858220" y="1602182"/>
                  <a:ext cx="264223" cy="457694"/>
                </a:xfrm>
                <a:custGeom>
                  <a:avLst/>
                  <a:gdLst>
                    <a:gd name="connsiteX0" fmla="*/ 264223 w 264223"/>
                    <a:gd name="connsiteY0" fmla="*/ 365492 h 457694"/>
                    <a:gd name="connsiteX1" fmla="*/ 168973 w 264223"/>
                    <a:gd name="connsiteY1" fmla="*/ 457694 h 457694"/>
                    <a:gd name="connsiteX2" fmla="*/ 0 w 264223"/>
                    <a:gd name="connsiteY2" fmla="*/ 290530 h 457694"/>
                    <a:gd name="connsiteX3" fmla="*/ 28575 w 264223"/>
                    <a:gd name="connsiteY3" fmla="*/ 100697 h 457694"/>
                    <a:gd name="connsiteX4" fmla="*/ 249078 w 264223"/>
                    <a:gd name="connsiteY4" fmla="*/ 156323 h 457694"/>
                    <a:gd name="connsiteX5" fmla="*/ 251460 w 264223"/>
                    <a:gd name="connsiteY5" fmla="*/ 190041 h 457694"/>
                    <a:gd name="connsiteX6" fmla="*/ 259842 w 264223"/>
                    <a:gd name="connsiteY6" fmla="*/ 308151 h 4576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64223" h="457694">
                      <a:moveTo>
                        <a:pt x="264223" y="365492"/>
                      </a:moveTo>
                      <a:cubicBezTo>
                        <a:pt x="264223" y="365492"/>
                        <a:pt x="232886" y="457884"/>
                        <a:pt x="168973" y="457694"/>
                      </a:cubicBezTo>
                      <a:cubicBezTo>
                        <a:pt x="64961" y="457694"/>
                        <a:pt x="0" y="290530"/>
                        <a:pt x="0" y="290530"/>
                      </a:cubicBezTo>
                      <a:cubicBezTo>
                        <a:pt x="32004" y="160895"/>
                        <a:pt x="28575" y="100697"/>
                        <a:pt x="28575" y="100697"/>
                      </a:cubicBezTo>
                      <a:cubicBezTo>
                        <a:pt x="25051" y="14972"/>
                        <a:pt x="221932" y="-98280"/>
                        <a:pt x="249078" y="156323"/>
                      </a:cubicBezTo>
                      <a:lnTo>
                        <a:pt x="251460" y="190041"/>
                      </a:lnTo>
                      <a:lnTo>
                        <a:pt x="259842" y="308151"/>
                      </a:lnTo>
                      <a:close/>
                    </a:path>
                  </a:pathLst>
                </a:custGeom>
                <a:solidFill>
                  <a:srgbClr val="B25E4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31" name="任意多边形: 形状 730">
                  <a:extLst>
                    <a:ext uri="{FF2B5EF4-FFF2-40B4-BE49-F238E27FC236}">
                      <a16:creationId xmlns:a16="http://schemas.microsoft.com/office/drawing/2014/main" id="{F4A97DDA-C85B-8BF8-6476-E137938CF25D}"/>
                    </a:ext>
                  </a:extLst>
                </p:cNvPr>
                <p:cNvSpPr/>
                <p:nvPr/>
              </p:nvSpPr>
              <p:spPr>
                <a:xfrm>
                  <a:off x="7986998" y="1792224"/>
                  <a:ext cx="131349" cy="118109"/>
                </a:xfrm>
                <a:custGeom>
                  <a:avLst/>
                  <a:gdLst>
                    <a:gd name="connsiteX0" fmla="*/ 131350 w 131349"/>
                    <a:gd name="connsiteY0" fmla="*/ 118110 h 118109"/>
                    <a:gd name="connsiteX1" fmla="*/ 0 w 131349"/>
                    <a:gd name="connsiteY1" fmla="*/ 0 h 118109"/>
                    <a:gd name="connsiteX2" fmla="*/ 122967 w 131349"/>
                    <a:gd name="connsiteY2" fmla="*/ 0 h 1181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31349" h="118109">
                      <a:moveTo>
                        <a:pt x="131350" y="118110"/>
                      </a:moveTo>
                      <a:cubicBezTo>
                        <a:pt x="64675" y="115824"/>
                        <a:pt x="3238" y="80963"/>
                        <a:pt x="0" y="0"/>
                      </a:cubicBezTo>
                      <a:lnTo>
                        <a:pt x="122967" y="0"/>
                      </a:lnTo>
                      <a:close/>
                    </a:path>
                  </a:pathLst>
                </a:custGeom>
                <a:solidFill>
                  <a:srgbClr val="914839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732" name="图形 664">
                <a:extLst>
                  <a:ext uri="{FF2B5EF4-FFF2-40B4-BE49-F238E27FC236}">
                    <a16:creationId xmlns:a16="http://schemas.microsoft.com/office/drawing/2014/main" id="{3941038A-B5D1-D40C-F965-A8F61D52A908}"/>
                  </a:ext>
                </a:extLst>
              </p:cNvPr>
              <p:cNvGrpSpPr/>
              <p:nvPr/>
            </p:nvGrpSpPr>
            <p:grpSpPr>
              <a:xfrm>
                <a:off x="7797648" y="1364235"/>
                <a:ext cx="373534" cy="472208"/>
                <a:chOff x="7797648" y="1364235"/>
                <a:chExt cx="373534" cy="472208"/>
              </a:xfrm>
            </p:grpSpPr>
            <p:sp>
              <p:nvSpPr>
                <p:cNvPr id="733" name="任意多边形: 形状 732">
                  <a:extLst>
                    <a:ext uri="{FF2B5EF4-FFF2-40B4-BE49-F238E27FC236}">
                      <a16:creationId xmlns:a16="http://schemas.microsoft.com/office/drawing/2014/main" id="{C9EC397A-CF25-313F-54FB-8D5551E3A1B5}"/>
                    </a:ext>
                  </a:extLst>
                </p:cNvPr>
                <p:cNvSpPr/>
                <p:nvPr/>
              </p:nvSpPr>
              <p:spPr>
                <a:xfrm>
                  <a:off x="7797648" y="1364235"/>
                  <a:ext cx="304535" cy="294776"/>
                </a:xfrm>
                <a:custGeom>
                  <a:avLst/>
                  <a:gdLst>
                    <a:gd name="connsiteX0" fmla="*/ 304221 w 304535"/>
                    <a:gd name="connsiteY0" fmla="*/ 90518 h 294776"/>
                    <a:gd name="connsiteX1" fmla="*/ 271265 w 304535"/>
                    <a:gd name="connsiteY1" fmla="*/ 128618 h 294776"/>
                    <a:gd name="connsiteX2" fmla="*/ 203351 w 304535"/>
                    <a:gd name="connsiteY2" fmla="*/ 230630 h 294776"/>
                    <a:gd name="connsiteX3" fmla="*/ 75335 w 304535"/>
                    <a:gd name="connsiteY3" fmla="*/ 294257 h 294776"/>
                    <a:gd name="connsiteX4" fmla="*/ 47332 w 304535"/>
                    <a:gd name="connsiteY4" fmla="*/ 286161 h 294776"/>
                    <a:gd name="connsiteX5" fmla="*/ 27044 w 304535"/>
                    <a:gd name="connsiteY5" fmla="*/ 229678 h 294776"/>
                    <a:gd name="connsiteX6" fmla="*/ 374 w 304535"/>
                    <a:gd name="connsiteY6" fmla="*/ 199865 h 294776"/>
                    <a:gd name="connsiteX7" fmla="*/ 13423 w 304535"/>
                    <a:gd name="connsiteY7" fmla="*/ 162812 h 294776"/>
                    <a:gd name="connsiteX8" fmla="*/ 14375 w 304535"/>
                    <a:gd name="connsiteY8" fmla="*/ 112235 h 294776"/>
                    <a:gd name="connsiteX9" fmla="*/ 28473 w 304535"/>
                    <a:gd name="connsiteY9" fmla="*/ 69086 h 294776"/>
                    <a:gd name="connsiteX10" fmla="*/ 62191 w 304535"/>
                    <a:gd name="connsiteY10" fmla="*/ 49370 h 294776"/>
                    <a:gd name="connsiteX11" fmla="*/ 101338 w 304535"/>
                    <a:gd name="connsiteY11" fmla="*/ 32034 h 294776"/>
                    <a:gd name="connsiteX12" fmla="*/ 127628 w 304535"/>
                    <a:gd name="connsiteY12" fmla="*/ 8507 h 294776"/>
                    <a:gd name="connsiteX13" fmla="*/ 152393 w 304535"/>
                    <a:gd name="connsiteY13" fmla="*/ 10222 h 294776"/>
                    <a:gd name="connsiteX14" fmla="*/ 193350 w 304535"/>
                    <a:gd name="connsiteY14" fmla="*/ 5936 h 294776"/>
                    <a:gd name="connsiteX15" fmla="*/ 231450 w 304535"/>
                    <a:gd name="connsiteY15" fmla="*/ 1364 h 294776"/>
                    <a:gd name="connsiteX16" fmla="*/ 258311 w 304535"/>
                    <a:gd name="connsiteY16" fmla="*/ 21557 h 294776"/>
                    <a:gd name="connsiteX17" fmla="*/ 280694 w 304535"/>
                    <a:gd name="connsiteY17" fmla="*/ 50608 h 294776"/>
                    <a:gd name="connsiteX18" fmla="*/ 281552 w 304535"/>
                    <a:gd name="connsiteY18" fmla="*/ 56132 h 294776"/>
                    <a:gd name="connsiteX19" fmla="*/ 304221 w 304535"/>
                    <a:gd name="connsiteY19" fmla="*/ 90518 h 29477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304535" h="294776">
                      <a:moveTo>
                        <a:pt x="304221" y="90518"/>
                      </a:moveTo>
                      <a:cubicBezTo>
                        <a:pt x="300887" y="113568"/>
                        <a:pt x="271265" y="128618"/>
                        <a:pt x="271265" y="128618"/>
                      </a:cubicBezTo>
                      <a:lnTo>
                        <a:pt x="203351" y="230630"/>
                      </a:lnTo>
                      <a:cubicBezTo>
                        <a:pt x="203351" y="230630"/>
                        <a:pt x="141344" y="301496"/>
                        <a:pt x="75335" y="294257"/>
                      </a:cubicBezTo>
                      <a:cubicBezTo>
                        <a:pt x="65601" y="293207"/>
                        <a:pt x="56125" y="290467"/>
                        <a:pt x="47332" y="286161"/>
                      </a:cubicBezTo>
                      <a:cubicBezTo>
                        <a:pt x="14757" y="270350"/>
                        <a:pt x="33711" y="239679"/>
                        <a:pt x="27044" y="229678"/>
                      </a:cubicBezTo>
                      <a:cubicBezTo>
                        <a:pt x="20376" y="219677"/>
                        <a:pt x="4374" y="218343"/>
                        <a:pt x="374" y="199865"/>
                      </a:cubicBezTo>
                      <a:cubicBezTo>
                        <a:pt x="-3627" y="181386"/>
                        <a:pt x="26091" y="182720"/>
                        <a:pt x="13423" y="162812"/>
                      </a:cubicBezTo>
                      <a:cubicBezTo>
                        <a:pt x="754" y="142905"/>
                        <a:pt x="-6485" y="126617"/>
                        <a:pt x="14375" y="112235"/>
                      </a:cubicBezTo>
                      <a:cubicBezTo>
                        <a:pt x="35235" y="97852"/>
                        <a:pt x="15137" y="92137"/>
                        <a:pt x="28473" y="69086"/>
                      </a:cubicBezTo>
                      <a:cubicBezTo>
                        <a:pt x="38759" y="51179"/>
                        <a:pt x="55905" y="72896"/>
                        <a:pt x="62191" y="49370"/>
                      </a:cubicBezTo>
                      <a:cubicBezTo>
                        <a:pt x="68478" y="25843"/>
                        <a:pt x="87622" y="34225"/>
                        <a:pt x="101338" y="32034"/>
                      </a:cubicBezTo>
                      <a:cubicBezTo>
                        <a:pt x="118674" y="29177"/>
                        <a:pt x="103910" y="14222"/>
                        <a:pt x="127628" y="8507"/>
                      </a:cubicBezTo>
                      <a:cubicBezTo>
                        <a:pt x="139153" y="5650"/>
                        <a:pt x="138867" y="19271"/>
                        <a:pt x="152393" y="10222"/>
                      </a:cubicBezTo>
                      <a:cubicBezTo>
                        <a:pt x="164156" y="1212"/>
                        <a:pt x="179977" y="-444"/>
                        <a:pt x="193350" y="5936"/>
                      </a:cubicBezTo>
                      <a:cubicBezTo>
                        <a:pt x="210781" y="17461"/>
                        <a:pt x="210019" y="-5685"/>
                        <a:pt x="231450" y="1364"/>
                      </a:cubicBezTo>
                      <a:cubicBezTo>
                        <a:pt x="246881" y="6507"/>
                        <a:pt x="237070" y="18223"/>
                        <a:pt x="258311" y="21557"/>
                      </a:cubicBezTo>
                      <a:cubicBezTo>
                        <a:pt x="279551" y="24890"/>
                        <a:pt x="278885" y="37368"/>
                        <a:pt x="280694" y="50608"/>
                      </a:cubicBezTo>
                      <a:cubicBezTo>
                        <a:pt x="280880" y="52464"/>
                        <a:pt x="281166" y="54308"/>
                        <a:pt x="281552" y="56132"/>
                      </a:cubicBezTo>
                      <a:cubicBezTo>
                        <a:pt x="284695" y="71182"/>
                        <a:pt x="307460" y="67467"/>
                        <a:pt x="304221" y="90518"/>
                      </a:cubicBezTo>
                      <a:close/>
                    </a:path>
                  </a:pathLst>
                </a:custGeom>
                <a:solidFill>
                  <a:srgbClr val="60473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34" name="任意多边形: 形状 733">
                  <a:extLst>
                    <a:ext uri="{FF2B5EF4-FFF2-40B4-BE49-F238E27FC236}">
                      <a16:creationId xmlns:a16="http://schemas.microsoft.com/office/drawing/2014/main" id="{8911164A-13A8-DE00-B030-993B7DEFA34B}"/>
                    </a:ext>
                  </a:extLst>
                </p:cNvPr>
                <p:cNvSpPr/>
                <p:nvPr/>
              </p:nvSpPr>
              <p:spPr>
                <a:xfrm>
                  <a:off x="7846970" y="1398692"/>
                  <a:ext cx="269905" cy="263627"/>
                </a:xfrm>
                <a:custGeom>
                  <a:avLst/>
                  <a:gdLst>
                    <a:gd name="connsiteX0" fmla="*/ 269568 w 269905"/>
                    <a:gd name="connsiteY0" fmla="*/ 44916 h 263627"/>
                    <a:gd name="connsiteX1" fmla="*/ 234992 w 269905"/>
                    <a:gd name="connsiteY1" fmla="*/ 86064 h 263627"/>
                    <a:gd name="connsiteX2" fmla="*/ 163555 w 269905"/>
                    <a:gd name="connsiteY2" fmla="*/ 194840 h 263627"/>
                    <a:gd name="connsiteX3" fmla="*/ 29442 w 269905"/>
                    <a:gd name="connsiteY3" fmla="*/ 263039 h 263627"/>
                    <a:gd name="connsiteX4" fmla="*/ 28300 w 269905"/>
                    <a:gd name="connsiteY4" fmla="*/ 245799 h 263627"/>
                    <a:gd name="connsiteX5" fmla="*/ 391 w 269905"/>
                    <a:gd name="connsiteY5" fmla="*/ 213890 h 263627"/>
                    <a:gd name="connsiteX6" fmla="*/ 14107 w 269905"/>
                    <a:gd name="connsiteY6" fmla="*/ 174171 h 263627"/>
                    <a:gd name="connsiteX7" fmla="*/ 14965 w 269905"/>
                    <a:gd name="connsiteY7" fmla="*/ 119973 h 263627"/>
                    <a:gd name="connsiteX8" fmla="*/ 29824 w 269905"/>
                    <a:gd name="connsiteY8" fmla="*/ 73968 h 263627"/>
                    <a:gd name="connsiteX9" fmla="*/ 65257 w 269905"/>
                    <a:gd name="connsiteY9" fmla="*/ 52822 h 263627"/>
                    <a:gd name="connsiteX10" fmla="*/ 106214 w 269905"/>
                    <a:gd name="connsiteY10" fmla="*/ 34343 h 263627"/>
                    <a:gd name="connsiteX11" fmla="*/ 133837 w 269905"/>
                    <a:gd name="connsiteY11" fmla="*/ 9102 h 263627"/>
                    <a:gd name="connsiteX12" fmla="*/ 159744 w 269905"/>
                    <a:gd name="connsiteY12" fmla="*/ 11007 h 263627"/>
                    <a:gd name="connsiteX13" fmla="*/ 202702 w 269905"/>
                    <a:gd name="connsiteY13" fmla="*/ 6340 h 263627"/>
                    <a:gd name="connsiteX14" fmla="*/ 242993 w 269905"/>
                    <a:gd name="connsiteY14" fmla="*/ 1482 h 263627"/>
                    <a:gd name="connsiteX15" fmla="*/ 244993 w 269905"/>
                    <a:gd name="connsiteY15" fmla="*/ 2244 h 263627"/>
                    <a:gd name="connsiteX16" fmla="*/ 245946 w 269905"/>
                    <a:gd name="connsiteY16" fmla="*/ 8150 h 263627"/>
                    <a:gd name="connsiteX17" fmla="*/ 269568 w 269905"/>
                    <a:gd name="connsiteY17" fmla="*/ 44916 h 2636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269905" h="263627">
                      <a:moveTo>
                        <a:pt x="269568" y="44916"/>
                      </a:moveTo>
                      <a:cubicBezTo>
                        <a:pt x="266139" y="69681"/>
                        <a:pt x="234992" y="86064"/>
                        <a:pt x="234992" y="86064"/>
                      </a:cubicBezTo>
                      <a:lnTo>
                        <a:pt x="163555" y="194840"/>
                      </a:lnTo>
                      <a:cubicBezTo>
                        <a:pt x="163555" y="194840"/>
                        <a:pt x="98689" y="271040"/>
                        <a:pt x="29442" y="263039"/>
                      </a:cubicBezTo>
                      <a:cubicBezTo>
                        <a:pt x="30749" y="257303"/>
                        <a:pt x="30352" y="251311"/>
                        <a:pt x="28300" y="245799"/>
                      </a:cubicBezTo>
                      <a:cubicBezTo>
                        <a:pt x="21251" y="235131"/>
                        <a:pt x="4582" y="233702"/>
                        <a:pt x="391" y="213890"/>
                      </a:cubicBezTo>
                      <a:cubicBezTo>
                        <a:pt x="-3800" y="194078"/>
                        <a:pt x="27347" y="195411"/>
                        <a:pt x="14107" y="174171"/>
                      </a:cubicBezTo>
                      <a:cubicBezTo>
                        <a:pt x="867" y="152930"/>
                        <a:pt x="-6752" y="135499"/>
                        <a:pt x="14965" y="119973"/>
                      </a:cubicBezTo>
                      <a:cubicBezTo>
                        <a:pt x="36682" y="104448"/>
                        <a:pt x="15822" y="98637"/>
                        <a:pt x="29824" y="73968"/>
                      </a:cubicBezTo>
                      <a:cubicBezTo>
                        <a:pt x="40587" y="54918"/>
                        <a:pt x="58399" y="77968"/>
                        <a:pt x="65257" y="52822"/>
                      </a:cubicBezTo>
                      <a:cubicBezTo>
                        <a:pt x="72115" y="27676"/>
                        <a:pt x="91831" y="36630"/>
                        <a:pt x="106214" y="34343"/>
                      </a:cubicBezTo>
                      <a:cubicBezTo>
                        <a:pt x="124407" y="31295"/>
                        <a:pt x="108881" y="15293"/>
                        <a:pt x="133837" y="9102"/>
                      </a:cubicBezTo>
                      <a:cubicBezTo>
                        <a:pt x="145934" y="6054"/>
                        <a:pt x="145552" y="20628"/>
                        <a:pt x="159744" y="11007"/>
                      </a:cubicBezTo>
                      <a:cubicBezTo>
                        <a:pt x="173937" y="1387"/>
                        <a:pt x="192034" y="-899"/>
                        <a:pt x="202702" y="6340"/>
                      </a:cubicBezTo>
                      <a:cubicBezTo>
                        <a:pt x="220991" y="18723"/>
                        <a:pt x="220133" y="-6138"/>
                        <a:pt x="242993" y="1482"/>
                      </a:cubicBezTo>
                      <a:lnTo>
                        <a:pt x="244993" y="2244"/>
                      </a:lnTo>
                      <a:cubicBezTo>
                        <a:pt x="244993" y="4245"/>
                        <a:pt x="245565" y="6150"/>
                        <a:pt x="245946" y="8150"/>
                      </a:cubicBezTo>
                      <a:cubicBezTo>
                        <a:pt x="249280" y="24247"/>
                        <a:pt x="272997" y="20532"/>
                        <a:pt x="269568" y="44916"/>
                      </a:cubicBezTo>
                      <a:close/>
                    </a:path>
                  </a:pathLst>
                </a:custGeom>
                <a:solidFill>
                  <a:srgbClr val="47352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35" name="任意多边形: 形状 734">
                  <a:extLst>
                    <a:ext uri="{FF2B5EF4-FFF2-40B4-BE49-F238E27FC236}">
                      <a16:creationId xmlns:a16="http://schemas.microsoft.com/office/drawing/2014/main" id="{CED3FD60-1243-C948-A14E-8F1BDDF3C17B}"/>
                    </a:ext>
                  </a:extLst>
                </p:cNvPr>
                <p:cNvSpPr/>
                <p:nvPr/>
              </p:nvSpPr>
              <p:spPr>
                <a:xfrm>
                  <a:off x="7829693" y="1444397"/>
                  <a:ext cx="341489" cy="392046"/>
                </a:xfrm>
                <a:custGeom>
                  <a:avLst/>
                  <a:gdLst>
                    <a:gd name="connsiteX0" fmla="*/ 332564 w 341489"/>
                    <a:gd name="connsiteY0" fmla="*/ 338397 h 392046"/>
                    <a:gd name="connsiteX1" fmla="*/ 68436 w 341489"/>
                    <a:gd name="connsiteY1" fmla="*/ 279818 h 392046"/>
                    <a:gd name="connsiteX2" fmla="*/ 6238 w 341489"/>
                    <a:gd name="connsiteY2" fmla="*/ 251243 h 392046"/>
                    <a:gd name="connsiteX3" fmla="*/ 81105 w 341489"/>
                    <a:gd name="connsiteY3" fmla="*/ 183902 h 392046"/>
                    <a:gd name="connsiteX4" fmla="*/ 85295 w 341489"/>
                    <a:gd name="connsiteY4" fmla="*/ 136848 h 392046"/>
                    <a:gd name="connsiteX5" fmla="*/ 104345 w 341489"/>
                    <a:gd name="connsiteY5" fmla="*/ 25596 h 392046"/>
                    <a:gd name="connsiteX6" fmla="*/ 272176 w 341489"/>
                    <a:gd name="connsiteY6" fmla="*/ 38931 h 392046"/>
                    <a:gd name="connsiteX7" fmla="*/ 317134 w 341489"/>
                    <a:gd name="connsiteY7" fmla="*/ 139039 h 392046"/>
                    <a:gd name="connsiteX8" fmla="*/ 330374 w 341489"/>
                    <a:gd name="connsiteY8" fmla="*/ 187331 h 392046"/>
                    <a:gd name="connsiteX9" fmla="*/ 332564 w 341489"/>
                    <a:gd name="connsiteY9" fmla="*/ 338397 h 3920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341489" h="392046">
                      <a:moveTo>
                        <a:pt x="332564" y="338397"/>
                      </a:moveTo>
                      <a:cubicBezTo>
                        <a:pt x="314181" y="390308"/>
                        <a:pt x="203215" y="449078"/>
                        <a:pt x="68436" y="279818"/>
                      </a:cubicBezTo>
                      <a:cubicBezTo>
                        <a:pt x="51101" y="286295"/>
                        <a:pt x="22145" y="281438"/>
                        <a:pt x="6238" y="251243"/>
                      </a:cubicBezTo>
                      <a:cubicBezTo>
                        <a:pt x="-13669" y="213143"/>
                        <a:pt x="14811" y="156946"/>
                        <a:pt x="81105" y="183902"/>
                      </a:cubicBezTo>
                      <a:cubicBezTo>
                        <a:pt x="93296" y="188855"/>
                        <a:pt x="100155" y="158184"/>
                        <a:pt x="85295" y="136848"/>
                      </a:cubicBezTo>
                      <a:cubicBezTo>
                        <a:pt x="70436" y="115512"/>
                        <a:pt x="45291" y="63506"/>
                        <a:pt x="104345" y="25596"/>
                      </a:cubicBezTo>
                      <a:cubicBezTo>
                        <a:pt x="163400" y="-12313"/>
                        <a:pt x="242077" y="-8313"/>
                        <a:pt x="272176" y="38931"/>
                      </a:cubicBezTo>
                      <a:cubicBezTo>
                        <a:pt x="291159" y="70357"/>
                        <a:pt x="306256" y="103973"/>
                        <a:pt x="317134" y="139039"/>
                      </a:cubicBezTo>
                      <a:cubicBezTo>
                        <a:pt x="322182" y="154755"/>
                        <a:pt x="326659" y="170948"/>
                        <a:pt x="330374" y="187331"/>
                      </a:cubicBezTo>
                      <a:cubicBezTo>
                        <a:pt x="342756" y="242195"/>
                        <a:pt x="346566" y="298678"/>
                        <a:pt x="332564" y="338397"/>
                      </a:cubicBezTo>
                      <a:close/>
                    </a:path>
                  </a:pathLst>
                </a:custGeom>
                <a:solidFill>
                  <a:srgbClr val="B25E4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36" name="任意多边形: 形状 735">
                  <a:extLst>
                    <a:ext uri="{FF2B5EF4-FFF2-40B4-BE49-F238E27FC236}">
                      <a16:creationId xmlns:a16="http://schemas.microsoft.com/office/drawing/2014/main" id="{4695004B-2A11-7267-F1CE-A99836786F2F}"/>
                    </a:ext>
                  </a:extLst>
                </p:cNvPr>
                <p:cNvSpPr/>
                <p:nvPr/>
              </p:nvSpPr>
              <p:spPr>
                <a:xfrm>
                  <a:off x="7937061" y="1606438"/>
                  <a:ext cx="99874" cy="51795"/>
                </a:xfrm>
                <a:custGeom>
                  <a:avLst/>
                  <a:gdLst>
                    <a:gd name="connsiteX0" fmla="*/ 99562 w 99874"/>
                    <a:gd name="connsiteY0" fmla="*/ 38053 h 51795"/>
                    <a:gd name="connsiteX1" fmla="*/ 44318 w 99874"/>
                    <a:gd name="connsiteY1" fmla="*/ 48721 h 51795"/>
                    <a:gd name="connsiteX2" fmla="*/ 312 w 99874"/>
                    <a:gd name="connsiteY2" fmla="*/ 13669 h 51795"/>
                    <a:gd name="connsiteX3" fmla="*/ 55557 w 99874"/>
                    <a:gd name="connsiteY3" fmla="*/ 3096 h 51795"/>
                    <a:gd name="connsiteX4" fmla="*/ 99562 w 99874"/>
                    <a:gd name="connsiteY4" fmla="*/ 38053 h 517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9874" h="51795">
                      <a:moveTo>
                        <a:pt x="99562" y="38053"/>
                      </a:moveTo>
                      <a:cubicBezTo>
                        <a:pt x="96419" y="50721"/>
                        <a:pt x="71750" y="55484"/>
                        <a:pt x="44318" y="48721"/>
                      </a:cubicBezTo>
                      <a:cubicBezTo>
                        <a:pt x="16885" y="41958"/>
                        <a:pt x="-2736" y="26337"/>
                        <a:pt x="312" y="13669"/>
                      </a:cubicBezTo>
                      <a:cubicBezTo>
                        <a:pt x="3360" y="1001"/>
                        <a:pt x="28125" y="-3667"/>
                        <a:pt x="55557" y="3096"/>
                      </a:cubicBezTo>
                      <a:cubicBezTo>
                        <a:pt x="82989" y="9859"/>
                        <a:pt x="102610" y="25480"/>
                        <a:pt x="99562" y="38053"/>
                      </a:cubicBezTo>
                      <a:close/>
                    </a:path>
                  </a:pathLst>
                </a:custGeom>
                <a:solidFill>
                  <a:srgbClr val="A0503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37" name="任意多边形: 形状 736">
                  <a:extLst>
                    <a:ext uri="{FF2B5EF4-FFF2-40B4-BE49-F238E27FC236}">
                      <a16:creationId xmlns:a16="http://schemas.microsoft.com/office/drawing/2014/main" id="{E0115703-63E1-D1CC-18D5-24180E37762C}"/>
                    </a:ext>
                  </a:extLst>
                </p:cNvPr>
                <p:cNvSpPr/>
                <p:nvPr/>
              </p:nvSpPr>
              <p:spPr>
                <a:xfrm>
                  <a:off x="8125487" y="1583150"/>
                  <a:ext cx="34865" cy="54866"/>
                </a:xfrm>
                <a:custGeom>
                  <a:avLst/>
                  <a:gdLst>
                    <a:gd name="connsiteX0" fmla="*/ 34866 w 34865"/>
                    <a:gd name="connsiteY0" fmla="*/ 48292 h 54866"/>
                    <a:gd name="connsiteX1" fmla="*/ 3624 w 34865"/>
                    <a:gd name="connsiteY1" fmla="*/ 51149 h 54866"/>
                    <a:gd name="connsiteX2" fmla="*/ 21626 w 34865"/>
                    <a:gd name="connsiteY2" fmla="*/ 0 h 54866"/>
                    <a:gd name="connsiteX3" fmla="*/ 34866 w 34865"/>
                    <a:gd name="connsiteY3" fmla="*/ 48292 h 548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4865" h="54866">
                      <a:moveTo>
                        <a:pt x="34866" y="48292"/>
                      </a:moveTo>
                      <a:cubicBezTo>
                        <a:pt x="21721" y="55531"/>
                        <a:pt x="9625" y="57245"/>
                        <a:pt x="3624" y="51149"/>
                      </a:cubicBezTo>
                      <a:cubicBezTo>
                        <a:pt x="-5234" y="42386"/>
                        <a:pt x="2671" y="19621"/>
                        <a:pt x="21626" y="0"/>
                      </a:cubicBezTo>
                      <a:cubicBezTo>
                        <a:pt x="26674" y="15716"/>
                        <a:pt x="31151" y="31909"/>
                        <a:pt x="34866" y="48292"/>
                      </a:cubicBezTo>
                      <a:close/>
                    </a:path>
                  </a:pathLst>
                </a:custGeom>
                <a:solidFill>
                  <a:srgbClr val="A0503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38" name="任意多边形: 形状 737">
                  <a:extLst>
                    <a:ext uri="{FF2B5EF4-FFF2-40B4-BE49-F238E27FC236}">
                      <a16:creationId xmlns:a16="http://schemas.microsoft.com/office/drawing/2014/main" id="{390A7CF6-7F2D-995B-1476-F66B742E372A}"/>
                    </a:ext>
                  </a:extLst>
                </p:cNvPr>
                <p:cNvSpPr/>
                <p:nvPr/>
              </p:nvSpPr>
              <p:spPr>
                <a:xfrm>
                  <a:off x="7960243" y="1513799"/>
                  <a:ext cx="67294" cy="46325"/>
                </a:xfrm>
                <a:custGeom>
                  <a:avLst/>
                  <a:gdLst>
                    <a:gd name="connsiteX0" fmla="*/ 180 w 67294"/>
                    <a:gd name="connsiteY0" fmla="*/ 43347 h 46325"/>
                    <a:gd name="connsiteX1" fmla="*/ 66855 w 67294"/>
                    <a:gd name="connsiteY1" fmla="*/ 10581 h 46325"/>
                    <a:gd name="connsiteX2" fmla="*/ 180 w 67294"/>
                    <a:gd name="connsiteY2" fmla="*/ 43347 h 463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67294" h="46325">
                      <a:moveTo>
                        <a:pt x="180" y="43347"/>
                      </a:moveTo>
                      <a:cubicBezTo>
                        <a:pt x="2275" y="54301"/>
                        <a:pt x="73522" y="33155"/>
                        <a:pt x="66855" y="10581"/>
                      </a:cubicBezTo>
                      <a:cubicBezTo>
                        <a:pt x="57234" y="-20089"/>
                        <a:pt x="-3725" y="23726"/>
                        <a:pt x="180" y="43347"/>
                      </a:cubicBezTo>
                      <a:close/>
                    </a:path>
                  </a:pathLst>
                </a:custGeom>
                <a:solidFill>
                  <a:srgbClr val="60473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39" name="任意多边形: 形状 738">
                  <a:extLst>
                    <a:ext uri="{FF2B5EF4-FFF2-40B4-BE49-F238E27FC236}">
                      <a16:creationId xmlns:a16="http://schemas.microsoft.com/office/drawing/2014/main" id="{9768FE25-4527-3ED1-1C60-5EB032577A78}"/>
                    </a:ext>
                  </a:extLst>
                </p:cNvPr>
                <p:cNvSpPr/>
                <p:nvPr/>
              </p:nvSpPr>
              <p:spPr>
                <a:xfrm>
                  <a:off x="8064012" y="1509106"/>
                  <a:ext cx="58431" cy="26296"/>
                </a:xfrm>
                <a:custGeom>
                  <a:avLst/>
                  <a:gdLst>
                    <a:gd name="connsiteX0" fmla="*/ 138 w 58431"/>
                    <a:gd name="connsiteY0" fmla="*/ 14893 h 26296"/>
                    <a:gd name="connsiteX1" fmla="*/ 58431 w 58431"/>
                    <a:gd name="connsiteY1" fmla="*/ 20037 h 26296"/>
                    <a:gd name="connsiteX2" fmla="*/ 138 w 58431"/>
                    <a:gd name="connsiteY2" fmla="*/ 14893 h 262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58431" h="26296">
                      <a:moveTo>
                        <a:pt x="138" y="14893"/>
                      </a:moveTo>
                      <a:cubicBezTo>
                        <a:pt x="1662" y="28990"/>
                        <a:pt x="58622" y="29181"/>
                        <a:pt x="58431" y="20037"/>
                      </a:cubicBezTo>
                      <a:cubicBezTo>
                        <a:pt x="58240" y="10893"/>
                        <a:pt x="-3291" y="-17016"/>
                        <a:pt x="138" y="14893"/>
                      </a:cubicBezTo>
                      <a:close/>
                    </a:path>
                  </a:pathLst>
                </a:custGeom>
                <a:solidFill>
                  <a:srgbClr val="60473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40" name="任意多边形: 形状 739">
                  <a:extLst>
                    <a:ext uri="{FF2B5EF4-FFF2-40B4-BE49-F238E27FC236}">
                      <a16:creationId xmlns:a16="http://schemas.microsoft.com/office/drawing/2014/main" id="{C433D1A0-7A3A-3862-AB80-29AA748C5463}"/>
                    </a:ext>
                  </a:extLst>
                </p:cNvPr>
                <p:cNvSpPr/>
                <p:nvPr/>
              </p:nvSpPr>
              <p:spPr>
                <a:xfrm>
                  <a:off x="8014429" y="1577054"/>
                  <a:ext cx="25717" cy="25717"/>
                </a:xfrm>
                <a:custGeom>
                  <a:avLst/>
                  <a:gdLst>
                    <a:gd name="connsiteX0" fmla="*/ 0 w 25717"/>
                    <a:gd name="connsiteY0" fmla="*/ 12859 h 25717"/>
                    <a:gd name="connsiteX1" fmla="*/ 12859 w 25717"/>
                    <a:gd name="connsiteY1" fmla="*/ 25717 h 25717"/>
                    <a:gd name="connsiteX2" fmla="*/ 25717 w 25717"/>
                    <a:gd name="connsiteY2" fmla="*/ 12859 h 25717"/>
                    <a:gd name="connsiteX3" fmla="*/ 12859 w 25717"/>
                    <a:gd name="connsiteY3" fmla="*/ 0 h 25717"/>
                    <a:gd name="connsiteX4" fmla="*/ 0 w 25717"/>
                    <a:gd name="connsiteY4" fmla="*/ 12859 h 257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717" h="25717">
                      <a:moveTo>
                        <a:pt x="0" y="12859"/>
                      </a:moveTo>
                      <a:cubicBezTo>
                        <a:pt x="0" y="19960"/>
                        <a:pt x="5757" y="25717"/>
                        <a:pt x="12859" y="25717"/>
                      </a:cubicBezTo>
                      <a:cubicBezTo>
                        <a:pt x="19960" y="25717"/>
                        <a:pt x="25717" y="19960"/>
                        <a:pt x="25717" y="12859"/>
                      </a:cubicBezTo>
                      <a:cubicBezTo>
                        <a:pt x="25717" y="5757"/>
                        <a:pt x="19960" y="0"/>
                        <a:pt x="12859" y="0"/>
                      </a:cubicBezTo>
                      <a:cubicBezTo>
                        <a:pt x="5757" y="0"/>
                        <a:pt x="0" y="5757"/>
                        <a:pt x="0" y="12859"/>
                      </a:cubicBezTo>
                      <a:close/>
                    </a:path>
                  </a:pathLst>
                </a:custGeom>
                <a:solidFill>
                  <a:srgbClr val="683F1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41" name="任意多边形: 形状 740">
                  <a:extLst>
                    <a:ext uri="{FF2B5EF4-FFF2-40B4-BE49-F238E27FC236}">
                      <a16:creationId xmlns:a16="http://schemas.microsoft.com/office/drawing/2014/main" id="{94FFB563-87FF-621E-38BC-16C73EA0661B}"/>
                    </a:ext>
                  </a:extLst>
                </p:cNvPr>
                <p:cNvSpPr/>
                <p:nvPr/>
              </p:nvSpPr>
              <p:spPr>
                <a:xfrm>
                  <a:off x="8088629" y="1564195"/>
                  <a:ext cx="25908" cy="25908"/>
                </a:xfrm>
                <a:custGeom>
                  <a:avLst/>
                  <a:gdLst>
                    <a:gd name="connsiteX0" fmla="*/ 1 w 25908"/>
                    <a:gd name="connsiteY0" fmla="*/ 12859 h 25908"/>
                    <a:gd name="connsiteX1" fmla="*/ 12859 w 25908"/>
                    <a:gd name="connsiteY1" fmla="*/ 25908 h 25908"/>
                    <a:gd name="connsiteX2" fmla="*/ 25908 w 25908"/>
                    <a:gd name="connsiteY2" fmla="*/ 13050 h 25908"/>
                    <a:gd name="connsiteX3" fmla="*/ 13049 w 25908"/>
                    <a:gd name="connsiteY3" fmla="*/ 1 h 25908"/>
                    <a:gd name="connsiteX4" fmla="*/ 12954 w 25908"/>
                    <a:gd name="connsiteY4" fmla="*/ 0 h 25908"/>
                    <a:gd name="connsiteX5" fmla="*/ 1 w 25908"/>
                    <a:gd name="connsiteY5" fmla="*/ 12764 h 25908"/>
                    <a:gd name="connsiteX6" fmla="*/ 0 w 25908"/>
                    <a:gd name="connsiteY6" fmla="*/ 12859 h 259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5908" h="25908">
                      <a:moveTo>
                        <a:pt x="1" y="12859"/>
                      </a:moveTo>
                      <a:cubicBezTo>
                        <a:pt x="-52" y="20013"/>
                        <a:pt x="5705" y="25855"/>
                        <a:pt x="12859" y="25908"/>
                      </a:cubicBezTo>
                      <a:cubicBezTo>
                        <a:pt x="20013" y="25961"/>
                        <a:pt x="25855" y="20204"/>
                        <a:pt x="25908" y="13050"/>
                      </a:cubicBezTo>
                      <a:cubicBezTo>
                        <a:pt x="25960" y="5896"/>
                        <a:pt x="20203" y="53"/>
                        <a:pt x="13049" y="1"/>
                      </a:cubicBezTo>
                      <a:cubicBezTo>
                        <a:pt x="13018" y="1"/>
                        <a:pt x="12986" y="0"/>
                        <a:pt x="12954" y="0"/>
                      </a:cubicBezTo>
                      <a:cubicBezTo>
                        <a:pt x="5853" y="-52"/>
                        <a:pt x="53" y="5662"/>
                        <a:pt x="1" y="12764"/>
                      </a:cubicBezTo>
                      <a:cubicBezTo>
                        <a:pt x="1" y="12795"/>
                        <a:pt x="0" y="12827"/>
                        <a:pt x="0" y="12859"/>
                      </a:cubicBezTo>
                      <a:close/>
                    </a:path>
                  </a:pathLst>
                </a:custGeom>
                <a:solidFill>
                  <a:srgbClr val="683F1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42" name="任意多边形: 形状 741">
                  <a:extLst>
                    <a:ext uri="{FF2B5EF4-FFF2-40B4-BE49-F238E27FC236}">
                      <a16:creationId xmlns:a16="http://schemas.microsoft.com/office/drawing/2014/main" id="{2A037F29-F54C-382A-6073-1DE1CC529653}"/>
                    </a:ext>
                  </a:extLst>
                </p:cNvPr>
                <p:cNvSpPr/>
                <p:nvPr/>
              </p:nvSpPr>
              <p:spPr>
                <a:xfrm>
                  <a:off x="7858125" y="1650741"/>
                  <a:ext cx="57721" cy="23372"/>
                </a:xfrm>
                <a:custGeom>
                  <a:avLst/>
                  <a:gdLst>
                    <a:gd name="connsiteX0" fmla="*/ 0 w 57721"/>
                    <a:gd name="connsiteY0" fmla="*/ 16133 h 23372"/>
                    <a:gd name="connsiteX1" fmla="*/ 57721 w 57721"/>
                    <a:gd name="connsiteY1" fmla="*/ 23372 h 233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57721" h="23372">
                      <a:moveTo>
                        <a:pt x="0" y="16133"/>
                      </a:moveTo>
                      <a:cubicBezTo>
                        <a:pt x="9525" y="-8536"/>
                        <a:pt x="46291" y="-3965"/>
                        <a:pt x="57721" y="23372"/>
                      </a:cubicBezTo>
                    </a:path>
                  </a:pathLst>
                </a:custGeom>
                <a:noFill/>
                <a:ln w="7144" cap="rnd">
                  <a:solidFill>
                    <a:srgbClr val="934735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43" name="任意多边形: 形状 742">
                  <a:extLst>
                    <a:ext uri="{FF2B5EF4-FFF2-40B4-BE49-F238E27FC236}">
                      <a16:creationId xmlns:a16="http://schemas.microsoft.com/office/drawing/2014/main" id="{2C03CFAA-EBB1-6EB0-71B6-23266AF21F6F}"/>
                    </a:ext>
                  </a:extLst>
                </p:cNvPr>
                <p:cNvSpPr/>
                <p:nvPr/>
              </p:nvSpPr>
              <p:spPr>
                <a:xfrm>
                  <a:off x="7883123" y="1660439"/>
                  <a:ext cx="25388" cy="42344"/>
                </a:xfrm>
                <a:custGeom>
                  <a:avLst/>
                  <a:gdLst>
                    <a:gd name="connsiteX0" fmla="*/ 25388 w 25388"/>
                    <a:gd name="connsiteY0" fmla="*/ 1768 h 42344"/>
                    <a:gd name="connsiteX1" fmla="*/ 25388 w 25388"/>
                    <a:gd name="connsiteY1" fmla="*/ 42345 h 423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5388" h="42344">
                      <a:moveTo>
                        <a:pt x="25388" y="1768"/>
                      </a:moveTo>
                      <a:cubicBezTo>
                        <a:pt x="7958" y="-8804"/>
                        <a:pt x="-21760" y="31010"/>
                        <a:pt x="25388" y="42345"/>
                      </a:cubicBezTo>
                    </a:path>
                  </a:pathLst>
                </a:custGeom>
                <a:noFill/>
                <a:ln w="7144" cap="rnd">
                  <a:solidFill>
                    <a:srgbClr val="934735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44" name="任意多边形: 形状 743">
                  <a:extLst>
                    <a:ext uri="{FF2B5EF4-FFF2-40B4-BE49-F238E27FC236}">
                      <a16:creationId xmlns:a16="http://schemas.microsoft.com/office/drawing/2014/main" id="{7F42DFEE-0266-8A21-BB34-375D3B433ED0}"/>
                    </a:ext>
                  </a:extLst>
                </p:cNvPr>
                <p:cNvSpPr/>
                <p:nvPr/>
              </p:nvSpPr>
              <p:spPr>
                <a:xfrm>
                  <a:off x="7898130" y="1708499"/>
                  <a:ext cx="31718" cy="15525"/>
                </a:xfrm>
                <a:custGeom>
                  <a:avLst/>
                  <a:gdLst>
                    <a:gd name="connsiteX0" fmla="*/ 0 w 31718"/>
                    <a:gd name="connsiteY0" fmla="*/ 15526 h 15525"/>
                    <a:gd name="connsiteX1" fmla="*/ 31718 w 31718"/>
                    <a:gd name="connsiteY1" fmla="*/ 0 h 15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31718" h="15525">
                      <a:moveTo>
                        <a:pt x="0" y="15526"/>
                      </a:moveTo>
                      <a:cubicBezTo>
                        <a:pt x="11448" y="12373"/>
                        <a:pt x="22206" y="7107"/>
                        <a:pt x="31718" y="0"/>
                      </a:cubicBezTo>
                    </a:path>
                  </a:pathLst>
                </a:custGeom>
                <a:noFill/>
                <a:ln w="7144" cap="rnd">
                  <a:solidFill>
                    <a:srgbClr val="934735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45" name="任意多边形: 形状 744">
                  <a:extLst>
                    <a:ext uri="{FF2B5EF4-FFF2-40B4-BE49-F238E27FC236}">
                      <a16:creationId xmlns:a16="http://schemas.microsoft.com/office/drawing/2014/main" id="{A9AEDD3B-11C1-5953-EF89-6D65263961B0}"/>
                    </a:ext>
                  </a:extLst>
                </p:cNvPr>
                <p:cNvSpPr/>
                <p:nvPr/>
              </p:nvSpPr>
              <p:spPr>
                <a:xfrm>
                  <a:off x="8060531" y="1555051"/>
                  <a:ext cx="56305" cy="95535"/>
                </a:xfrm>
                <a:custGeom>
                  <a:avLst/>
                  <a:gdLst>
                    <a:gd name="connsiteX0" fmla="*/ 0 w 56305"/>
                    <a:gd name="connsiteY0" fmla="*/ 0 h 95535"/>
                    <a:gd name="connsiteX1" fmla="*/ 43720 w 56305"/>
                    <a:gd name="connsiteY1" fmla="*/ 61531 h 95535"/>
                    <a:gd name="connsiteX2" fmla="*/ 51911 w 56305"/>
                    <a:gd name="connsiteY2" fmla="*/ 95536 h 955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56305" h="95535">
                      <a:moveTo>
                        <a:pt x="0" y="0"/>
                      </a:moveTo>
                      <a:cubicBezTo>
                        <a:pt x="0" y="47625"/>
                        <a:pt x="21812" y="52959"/>
                        <a:pt x="43720" y="61531"/>
                      </a:cubicBezTo>
                      <a:cubicBezTo>
                        <a:pt x="62008" y="68771"/>
                        <a:pt x="56198" y="88963"/>
                        <a:pt x="51911" y="95536"/>
                      </a:cubicBezTo>
                    </a:path>
                  </a:pathLst>
                </a:custGeom>
                <a:noFill/>
                <a:ln w="7144" cap="rnd">
                  <a:solidFill>
                    <a:srgbClr val="934735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46" name="任意多边形: 形状 745">
                  <a:extLst>
                    <a:ext uri="{FF2B5EF4-FFF2-40B4-BE49-F238E27FC236}">
                      <a16:creationId xmlns:a16="http://schemas.microsoft.com/office/drawing/2014/main" id="{682E62C0-CE09-A34E-C05C-55C3B6237F29}"/>
                    </a:ext>
                  </a:extLst>
                </p:cNvPr>
                <p:cNvSpPr/>
                <p:nvPr/>
              </p:nvSpPr>
              <p:spPr>
                <a:xfrm>
                  <a:off x="8036623" y="1679543"/>
                  <a:ext cx="65532" cy="44759"/>
                </a:xfrm>
                <a:custGeom>
                  <a:avLst/>
                  <a:gdLst>
                    <a:gd name="connsiteX0" fmla="*/ 0 w 65532"/>
                    <a:gd name="connsiteY0" fmla="*/ 2096 h 44759"/>
                    <a:gd name="connsiteX1" fmla="*/ 65532 w 65532"/>
                    <a:gd name="connsiteY1" fmla="*/ 0 h 44759"/>
                    <a:gd name="connsiteX2" fmla="*/ 27432 w 65532"/>
                    <a:gd name="connsiteY2" fmla="*/ 44672 h 44759"/>
                    <a:gd name="connsiteX3" fmla="*/ 0 w 65532"/>
                    <a:gd name="connsiteY3" fmla="*/ 2096 h 447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5532" h="44759">
                      <a:moveTo>
                        <a:pt x="0" y="2096"/>
                      </a:moveTo>
                      <a:cubicBezTo>
                        <a:pt x="37338" y="2096"/>
                        <a:pt x="65532" y="0"/>
                        <a:pt x="65532" y="0"/>
                      </a:cubicBezTo>
                      <a:cubicBezTo>
                        <a:pt x="65532" y="0"/>
                        <a:pt x="48959" y="47053"/>
                        <a:pt x="27432" y="44672"/>
                      </a:cubicBezTo>
                      <a:cubicBezTo>
                        <a:pt x="5905" y="42291"/>
                        <a:pt x="0" y="2096"/>
                        <a:pt x="0" y="2096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7144" cap="rnd">
                  <a:solidFill>
                    <a:srgbClr val="934735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747" name="图形 664">
                <a:extLst>
                  <a:ext uri="{FF2B5EF4-FFF2-40B4-BE49-F238E27FC236}">
                    <a16:creationId xmlns:a16="http://schemas.microsoft.com/office/drawing/2014/main" id="{09741D68-C5D8-6DFE-6EE1-809557A2C0B3}"/>
                  </a:ext>
                </a:extLst>
              </p:cNvPr>
              <p:cNvGrpSpPr/>
              <p:nvPr/>
            </p:nvGrpSpPr>
            <p:grpSpPr>
              <a:xfrm>
                <a:off x="6821379" y="2620688"/>
                <a:ext cx="1206810" cy="937261"/>
                <a:chOff x="6821379" y="2620688"/>
                <a:chExt cx="1206810" cy="937261"/>
              </a:xfrm>
            </p:grpSpPr>
            <p:sp>
              <p:nvSpPr>
                <p:cNvPr id="748" name="任意多边形: 形状 747">
                  <a:extLst>
                    <a:ext uri="{FF2B5EF4-FFF2-40B4-BE49-F238E27FC236}">
                      <a16:creationId xmlns:a16="http://schemas.microsoft.com/office/drawing/2014/main" id="{41BFE219-244B-EC44-6504-84E894F9A78D}"/>
                    </a:ext>
                  </a:extLst>
                </p:cNvPr>
                <p:cNvSpPr/>
                <p:nvPr/>
              </p:nvSpPr>
              <p:spPr>
                <a:xfrm rot="1922400">
                  <a:off x="7331541" y="2703032"/>
                  <a:ext cx="532257" cy="772572"/>
                </a:xfrm>
                <a:custGeom>
                  <a:avLst/>
                  <a:gdLst>
                    <a:gd name="connsiteX0" fmla="*/ 0 w 532257"/>
                    <a:gd name="connsiteY0" fmla="*/ 0 h 772572"/>
                    <a:gd name="connsiteX1" fmla="*/ 532257 w 532257"/>
                    <a:gd name="connsiteY1" fmla="*/ 0 h 772572"/>
                    <a:gd name="connsiteX2" fmla="*/ 532257 w 532257"/>
                    <a:gd name="connsiteY2" fmla="*/ 772573 h 772572"/>
                    <a:gd name="connsiteX3" fmla="*/ 0 w 532257"/>
                    <a:gd name="connsiteY3" fmla="*/ 772573 h 7725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532257" h="772572">
                      <a:moveTo>
                        <a:pt x="0" y="0"/>
                      </a:moveTo>
                      <a:lnTo>
                        <a:pt x="532257" y="0"/>
                      </a:lnTo>
                      <a:lnTo>
                        <a:pt x="532257" y="772573"/>
                      </a:lnTo>
                      <a:lnTo>
                        <a:pt x="0" y="772573"/>
                      </a:lnTo>
                      <a:close/>
                    </a:path>
                  </a:pathLst>
                </a:custGeom>
                <a:solidFill>
                  <a:srgbClr val="EDEDE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49" name="任意多边形: 形状 748">
                  <a:extLst>
                    <a:ext uri="{FF2B5EF4-FFF2-40B4-BE49-F238E27FC236}">
                      <a16:creationId xmlns:a16="http://schemas.microsoft.com/office/drawing/2014/main" id="{6B3F1EC5-3C7B-E598-D275-CB4AB636CA04}"/>
                    </a:ext>
                  </a:extLst>
                </p:cNvPr>
                <p:cNvSpPr/>
                <p:nvPr/>
              </p:nvSpPr>
              <p:spPr>
                <a:xfrm rot="1922400">
                  <a:off x="7374404" y="2765230"/>
                  <a:ext cx="446531" cy="648176"/>
                </a:xfrm>
                <a:custGeom>
                  <a:avLst/>
                  <a:gdLst>
                    <a:gd name="connsiteX0" fmla="*/ 0 w 446531"/>
                    <a:gd name="connsiteY0" fmla="*/ 0 h 648176"/>
                    <a:gd name="connsiteX1" fmla="*/ 446532 w 446531"/>
                    <a:gd name="connsiteY1" fmla="*/ 0 h 648176"/>
                    <a:gd name="connsiteX2" fmla="*/ 446532 w 446531"/>
                    <a:gd name="connsiteY2" fmla="*/ 648176 h 648176"/>
                    <a:gd name="connsiteX3" fmla="*/ 0 w 446531"/>
                    <a:gd name="connsiteY3" fmla="*/ 648176 h 64817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46531" h="648176">
                      <a:moveTo>
                        <a:pt x="0" y="0"/>
                      </a:moveTo>
                      <a:lnTo>
                        <a:pt x="446532" y="0"/>
                      </a:lnTo>
                      <a:lnTo>
                        <a:pt x="446532" y="648176"/>
                      </a:lnTo>
                      <a:lnTo>
                        <a:pt x="0" y="648176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50" name="任意多边形: 形状 749">
                  <a:extLst>
                    <a:ext uri="{FF2B5EF4-FFF2-40B4-BE49-F238E27FC236}">
                      <a16:creationId xmlns:a16="http://schemas.microsoft.com/office/drawing/2014/main" id="{ED8F5C7E-B6AC-F018-18EB-DF3B1132926C}"/>
                    </a:ext>
                  </a:extLst>
                </p:cNvPr>
                <p:cNvSpPr/>
                <p:nvPr/>
              </p:nvSpPr>
              <p:spPr>
                <a:xfrm>
                  <a:off x="7660671" y="2677264"/>
                  <a:ext cx="277177" cy="224050"/>
                </a:xfrm>
                <a:custGeom>
                  <a:avLst/>
                  <a:gdLst>
                    <a:gd name="connsiteX0" fmla="*/ 208693 w 277177"/>
                    <a:gd name="connsiteY0" fmla="*/ 96606 h 224050"/>
                    <a:gd name="connsiteX1" fmla="*/ 220123 w 277177"/>
                    <a:gd name="connsiteY1" fmla="*/ 83366 h 224050"/>
                    <a:gd name="connsiteX2" fmla="*/ 203334 w 277177"/>
                    <a:gd name="connsiteY2" fmla="*/ 8443 h 224050"/>
                    <a:gd name="connsiteX3" fmla="*/ 128410 w 277177"/>
                    <a:gd name="connsiteY3" fmla="*/ 25233 h 224050"/>
                    <a:gd name="connsiteX4" fmla="*/ 127349 w 277177"/>
                    <a:gd name="connsiteY4" fmla="*/ 26978 h 224050"/>
                    <a:gd name="connsiteX5" fmla="*/ 120872 w 277177"/>
                    <a:gd name="connsiteY5" fmla="*/ 43076 h 224050"/>
                    <a:gd name="connsiteX6" fmla="*/ 52388 w 277177"/>
                    <a:gd name="connsiteY6" fmla="*/ 1356 h 224050"/>
                    <a:gd name="connsiteX7" fmla="*/ 0 w 277177"/>
                    <a:gd name="connsiteY7" fmla="*/ 87081 h 224050"/>
                    <a:gd name="connsiteX8" fmla="*/ 224885 w 277177"/>
                    <a:gd name="connsiteY8" fmla="*/ 224051 h 224050"/>
                    <a:gd name="connsiteX9" fmla="*/ 277177 w 277177"/>
                    <a:gd name="connsiteY9" fmla="*/ 138326 h 224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277177" h="224050">
                      <a:moveTo>
                        <a:pt x="208693" y="96606"/>
                      </a:moveTo>
                      <a:cubicBezTo>
                        <a:pt x="213207" y="92854"/>
                        <a:pt x="217070" y="88381"/>
                        <a:pt x="220123" y="83366"/>
                      </a:cubicBezTo>
                      <a:cubicBezTo>
                        <a:pt x="236176" y="58041"/>
                        <a:pt x="228659" y="24496"/>
                        <a:pt x="203334" y="8443"/>
                      </a:cubicBezTo>
                      <a:cubicBezTo>
                        <a:pt x="178008" y="-7610"/>
                        <a:pt x="144464" y="-93"/>
                        <a:pt x="128410" y="25233"/>
                      </a:cubicBezTo>
                      <a:cubicBezTo>
                        <a:pt x="128046" y="25808"/>
                        <a:pt x="127692" y="26390"/>
                        <a:pt x="127349" y="26978"/>
                      </a:cubicBezTo>
                      <a:cubicBezTo>
                        <a:pt x="124359" y="31971"/>
                        <a:pt x="122173" y="37403"/>
                        <a:pt x="120872" y="43076"/>
                      </a:cubicBezTo>
                      <a:lnTo>
                        <a:pt x="52388" y="1356"/>
                      </a:lnTo>
                      <a:lnTo>
                        <a:pt x="0" y="87081"/>
                      </a:lnTo>
                      <a:lnTo>
                        <a:pt x="224885" y="224051"/>
                      </a:lnTo>
                      <a:lnTo>
                        <a:pt x="277177" y="138326"/>
                      </a:lnTo>
                      <a:close/>
                    </a:path>
                  </a:pathLst>
                </a:custGeom>
                <a:solidFill>
                  <a:srgbClr val="DDDDDD"/>
                </a:solidFill>
                <a:ln w="9525" cap="rnd">
                  <a:solidFill>
                    <a:srgbClr val="EDEDED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51" name="任意多边形: 形状 750">
                  <a:extLst>
                    <a:ext uri="{FF2B5EF4-FFF2-40B4-BE49-F238E27FC236}">
                      <a16:creationId xmlns:a16="http://schemas.microsoft.com/office/drawing/2014/main" id="{BD9B2C36-9C47-D4AB-409E-0B4F88CD140E}"/>
                    </a:ext>
                  </a:extLst>
                </p:cNvPr>
                <p:cNvSpPr/>
                <p:nvPr/>
              </p:nvSpPr>
              <p:spPr>
                <a:xfrm rot="-825000">
                  <a:off x="7808216" y="2706376"/>
                  <a:ext cx="52387" cy="52387"/>
                </a:xfrm>
                <a:custGeom>
                  <a:avLst/>
                  <a:gdLst>
                    <a:gd name="connsiteX0" fmla="*/ 52388 w 52387"/>
                    <a:gd name="connsiteY0" fmla="*/ 26194 h 52387"/>
                    <a:gd name="connsiteX1" fmla="*/ 26194 w 52387"/>
                    <a:gd name="connsiteY1" fmla="*/ 52387 h 52387"/>
                    <a:gd name="connsiteX2" fmla="*/ 0 w 52387"/>
                    <a:gd name="connsiteY2" fmla="*/ 26194 h 52387"/>
                    <a:gd name="connsiteX3" fmla="*/ 26194 w 52387"/>
                    <a:gd name="connsiteY3" fmla="*/ 0 h 52387"/>
                    <a:gd name="connsiteX4" fmla="*/ 52388 w 52387"/>
                    <a:gd name="connsiteY4" fmla="*/ 26194 h 5238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2387" h="52387">
                      <a:moveTo>
                        <a:pt x="52388" y="26194"/>
                      </a:moveTo>
                      <a:cubicBezTo>
                        <a:pt x="52388" y="40660"/>
                        <a:pt x="40660" y="52387"/>
                        <a:pt x="26194" y="52387"/>
                      </a:cubicBezTo>
                      <a:cubicBezTo>
                        <a:pt x="11727" y="52387"/>
                        <a:pt x="0" y="40660"/>
                        <a:pt x="0" y="26194"/>
                      </a:cubicBezTo>
                      <a:cubicBezTo>
                        <a:pt x="0" y="11727"/>
                        <a:pt x="11727" y="0"/>
                        <a:pt x="26194" y="0"/>
                      </a:cubicBezTo>
                      <a:cubicBezTo>
                        <a:pt x="40660" y="0"/>
                        <a:pt x="52388" y="11727"/>
                        <a:pt x="52388" y="26194"/>
                      </a:cubicBezTo>
                      <a:close/>
                    </a:path>
                  </a:pathLst>
                </a:custGeom>
                <a:solidFill>
                  <a:srgbClr val="F9F9F9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52" name="任意多边形: 形状 751">
                  <a:extLst>
                    <a:ext uri="{FF2B5EF4-FFF2-40B4-BE49-F238E27FC236}">
                      <a16:creationId xmlns:a16="http://schemas.microsoft.com/office/drawing/2014/main" id="{890D10E3-1740-D8F1-DCE2-5A87398C532B}"/>
                    </a:ext>
                  </a:extLst>
                </p:cNvPr>
                <p:cNvSpPr/>
                <p:nvPr/>
              </p:nvSpPr>
              <p:spPr>
                <a:xfrm>
                  <a:off x="7602093" y="2800731"/>
                  <a:ext cx="258032" cy="161448"/>
                </a:xfrm>
                <a:custGeom>
                  <a:avLst/>
                  <a:gdLst>
                    <a:gd name="connsiteX0" fmla="*/ 0 w 258032"/>
                    <a:gd name="connsiteY0" fmla="*/ 0 h 161448"/>
                    <a:gd name="connsiteX1" fmla="*/ 258032 w 258032"/>
                    <a:gd name="connsiteY1" fmla="*/ 161449 h 1614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58032" h="161448">
                      <a:moveTo>
                        <a:pt x="0" y="0"/>
                      </a:moveTo>
                      <a:lnTo>
                        <a:pt x="258032" y="161449"/>
                      </a:lnTo>
                    </a:path>
                  </a:pathLst>
                </a:custGeom>
                <a:ln w="9525" cap="rnd">
                  <a:solidFill>
                    <a:srgbClr val="DDDDDD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53" name="任意多边形: 形状 752">
                  <a:extLst>
                    <a:ext uri="{FF2B5EF4-FFF2-40B4-BE49-F238E27FC236}">
                      <a16:creationId xmlns:a16="http://schemas.microsoft.com/office/drawing/2014/main" id="{FB5BB699-0548-AD97-066A-2A53391C5132}"/>
                    </a:ext>
                  </a:extLst>
                </p:cNvPr>
                <p:cNvSpPr/>
                <p:nvPr/>
              </p:nvSpPr>
              <p:spPr>
                <a:xfrm>
                  <a:off x="7576375" y="2846260"/>
                  <a:ext cx="258032" cy="161544"/>
                </a:xfrm>
                <a:custGeom>
                  <a:avLst/>
                  <a:gdLst>
                    <a:gd name="connsiteX0" fmla="*/ 0 w 258032"/>
                    <a:gd name="connsiteY0" fmla="*/ 0 h 161544"/>
                    <a:gd name="connsiteX1" fmla="*/ 258032 w 258032"/>
                    <a:gd name="connsiteY1" fmla="*/ 161544 h 1615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58032" h="161544">
                      <a:moveTo>
                        <a:pt x="0" y="0"/>
                      </a:moveTo>
                      <a:lnTo>
                        <a:pt x="258032" y="161544"/>
                      </a:lnTo>
                    </a:path>
                  </a:pathLst>
                </a:custGeom>
                <a:ln w="9525" cap="rnd">
                  <a:solidFill>
                    <a:srgbClr val="DDDDDD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54" name="任意多边形: 形状 753">
                  <a:extLst>
                    <a:ext uri="{FF2B5EF4-FFF2-40B4-BE49-F238E27FC236}">
                      <a16:creationId xmlns:a16="http://schemas.microsoft.com/office/drawing/2014/main" id="{C1CB70C3-EDEE-4940-F345-36EB2BAF5785}"/>
                    </a:ext>
                  </a:extLst>
                </p:cNvPr>
                <p:cNvSpPr/>
                <p:nvPr/>
              </p:nvSpPr>
              <p:spPr>
                <a:xfrm>
                  <a:off x="7550658" y="2891885"/>
                  <a:ext cx="201072" cy="125825"/>
                </a:xfrm>
                <a:custGeom>
                  <a:avLst/>
                  <a:gdLst>
                    <a:gd name="connsiteX0" fmla="*/ 0 w 201072"/>
                    <a:gd name="connsiteY0" fmla="*/ 0 h 125825"/>
                    <a:gd name="connsiteX1" fmla="*/ 201073 w 201072"/>
                    <a:gd name="connsiteY1" fmla="*/ 125825 h 1258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01072" h="125825">
                      <a:moveTo>
                        <a:pt x="0" y="0"/>
                      </a:moveTo>
                      <a:lnTo>
                        <a:pt x="201073" y="125825"/>
                      </a:lnTo>
                    </a:path>
                  </a:pathLst>
                </a:custGeom>
                <a:ln w="9525" cap="rnd">
                  <a:solidFill>
                    <a:srgbClr val="DDDDDD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55" name="任意多边形: 形状 754">
                  <a:extLst>
                    <a:ext uri="{FF2B5EF4-FFF2-40B4-BE49-F238E27FC236}">
                      <a16:creationId xmlns:a16="http://schemas.microsoft.com/office/drawing/2014/main" id="{725674CD-F786-D5F5-356E-2AC358AFC6C9}"/>
                    </a:ext>
                  </a:extLst>
                </p:cNvPr>
                <p:cNvSpPr/>
                <p:nvPr/>
              </p:nvSpPr>
              <p:spPr>
                <a:xfrm>
                  <a:off x="7506938" y="3092005"/>
                  <a:ext cx="351384" cy="311272"/>
                </a:xfrm>
                <a:custGeom>
                  <a:avLst/>
                  <a:gdLst>
                    <a:gd name="connsiteX0" fmla="*/ 102013 w 351384"/>
                    <a:gd name="connsiteY0" fmla="*/ 0 h 311272"/>
                    <a:gd name="connsiteX1" fmla="*/ 270510 w 351384"/>
                    <a:gd name="connsiteY1" fmla="*/ 88011 h 311272"/>
                    <a:gd name="connsiteX2" fmla="*/ 292322 w 351384"/>
                    <a:gd name="connsiteY2" fmla="*/ 150495 h 311272"/>
                    <a:gd name="connsiteX3" fmla="*/ 350711 w 351384"/>
                    <a:gd name="connsiteY3" fmla="*/ 192881 h 311272"/>
                    <a:gd name="connsiteX4" fmla="*/ 310896 w 351384"/>
                    <a:gd name="connsiteY4" fmla="*/ 235744 h 311272"/>
                    <a:gd name="connsiteX5" fmla="*/ 270510 w 351384"/>
                    <a:gd name="connsiteY5" fmla="*/ 257937 h 311272"/>
                    <a:gd name="connsiteX6" fmla="*/ 237458 w 351384"/>
                    <a:gd name="connsiteY6" fmla="*/ 290798 h 311272"/>
                    <a:gd name="connsiteX7" fmla="*/ 196882 w 351384"/>
                    <a:gd name="connsiteY7" fmla="*/ 309848 h 311272"/>
                    <a:gd name="connsiteX8" fmla="*/ 0 w 351384"/>
                    <a:gd name="connsiteY8" fmla="*/ 172879 h 3112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351384" h="311272">
                      <a:moveTo>
                        <a:pt x="102013" y="0"/>
                      </a:moveTo>
                      <a:cubicBezTo>
                        <a:pt x="222695" y="60008"/>
                        <a:pt x="262318" y="80772"/>
                        <a:pt x="270510" y="88011"/>
                      </a:cubicBezTo>
                      <a:cubicBezTo>
                        <a:pt x="295180" y="109919"/>
                        <a:pt x="292322" y="150495"/>
                        <a:pt x="292322" y="150495"/>
                      </a:cubicBezTo>
                      <a:cubicBezTo>
                        <a:pt x="292322" y="150495"/>
                        <a:pt x="345377" y="177546"/>
                        <a:pt x="350711" y="192881"/>
                      </a:cubicBezTo>
                      <a:cubicBezTo>
                        <a:pt x="356045" y="208217"/>
                        <a:pt x="328517" y="237268"/>
                        <a:pt x="310896" y="235744"/>
                      </a:cubicBezTo>
                      <a:cubicBezTo>
                        <a:pt x="310896" y="235744"/>
                        <a:pt x="289750" y="259461"/>
                        <a:pt x="270510" y="257937"/>
                      </a:cubicBezTo>
                      <a:cubicBezTo>
                        <a:pt x="270510" y="257937"/>
                        <a:pt x="263461" y="289274"/>
                        <a:pt x="237458" y="290798"/>
                      </a:cubicBezTo>
                      <a:cubicBezTo>
                        <a:pt x="237458" y="290798"/>
                        <a:pt x="234410" y="317659"/>
                        <a:pt x="196882" y="309848"/>
                      </a:cubicBezTo>
                      <a:cubicBezTo>
                        <a:pt x="159353" y="302038"/>
                        <a:pt x="0" y="172879"/>
                        <a:pt x="0" y="172879"/>
                      </a:cubicBezTo>
                      <a:close/>
                    </a:path>
                  </a:pathLst>
                </a:custGeom>
                <a:solidFill>
                  <a:srgbClr val="B25E4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56" name="任意多边形: 形状 755">
                  <a:extLst>
                    <a:ext uri="{FF2B5EF4-FFF2-40B4-BE49-F238E27FC236}">
                      <a16:creationId xmlns:a16="http://schemas.microsoft.com/office/drawing/2014/main" id="{B727483D-FE00-1937-6715-57A2C463137D}"/>
                    </a:ext>
                  </a:extLst>
                </p:cNvPr>
                <p:cNvSpPr/>
                <p:nvPr/>
              </p:nvSpPr>
              <p:spPr>
                <a:xfrm>
                  <a:off x="6821379" y="2678368"/>
                  <a:ext cx="802518" cy="623091"/>
                </a:xfrm>
                <a:custGeom>
                  <a:avLst/>
                  <a:gdLst>
                    <a:gd name="connsiteX0" fmla="*/ 801001 w 802518"/>
                    <a:gd name="connsiteY0" fmla="*/ 420305 h 623091"/>
                    <a:gd name="connsiteX1" fmla="*/ 704418 w 802518"/>
                    <a:gd name="connsiteY1" fmla="*/ 601756 h 623091"/>
                    <a:gd name="connsiteX2" fmla="*/ 692893 w 802518"/>
                    <a:gd name="connsiteY2" fmla="*/ 623092 h 623091"/>
                    <a:gd name="connsiteX3" fmla="*/ 375901 w 802518"/>
                    <a:gd name="connsiteY3" fmla="*/ 493933 h 623091"/>
                    <a:gd name="connsiteX4" fmla="*/ 168065 w 802518"/>
                    <a:gd name="connsiteY4" fmla="*/ 402207 h 623091"/>
                    <a:gd name="connsiteX5" fmla="*/ 100342 w 802518"/>
                    <a:gd name="connsiteY5" fmla="*/ 361822 h 623091"/>
                    <a:gd name="connsiteX6" fmla="*/ 5092 w 802518"/>
                    <a:gd name="connsiteY6" fmla="*/ 242378 h 623091"/>
                    <a:gd name="connsiteX7" fmla="*/ 42430 w 802518"/>
                    <a:gd name="connsiteY7" fmla="*/ 73880 h 623091"/>
                    <a:gd name="connsiteX8" fmla="*/ 136442 w 802518"/>
                    <a:gd name="connsiteY8" fmla="*/ 6443 h 623091"/>
                    <a:gd name="connsiteX9" fmla="*/ 200069 w 802518"/>
                    <a:gd name="connsiteY9" fmla="*/ 252 h 623091"/>
                    <a:gd name="connsiteX10" fmla="*/ 207213 w 802518"/>
                    <a:gd name="connsiteY10" fmla="*/ 729 h 623091"/>
                    <a:gd name="connsiteX11" fmla="*/ 230263 w 802518"/>
                    <a:gd name="connsiteY11" fmla="*/ 3300 h 623091"/>
                    <a:gd name="connsiteX12" fmla="*/ 237026 w 802518"/>
                    <a:gd name="connsiteY12" fmla="*/ 4443 h 623091"/>
                    <a:gd name="connsiteX13" fmla="*/ 244741 w 802518"/>
                    <a:gd name="connsiteY13" fmla="*/ 5967 h 623091"/>
                    <a:gd name="connsiteX14" fmla="*/ 257505 w 802518"/>
                    <a:gd name="connsiteY14" fmla="*/ 8825 h 623091"/>
                    <a:gd name="connsiteX15" fmla="*/ 257981 w 802518"/>
                    <a:gd name="connsiteY15" fmla="*/ 8825 h 623091"/>
                    <a:gd name="connsiteX16" fmla="*/ 264839 w 802518"/>
                    <a:gd name="connsiteY16" fmla="*/ 10634 h 623091"/>
                    <a:gd name="connsiteX17" fmla="*/ 267887 w 802518"/>
                    <a:gd name="connsiteY17" fmla="*/ 11587 h 623091"/>
                    <a:gd name="connsiteX18" fmla="*/ 275698 w 802518"/>
                    <a:gd name="connsiteY18" fmla="*/ 13968 h 623091"/>
                    <a:gd name="connsiteX19" fmla="*/ 283699 w 802518"/>
                    <a:gd name="connsiteY19" fmla="*/ 16540 h 623091"/>
                    <a:gd name="connsiteX20" fmla="*/ 291604 w 802518"/>
                    <a:gd name="connsiteY20" fmla="*/ 19207 h 623091"/>
                    <a:gd name="connsiteX21" fmla="*/ 299605 w 802518"/>
                    <a:gd name="connsiteY21" fmla="*/ 22350 h 623091"/>
                    <a:gd name="connsiteX22" fmla="*/ 338467 w 802518"/>
                    <a:gd name="connsiteY22" fmla="*/ 40067 h 623091"/>
                    <a:gd name="connsiteX23" fmla="*/ 345230 w 802518"/>
                    <a:gd name="connsiteY23" fmla="*/ 43591 h 623091"/>
                    <a:gd name="connsiteX24" fmla="*/ 354755 w 802518"/>
                    <a:gd name="connsiteY24" fmla="*/ 49020 h 623091"/>
                    <a:gd name="connsiteX25" fmla="*/ 363042 w 802518"/>
                    <a:gd name="connsiteY25" fmla="*/ 53973 h 623091"/>
                    <a:gd name="connsiteX26" fmla="*/ 363614 w 802518"/>
                    <a:gd name="connsiteY26" fmla="*/ 53973 h 623091"/>
                    <a:gd name="connsiteX27" fmla="*/ 396380 w 802518"/>
                    <a:gd name="connsiteY27" fmla="*/ 75690 h 623091"/>
                    <a:gd name="connsiteX28" fmla="*/ 404666 w 802518"/>
                    <a:gd name="connsiteY28" fmla="*/ 81786 h 623091"/>
                    <a:gd name="connsiteX29" fmla="*/ 404666 w 802518"/>
                    <a:gd name="connsiteY29" fmla="*/ 81786 h 623091"/>
                    <a:gd name="connsiteX30" fmla="*/ 446004 w 802518"/>
                    <a:gd name="connsiteY30" fmla="*/ 116076 h 623091"/>
                    <a:gd name="connsiteX31" fmla="*/ 802049 w 802518"/>
                    <a:gd name="connsiteY31" fmla="*/ 415542 h 623091"/>
                    <a:gd name="connsiteX32" fmla="*/ 801001 w 802518"/>
                    <a:gd name="connsiteY32" fmla="*/ 420305 h 6230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</a:cxnLst>
                  <a:rect l="l" t="t" r="r" b="b"/>
                  <a:pathLst>
                    <a:path w="802518" h="623091">
                      <a:moveTo>
                        <a:pt x="801001" y="420305"/>
                      </a:moveTo>
                      <a:cubicBezTo>
                        <a:pt x="790238" y="443165"/>
                        <a:pt x="730135" y="554417"/>
                        <a:pt x="704418" y="601756"/>
                      </a:cubicBezTo>
                      <a:cubicBezTo>
                        <a:pt x="697369" y="614901"/>
                        <a:pt x="692893" y="623092"/>
                        <a:pt x="692893" y="623092"/>
                      </a:cubicBezTo>
                      <a:cubicBezTo>
                        <a:pt x="692893" y="623092"/>
                        <a:pt x="525253" y="556417"/>
                        <a:pt x="375901" y="493933"/>
                      </a:cubicBezTo>
                      <a:cubicBezTo>
                        <a:pt x="287032" y="456690"/>
                        <a:pt x="204451" y="421162"/>
                        <a:pt x="168065" y="402207"/>
                      </a:cubicBezTo>
                      <a:cubicBezTo>
                        <a:pt x="144571" y="390352"/>
                        <a:pt x="121940" y="376857"/>
                        <a:pt x="100342" y="361822"/>
                      </a:cubicBezTo>
                      <a:cubicBezTo>
                        <a:pt x="51670" y="327627"/>
                        <a:pt x="17570" y="288669"/>
                        <a:pt x="5092" y="242378"/>
                      </a:cubicBezTo>
                      <a:cubicBezTo>
                        <a:pt x="-7385" y="196086"/>
                        <a:pt x="2330" y="139698"/>
                        <a:pt x="42430" y="73880"/>
                      </a:cubicBezTo>
                      <a:cubicBezTo>
                        <a:pt x="63546" y="39787"/>
                        <a:pt x="97380" y="15517"/>
                        <a:pt x="136442" y="6443"/>
                      </a:cubicBezTo>
                      <a:cubicBezTo>
                        <a:pt x="157240" y="1316"/>
                        <a:pt x="178672" y="-769"/>
                        <a:pt x="200069" y="252"/>
                      </a:cubicBezTo>
                      <a:lnTo>
                        <a:pt x="207213" y="729"/>
                      </a:lnTo>
                      <a:cubicBezTo>
                        <a:pt x="214833" y="729"/>
                        <a:pt x="222453" y="2062"/>
                        <a:pt x="230263" y="3300"/>
                      </a:cubicBezTo>
                      <a:lnTo>
                        <a:pt x="237026" y="4443"/>
                      </a:lnTo>
                      <a:lnTo>
                        <a:pt x="244741" y="5967"/>
                      </a:lnTo>
                      <a:lnTo>
                        <a:pt x="257505" y="8825"/>
                      </a:lnTo>
                      <a:lnTo>
                        <a:pt x="257981" y="8825"/>
                      </a:lnTo>
                      <a:lnTo>
                        <a:pt x="264839" y="10634"/>
                      </a:lnTo>
                      <a:lnTo>
                        <a:pt x="267887" y="11587"/>
                      </a:lnTo>
                      <a:cubicBezTo>
                        <a:pt x="270554" y="12349"/>
                        <a:pt x="273221" y="13111"/>
                        <a:pt x="275698" y="13968"/>
                      </a:cubicBezTo>
                      <a:lnTo>
                        <a:pt x="283699" y="16540"/>
                      </a:lnTo>
                      <a:lnTo>
                        <a:pt x="291604" y="19207"/>
                      </a:lnTo>
                      <a:cubicBezTo>
                        <a:pt x="294271" y="20255"/>
                        <a:pt x="296938" y="21207"/>
                        <a:pt x="299605" y="22350"/>
                      </a:cubicBezTo>
                      <a:cubicBezTo>
                        <a:pt x="312875" y="27538"/>
                        <a:pt x="325848" y="33452"/>
                        <a:pt x="338467" y="40067"/>
                      </a:cubicBezTo>
                      <a:cubicBezTo>
                        <a:pt x="340753" y="41114"/>
                        <a:pt x="343039" y="42353"/>
                        <a:pt x="345230" y="43591"/>
                      </a:cubicBezTo>
                      <a:cubicBezTo>
                        <a:pt x="347421" y="44829"/>
                        <a:pt x="351803" y="47115"/>
                        <a:pt x="354755" y="49020"/>
                      </a:cubicBezTo>
                      <a:lnTo>
                        <a:pt x="363042" y="53973"/>
                      </a:lnTo>
                      <a:lnTo>
                        <a:pt x="363614" y="53973"/>
                      </a:lnTo>
                      <a:cubicBezTo>
                        <a:pt x="374472" y="60546"/>
                        <a:pt x="385426" y="67785"/>
                        <a:pt x="396380" y="75690"/>
                      </a:cubicBezTo>
                      <a:cubicBezTo>
                        <a:pt x="399142" y="77691"/>
                        <a:pt x="401999" y="79691"/>
                        <a:pt x="404666" y="81786"/>
                      </a:cubicBezTo>
                      <a:lnTo>
                        <a:pt x="404666" y="81786"/>
                      </a:lnTo>
                      <a:cubicBezTo>
                        <a:pt x="418478" y="92073"/>
                        <a:pt x="432288" y="103599"/>
                        <a:pt x="446004" y="116076"/>
                      </a:cubicBezTo>
                      <a:cubicBezTo>
                        <a:pt x="607263" y="263523"/>
                        <a:pt x="797191" y="415542"/>
                        <a:pt x="802049" y="415542"/>
                      </a:cubicBezTo>
                      <a:cubicBezTo>
                        <a:pt x="803002" y="416018"/>
                        <a:pt x="802430" y="417257"/>
                        <a:pt x="801001" y="420305"/>
                      </a:cubicBezTo>
                      <a:close/>
                    </a:path>
                  </a:pathLst>
                </a:custGeom>
                <a:solidFill>
                  <a:srgbClr val="FED81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57" name="任意多边形: 形状 756">
                  <a:extLst>
                    <a:ext uri="{FF2B5EF4-FFF2-40B4-BE49-F238E27FC236}">
                      <a16:creationId xmlns:a16="http://schemas.microsoft.com/office/drawing/2014/main" id="{CAB1BC9D-59F6-76BA-6436-89DFFE2A9B65}"/>
                    </a:ext>
                  </a:extLst>
                </p:cNvPr>
                <p:cNvSpPr/>
                <p:nvPr/>
              </p:nvSpPr>
              <p:spPr>
                <a:xfrm>
                  <a:off x="6821379" y="2684811"/>
                  <a:ext cx="375900" cy="487489"/>
                </a:xfrm>
                <a:custGeom>
                  <a:avLst/>
                  <a:gdLst>
                    <a:gd name="connsiteX0" fmla="*/ 375901 w 375900"/>
                    <a:gd name="connsiteY0" fmla="*/ 487489 h 487489"/>
                    <a:gd name="connsiteX1" fmla="*/ 168065 w 375900"/>
                    <a:gd name="connsiteY1" fmla="*/ 395764 h 487489"/>
                    <a:gd name="connsiteX2" fmla="*/ 100342 w 375900"/>
                    <a:gd name="connsiteY2" fmla="*/ 355378 h 487489"/>
                    <a:gd name="connsiteX3" fmla="*/ 5092 w 375900"/>
                    <a:gd name="connsiteY3" fmla="*/ 235934 h 487489"/>
                    <a:gd name="connsiteX4" fmla="*/ 42430 w 375900"/>
                    <a:gd name="connsiteY4" fmla="*/ 67437 h 487489"/>
                    <a:gd name="connsiteX5" fmla="*/ 136442 w 375900"/>
                    <a:gd name="connsiteY5" fmla="*/ 0 h 487489"/>
                    <a:gd name="connsiteX6" fmla="*/ 86150 w 375900"/>
                    <a:gd name="connsiteY6" fmla="*/ 137732 h 487489"/>
                    <a:gd name="connsiteX7" fmla="*/ 90437 w 375900"/>
                    <a:gd name="connsiteY7" fmla="*/ 265938 h 487489"/>
                    <a:gd name="connsiteX8" fmla="*/ 221977 w 375900"/>
                    <a:gd name="connsiteY8" fmla="*/ 305086 h 487489"/>
                    <a:gd name="connsiteX9" fmla="*/ 292843 w 375900"/>
                    <a:gd name="connsiteY9" fmla="*/ 333089 h 487489"/>
                    <a:gd name="connsiteX10" fmla="*/ 375901 w 375900"/>
                    <a:gd name="connsiteY10" fmla="*/ 487489 h 4874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375900" h="487489">
                      <a:moveTo>
                        <a:pt x="375901" y="487489"/>
                      </a:moveTo>
                      <a:cubicBezTo>
                        <a:pt x="287032" y="450247"/>
                        <a:pt x="204451" y="414719"/>
                        <a:pt x="168065" y="395764"/>
                      </a:cubicBezTo>
                      <a:cubicBezTo>
                        <a:pt x="144571" y="383909"/>
                        <a:pt x="121940" y="370413"/>
                        <a:pt x="100342" y="355378"/>
                      </a:cubicBezTo>
                      <a:cubicBezTo>
                        <a:pt x="51670" y="321183"/>
                        <a:pt x="17570" y="282226"/>
                        <a:pt x="5092" y="235934"/>
                      </a:cubicBezTo>
                      <a:cubicBezTo>
                        <a:pt x="-7385" y="189643"/>
                        <a:pt x="2330" y="133255"/>
                        <a:pt x="42430" y="67437"/>
                      </a:cubicBezTo>
                      <a:cubicBezTo>
                        <a:pt x="63546" y="33344"/>
                        <a:pt x="97380" y="9074"/>
                        <a:pt x="136442" y="0"/>
                      </a:cubicBezTo>
                      <a:cubicBezTo>
                        <a:pt x="133490" y="51625"/>
                        <a:pt x="115773" y="102965"/>
                        <a:pt x="86150" y="137732"/>
                      </a:cubicBezTo>
                      <a:cubicBezTo>
                        <a:pt x="54275" y="175168"/>
                        <a:pt x="56131" y="230714"/>
                        <a:pt x="90437" y="265938"/>
                      </a:cubicBezTo>
                      <a:cubicBezTo>
                        <a:pt x="116821" y="294513"/>
                        <a:pt x="161874" y="312992"/>
                        <a:pt x="221977" y="305086"/>
                      </a:cubicBezTo>
                      <a:cubicBezTo>
                        <a:pt x="246742" y="301847"/>
                        <a:pt x="271030" y="313277"/>
                        <a:pt x="292843" y="333089"/>
                      </a:cubicBezTo>
                      <a:cubicBezTo>
                        <a:pt x="333991" y="369761"/>
                        <a:pt x="366185" y="435388"/>
                        <a:pt x="375901" y="487489"/>
                      </a:cubicBezTo>
                      <a:close/>
                    </a:path>
                  </a:pathLst>
                </a:custGeom>
                <a:solidFill>
                  <a:srgbClr val="FCC71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58" name="任意多边形: 形状 757">
                  <a:extLst>
                    <a:ext uri="{FF2B5EF4-FFF2-40B4-BE49-F238E27FC236}">
                      <a16:creationId xmlns:a16="http://schemas.microsoft.com/office/drawing/2014/main" id="{15F19274-44EF-2D86-E594-9AD5ACE4D0FD}"/>
                    </a:ext>
                  </a:extLst>
                </p:cNvPr>
                <p:cNvSpPr/>
                <p:nvPr/>
              </p:nvSpPr>
              <p:spPr>
                <a:xfrm>
                  <a:off x="7014400" y="2678429"/>
                  <a:ext cx="609695" cy="416058"/>
                </a:xfrm>
                <a:custGeom>
                  <a:avLst/>
                  <a:gdLst>
                    <a:gd name="connsiteX0" fmla="*/ 0 w 609695"/>
                    <a:gd name="connsiteY0" fmla="*/ 0 h 416058"/>
                    <a:gd name="connsiteX1" fmla="*/ 253651 w 609695"/>
                    <a:gd name="connsiteY1" fmla="*/ 116586 h 416058"/>
                    <a:gd name="connsiteX2" fmla="*/ 609695 w 609695"/>
                    <a:gd name="connsiteY2" fmla="*/ 416052 h 4160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609695" h="416058">
                      <a:moveTo>
                        <a:pt x="0" y="0"/>
                      </a:moveTo>
                      <a:cubicBezTo>
                        <a:pt x="76200" y="1048"/>
                        <a:pt x="167163" y="38100"/>
                        <a:pt x="253651" y="116586"/>
                      </a:cubicBezTo>
                      <a:cubicBezTo>
                        <a:pt x="415576" y="264605"/>
                        <a:pt x="606076" y="417195"/>
                        <a:pt x="609695" y="416052"/>
                      </a:cubicBezTo>
                    </a:path>
                  </a:pathLst>
                </a:custGeom>
                <a:noFill/>
                <a:ln w="7144" cap="rnd">
                  <a:solidFill>
                    <a:srgbClr val="F7AD2B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59" name="任意多边形: 形状 758">
                  <a:extLst>
                    <a:ext uri="{FF2B5EF4-FFF2-40B4-BE49-F238E27FC236}">
                      <a16:creationId xmlns:a16="http://schemas.microsoft.com/office/drawing/2014/main" id="{688412A8-51C8-D80B-5822-CBDC7507BB95}"/>
                    </a:ext>
                  </a:extLst>
                </p:cNvPr>
                <p:cNvSpPr/>
                <p:nvPr/>
              </p:nvSpPr>
              <p:spPr>
                <a:xfrm>
                  <a:off x="7471695" y="3097244"/>
                  <a:ext cx="70485" cy="134969"/>
                </a:xfrm>
                <a:custGeom>
                  <a:avLst/>
                  <a:gdLst>
                    <a:gd name="connsiteX0" fmla="*/ 70485 w 70485"/>
                    <a:gd name="connsiteY0" fmla="*/ 0 h 134969"/>
                    <a:gd name="connsiteX1" fmla="*/ 0 w 70485"/>
                    <a:gd name="connsiteY1" fmla="*/ 134969 h 1349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70485" h="134969">
                      <a:moveTo>
                        <a:pt x="70485" y="0"/>
                      </a:moveTo>
                      <a:cubicBezTo>
                        <a:pt x="45815" y="48387"/>
                        <a:pt x="0" y="134969"/>
                        <a:pt x="0" y="134969"/>
                      </a:cubicBezTo>
                    </a:path>
                  </a:pathLst>
                </a:custGeom>
                <a:noFill/>
                <a:ln w="7144" cap="rnd">
                  <a:solidFill>
                    <a:srgbClr val="F7AD2B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60" name="任意多边形: 形状 759">
                  <a:extLst>
                    <a:ext uri="{FF2B5EF4-FFF2-40B4-BE49-F238E27FC236}">
                      <a16:creationId xmlns:a16="http://schemas.microsoft.com/office/drawing/2014/main" id="{2CC4B778-2728-1238-C688-6453D79160C0}"/>
                    </a:ext>
                  </a:extLst>
                </p:cNvPr>
                <p:cNvSpPr/>
                <p:nvPr/>
              </p:nvSpPr>
              <p:spPr>
                <a:xfrm>
                  <a:off x="7703819" y="3180016"/>
                  <a:ext cx="154503" cy="223261"/>
                </a:xfrm>
                <a:custGeom>
                  <a:avLst/>
                  <a:gdLst>
                    <a:gd name="connsiteX0" fmla="*/ 73629 w 154503"/>
                    <a:gd name="connsiteY0" fmla="*/ 0 h 223261"/>
                    <a:gd name="connsiteX1" fmla="*/ 95441 w 154503"/>
                    <a:gd name="connsiteY1" fmla="*/ 62484 h 223261"/>
                    <a:gd name="connsiteX2" fmla="*/ 153829 w 154503"/>
                    <a:gd name="connsiteY2" fmla="*/ 104870 h 223261"/>
                    <a:gd name="connsiteX3" fmla="*/ 114015 w 154503"/>
                    <a:gd name="connsiteY3" fmla="*/ 147733 h 223261"/>
                    <a:gd name="connsiteX4" fmla="*/ 73629 w 154503"/>
                    <a:gd name="connsiteY4" fmla="*/ 169926 h 223261"/>
                    <a:gd name="connsiteX5" fmla="*/ 40577 w 154503"/>
                    <a:gd name="connsiteY5" fmla="*/ 202787 h 223261"/>
                    <a:gd name="connsiteX6" fmla="*/ 0 w 154503"/>
                    <a:gd name="connsiteY6" fmla="*/ 221837 h 2232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54503" h="223261">
                      <a:moveTo>
                        <a:pt x="73629" y="0"/>
                      </a:moveTo>
                      <a:cubicBezTo>
                        <a:pt x="98298" y="21908"/>
                        <a:pt x="95441" y="62484"/>
                        <a:pt x="95441" y="62484"/>
                      </a:cubicBezTo>
                      <a:cubicBezTo>
                        <a:pt x="95441" y="62484"/>
                        <a:pt x="148495" y="89535"/>
                        <a:pt x="153829" y="104870"/>
                      </a:cubicBezTo>
                      <a:cubicBezTo>
                        <a:pt x="159163" y="120206"/>
                        <a:pt x="131636" y="149257"/>
                        <a:pt x="114015" y="147733"/>
                      </a:cubicBezTo>
                      <a:cubicBezTo>
                        <a:pt x="114015" y="147733"/>
                        <a:pt x="92869" y="171450"/>
                        <a:pt x="73629" y="169926"/>
                      </a:cubicBezTo>
                      <a:cubicBezTo>
                        <a:pt x="73629" y="169926"/>
                        <a:pt x="66580" y="201263"/>
                        <a:pt x="40577" y="202787"/>
                      </a:cubicBezTo>
                      <a:cubicBezTo>
                        <a:pt x="40577" y="202787"/>
                        <a:pt x="37529" y="229648"/>
                        <a:pt x="0" y="221837"/>
                      </a:cubicBezTo>
                    </a:path>
                  </a:pathLst>
                </a:custGeom>
                <a:noFill/>
                <a:ln w="7144" cap="rnd">
                  <a:solidFill>
                    <a:srgbClr val="934735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61" name="任意多边形: 形状 760">
                  <a:extLst>
                    <a:ext uri="{FF2B5EF4-FFF2-40B4-BE49-F238E27FC236}">
                      <a16:creationId xmlns:a16="http://schemas.microsoft.com/office/drawing/2014/main" id="{5F6B2BAF-7F65-56D8-F268-4B69FD88FF42}"/>
                    </a:ext>
                  </a:extLst>
                </p:cNvPr>
                <p:cNvSpPr/>
                <p:nvPr/>
              </p:nvSpPr>
              <p:spPr>
                <a:xfrm>
                  <a:off x="7752778" y="3220497"/>
                  <a:ext cx="49244" cy="23431"/>
                </a:xfrm>
                <a:custGeom>
                  <a:avLst/>
                  <a:gdLst>
                    <a:gd name="connsiteX0" fmla="*/ 49244 w 49244"/>
                    <a:gd name="connsiteY0" fmla="*/ 23432 h 23431"/>
                    <a:gd name="connsiteX1" fmla="*/ 0 w 49244"/>
                    <a:gd name="connsiteY1" fmla="*/ 0 h 2343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9244" h="23431">
                      <a:moveTo>
                        <a:pt x="49244" y="23432"/>
                      </a:moveTo>
                      <a:lnTo>
                        <a:pt x="0" y="0"/>
                      </a:lnTo>
                    </a:path>
                  </a:pathLst>
                </a:custGeom>
                <a:ln w="7144" cap="rnd">
                  <a:solidFill>
                    <a:srgbClr val="934735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62" name="任意多边形: 形状 761">
                  <a:extLst>
                    <a:ext uri="{FF2B5EF4-FFF2-40B4-BE49-F238E27FC236}">
                      <a16:creationId xmlns:a16="http://schemas.microsoft.com/office/drawing/2014/main" id="{C96A3921-FEE6-448C-BC90-4626D58D3075}"/>
                    </a:ext>
                  </a:extLst>
                </p:cNvPr>
                <p:cNvSpPr/>
                <p:nvPr/>
              </p:nvSpPr>
              <p:spPr>
                <a:xfrm>
                  <a:off x="7770209" y="3305270"/>
                  <a:ext cx="47625" cy="22478"/>
                </a:xfrm>
                <a:custGeom>
                  <a:avLst/>
                  <a:gdLst>
                    <a:gd name="connsiteX0" fmla="*/ 47625 w 47625"/>
                    <a:gd name="connsiteY0" fmla="*/ 22479 h 22478"/>
                    <a:gd name="connsiteX1" fmla="*/ 0 w 47625"/>
                    <a:gd name="connsiteY1" fmla="*/ 0 h 224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7625" h="22478">
                      <a:moveTo>
                        <a:pt x="47625" y="22479"/>
                      </a:moveTo>
                      <a:cubicBezTo>
                        <a:pt x="31374" y="15809"/>
                        <a:pt x="15479" y="8306"/>
                        <a:pt x="0" y="0"/>
                      </a:cubicBezTo>
                    </a:path>
                  </a:pathLst>
                </a:custGeom>
                <a:noFill/>
                <a:ln w="7144" cap="rnd">
                  <a:solidFill>
                    <a:srgbClr val="934735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63" name="任意多边形: 形状 762">
                  <a:extLst>
                    <a:ext uri="{FF2B5EF4-FFF2-40B4-BE49-F238E27FC236}">
                      <a16:creationId xmlns:a16="http://schemas.microsoft.com/office/drawing/2014/main" id="{D9AAB49A-08D2-1C3C-3224-25CA635429E1}"/>
                    </a:ext>
                  </a:extLst>
                </p:cNvPr>
                <p:cNvSpPr/>
                <p:nvPr/>
              </p:nvSpPr>
              <p:spPr>
                <a:xfrm>
                  <a:off x="7748873" y="3334416"/>
                  <a:ext cx="28575" cy="15525"/>
                </a:xfrm>
                <a:custGeom>
                  <a:avLst/>
                  <a:gdLst>
                    <a:gd name="connsiteX0" fmla="*/ 28575 w 28575"/>
                    <a:gd name="connsiteY0" fmla="*/ 15526 h 15525"/>
                    <a:gd name="connsiteX1" fmla="*/ 0 w 28575"/>
                    <a:gd name="connsiteY1" fmla="*/ 0 h 15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575" h="15525">
                      <a:moveTo>
                        <a:pt x="28575" y="15526"/>
                      </a:moveTo>
                      <a:cubicBezTo>
                        <a:pt x="18487" y="11462"/>
                        <a:pt x="8899" y="6252"/>
                        <a:pt x="0" y="0"/>
                      </a:cubicBezTo>
                    </a:path>
                  </a:pathLst>
                </a:custGeom>
                <a:noFill/>
                <a:ln w="7144" cap="rnd">
                  <a:solidFill>
                    <a:srgbClr val="934735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764" name="图形 664">
              <a:extLst>
                <a:ext uri="{FF2B5EF4-FFF2-40B4-BE49-F238E27FC236}">
                  <a16:creationId xmlns:a16="http://schemas.microsoft.com/office/drawing/2014/main" id="{C5E72297-6A47-B90A-53A2-D89BB292D95D}"/>
                </a:ext>
              </a:extLst>
            </p:cNvPr>
            <p:cNvGrpSpPr/>
            <p:nvPr/>
          </p:nvGrpSpPr>
          <p:grpSpPr>
            <a:xfrm>
              <a:off x="3199276" y="1690116"/>
              <a:ext cx="2814832" cy="3202442"/>
              <a:chOff x="3199276" y="1690116"/>
              <a:chExt cx="2814832" cy="3202442"/>
            </a:xfrm>
          </p:grpSpPr>
          <p:grpSp>
            <p:nvGrpSpPr>
              <p:cNvPr id="765" name="图形 664">
                <a:extLst>
                  <a:ext uri="{FF2B5EF4-FFF2-40B4-BE49-F238E27FC236}">
                    <a16:creationId xmlns:a16="http://schemas.microsoft.com/office/drawing/2014/main" id="{EC2BE04B-E84A-8E06-9F7C-E4193C695AC3}"/>
                  </a:ext>
                </a:extLst>
              </p:cNvPr>
              <p:cNvGrpSpPr/>
              <p:nvPr/>
            </p:nvGrpSpPr>
            <p:grpSpPr>
              <a:xfrm>
                <a:off x="4198686" y="2349788"/>
                <a:ext cx="657477" cy="817543"/>
                <a:chOff x="4198686" y="2349788"/>
                <a:chExt cx="657477" cy="817543"/>
              </a:xfrm>
            </p:grpSpPr>
            <p:sp>
              <p:nvSpPr>
                <p:cNvPr id="766" name="任意多边形: 形状 765">
                  <a:extLst>
                    <a:ext uri="{FF2B5EF4-FFF2-40B4-BE49-F238E27FC236}">
                      <a16:creationId xmlns:a16="http://schemas.microsoft.com/office/drawing/2014/main" id="{E0B0F04A-CAB4-9634-22B7-C9E164536DDE}"/>
                    </a:ext>
                  </a:extLst>
                </p:cNvPr>
                <p:cNvSpPr/>
                <p:nvPr/>
              </p:nvSpPr>
              <p:spPr>
                <a:xfrm>
                  <a:off x="4198686" y="2349788"/>
                  <a:ext cx="657477" cy="817543"/>
                </a:xfrm>
                <a:custGeom>
                  <a:avLst/>
                  <a:gdLst>
                    <a:gd name="connsiteX0" fmla="*/ 540286 w 657477"/>
                    <a:gd name="connsiteY0" fmla="*/ 397317 h 817543"/>
                    <a:gd name="connsiteX1" fmla="*/ 472754 w 657477"/>
                    <a:gd name="connsiteY1" fmla="*/ 502092 h 817543"/>
                    <a:gd name="connsiteX2" fmla="*/ 276539 w 657477"/>
                    <a:gd name="connsiteY2" fmla="*/ 732692 h 817543"/>
                    <a:gd name="connsiteX3" fmla="*/ 3362 w 657477"/>
                    <a:gd name="connsiteY3" fmla="*/ 640871 h 817543"/>
                    <a:gd name="connsiteX4" fmla="*/ 303019 w 657477"/>
                    <a:gd name="connsiteY4" fmla="*/ 181671 h 817543"/>
                    <a:gd name="connsiteX5" fmla="*/ 362550 w 657477"/>
                    <a:gd name="connsiteY5" fmla="*/ 102518 h 817543"/>
                    <a:gd name="connsiteX6" fmla="*/ 608867 w 657477"/>
                    <a:gd name="connsiteY6" fmla="*/ 10697 h 817543"/>
                    <a:gd name="connsiteX7" fmla="*/ 608867 w 657477"/>
                    <a:gd name="connsiteY7" fmla="*/ 10697 h 817543"/>
                    <a:gd name="connsiteX8" fmla="*/ 540286 w 657477"/>
                    <a:gd name="connsiteY8" fmla="*/ 397317 h 8175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657477" h="817543">
                      <a:moveTo>
                        <a:pt x="540286" y="397317"/>
                      </a:moveTo>
                      <a:cubicBezTo>
                        <a:pt x="519427" y="432464"/>
                        <a:pt x="496757" y="467802"/>
                        <a:pt x="472754" y="502092"/>
                      </a:cubicBezTo>
                      <a:cubicBezTo>
                        <a:pt x="411032" y="590674"/>
                        <a:pt x="341500" y="673542"/>
                        <a:pt x="276539" y="732692"/>
                      </a:cubicBezTo>
                      <a:cubicBezTo>
                        <a:pt x="56131" y="933574"/>
                        <a:pt x="-17402" y="725834"/>
                        <a:pt x="3362" y="640871"/>
                      </a:cubicBezTo>
                      <a:cubicBezTo>
                        <a:pt x="19840" y="572958"/>
                        <a:pt x="199577" y="321307"/>
                        <a:pt x="303019" y="181671"/>
                      </a:cubicBezTo>
                      <a:cubicBezTo>
                        <a:pt x="328927" y="146714"/>
                        <a:pt x="349977" y="118901"/>
                        <a:pt x="362550" y="102518"/>
                      </a:cubicBezTo>
                      <a:cubicBezTo>
                        <a:pt x="425605" y="21174"/>
                        <a:pt x="503710" y="-21307"/>
                        <a:pt x="608867" y="10697"/>
                      </a:cubicBezTo>
                      <a:lnTo>
                        <a:pt x="608867" y="10697"/>
                      </a:lnTo>
                      <a:cubicBezTo>
                        <a:pt x="704117" y="39653"/>
                        <a:pt x="647728" y="216246"/>
                        <a:pt x="540286" y="397317"/>
                      </a:cubicBezTo>
                      <a:close/>
                    </a:path>
                  </a:pathLst>
                </a:custGeom>
                <a:solidFill>
                  <a:srgbClr val="C3DCF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67" name="任意多边形: 形状 766">
                  <a:extLst>
                    <a:ext uri="{FF2B5EF4-FFF2-40B4-BE49-F238E27FC236}">
                      <a16:creationId xmlns:a16="http://schemas.microsoft.com/office/drawing/2014/main" id="{4DD57E28-67BB-6E65-C00E-D4723D3AEF81}"/>
                    </a:ext>
                  </a:extLst>
                </p:cNvPr>
                <p:cNvSpPr/>
                <p:nvPr/>
              </p:nvSpPr>
              <p:spPr>
                <a:xfrm>
                  <a:off x="4501324" y="2349883"/>
                  <a:ext cx="354738" cy="397221"/>
                </a:xfrm>
                <a:custGeom>
                  <a:avLst/>
                  <a:gdLst>
                    <a:gd name="connsiteX0" fmla="*/ 237649 w 354738"/>
                    <a:gd name="connsiteY0" fmla="*/ 397221 h 397221"/>
                    <a:gd name="connsiteX1" fmla="*/ 190500 w 354738"/>
                    <a:gd name="connsiteY1" fmla="*/ 347501 h 397221"/>
                    <a:gd name="connsiteX2" fmla="*/ 0 w 354738"/>
                    <a:gd name="connsiteY2" fmla="*/ 181671 h 397221"/>
                    <a:gd name="connsiteX3" fmla="*/ 59531 w 354738"/>
                    <a:gd name="connsiteY3" fmla="*/ 102518 h 397221"/>
                    <a:gd name="connsiteX4" fmla="*/ 305848 w 354738"/>
                    <a:gd name="connsiteY4" fmla="*/ 10697 h 397221"/>
                    <a:gd name="connsiteX5" fmla="*/ 305848 w 354738"/>
                    <a:gd name="connsiteY5" fmla="*/ 10697 h 397221"/>
                    <a:gd name="connsiteX6" fmla="*/ 237649 w 354738"/>
                    <a:gd name="connsiteY6" fmla="*/ 397221 h 3972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354738" h="397221">
                      <a:moveTo>
                        <a:pt x="237649" y="397221"/>
                      </a:moveTo>
                      <a:cubicBezTo>
                        <a:pt x="220485" y="382083"/>
                        <a:pt x="204706" y="365444"/>
                        <a:pt x="190500" y="347501"/>
                      </a:cubicBezTo>
                      <a:cubicBezTo>
                        <a:pt x="135160" y="278540"/>
                        <a:pt x="100203" y="202530"/>
                        <a:pt x="0" y="181671"/>
                      </a:cubicBezTo>
                      <a:cubicBezTo>
                        <a:pt x="25908" y="146714"/>
                        <a:pt x="46958" y="118901"/>
                        <a:pt x="59531" y="102518"/>
                      </a:cubicBezTo>
                      <a:cubicBezTo>
                        <a:pt x="122587" y="21174"/>
                        <a:pt x="200692" y="-21307"/>
                        <a:pt x="305848" y="10697"/>
                      </a:cubicBezTo>
                      <a:lnTo>
                        <a:pt x="305848" y="10697"/>
                      </a:lnTo>
                      <a:cubicBezTo>
                        <a:pt x="401479" y="39558"/>
                        <a:pt x="345091" y="216151"/>
                        <a:pt x="237649" y="397221"/>
                      </a:cubicBezTo>
                      <a:close/>
                    </a:path>
                  </a:pathLst>
                </a:custGeom>
                <a:solidFill>
                  <a:srgbClr val="D0E5F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768" name="图形 664">
                <a:extLst>
                  <a:ext uri="{FF2B5EF4-FFF2-40B4-BE49-F238E27FC236}">
                    <a16:creationId xmlns:a16="http://schemas.microsoft.com/office/drawing/2014/main" id="{591824AC-D360-0CC4-30C4-1D10B39B1FF3}"/>
                  </a:ext>
                </a:extLst>
              </p:cNvPr>
              <p:cNvGrpSpPr/>
              <p:nvPr/>
            </p:nvGrpSpPr>
            <p:grpSpPr>
              <a:xfrm>
                <a:off x="3628798" y="3493524"/>
                <a:ext cx="723605" cy="1399033"/>
                <a:chOff x="3628798" y="3493524"/>
                <a:chExt cx="723605" cy="1399033"/>
              </a:xfrm>
            </p:grpSpPr>
            <p:sp>
              <p:nvSpPr>
                <p:cNvPr id="769" name="任意多边形: 形状 768">
                  <a:extLst>
                    <a:ext uri="{FF2B5EF4-FFF2-40B4-BE49-F238E27FC236}">
                      <a16:creationId xmlns:a16="http://schemas.microsoft.com/office/drawing/2014/main" id="{844851D4-6755-7DC3-8F0C-1C3BB7D039FC}"/>
                    </a:ext>
                  </a:extLst>
                </p:cNvPr>
                <p:cNvSpPr/>
                <p:nvPr/>
              </p:nvSpPr>
              <p:spPr>
                <a:xfrm>
                  <a:off x="3628893" y="3493524"/>
                  <a:ext cx="723510" cy="1399033"/>
                </a:xfrm>
                <a:custGeom>
                  <a:avLst/>
                  <a:gdLst>
                    <a:gd name="connsiteX0" fmla="*/ 698314 w 723510"/>
                    <a:gd name="connsiteY0" fmla="*/ 351527 h 1399033"/>
                    <a:gd name="connsiteX1" fmla="*/ 479239 w 723510"/>
                    <a:gd name="connsiteY1" fmla="*/ 1020182 h 1399033"/>
                    <a:gd name="connsiteX2" fmla="*/ 486669 w 723510"/>
                    <a:gd name="connsiteY2" fmla="*/ 1124100 h 1399033"/>
                    <a:gd name="connsiteX3" fmla="*/ 496194 w 723510"/>
                    <a:gd name="connsiteY3" fmla="*/ 1270499 h 1399033"/>
                    <a:gd name="connsiteX4" fmla="*/ 23087 w 723510"/>
                    <a:gd name="connsiteY4" fmla="*/ 1398515 h 1399033"/>
                    <a:gd name="connsiteX5" fmla="*/ 50424 w 723510"/>
                    <a:gd name="connsiteY5" fmla="*/ 1292026 h 1399033"/>
                    <a:gd name="connsiteX6" fmla="*/ 100430 w 723510"/>
                    <a:gd name="connsiteY6" fmla="*/ 1250306 h 1399033"/>
                    <a:gd name="connsiteX7" fmla="*/ 287691 w 723510"/>
                    <a:gd name="connsiteY7" fmla="*/ 1077808 h 1399033"/>
                    <a:gd name="connsiteX8" fmla="*/ 404087 w 723510"/>
                    <a:gd name="connsiteY8" fmla="*/ 153026 h 1399033"/>
                    <a:gd name="connsiteX9" fmla="*/ 591158 w 723510"/>
                    <a:gd name="connsiteY9" fmla="*/ 626 h 1399033"/>
                    <a:gd name="connsiteX10" fmla="*/ 698314 w 723510"/>
                    <a:gd name="connsiteY10" fmla="*/ 351527 h 13990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723510" h="1399033">
                      <a:moveTo>
                        <a:pt x="698314" y="351527"/>
                      </a:moveTo>
                      <a:cubicBezTo>
                        <a:pt x="634211" y="572983"/>
                        <a:pt x="477334" y="1011610"/>
                        <a:pt x="479239" y="1020182"/>
                      </a:cubicBezTo>
                      <a:cubicBezTo>
                        <a:pt x="479811" y="1024088"/>
                        <a:pt x="483144" y="1071522"/>
                        <a:pt x="486669" y="1124100"/>
                      </a:cubicBezTo>
                      <a:cubicBezTo>
                        <a:pt x="491336" y="1192871"/>
                        <a:pt x="496194" y="1270499"/>
                        <a:pt x="496194" y="1270499"/>
                      </a:cubicBezTo>
                      <a:cubicBezTo>
                        <a:pt x="496194" y="1270499"/>
                        <a:pt x="60425" y="1408516"/>
                        <a:pt x="23087" y="1398515"/>
                      </a:cubicBezTo>
                      <a:cubicBezTo>
                        <a:pt x="-14251" y="1388514"/>
                        <a:pt x="-7107" y="1335174"/>
                        <a:pt x="50424" y="1292026"/>
                      </a:cubicBezTo>
                      <a:cubicBezTo>
                        <a:pt x="62520" y="1282501"/>
                        <a:pt x="80142" y="1268023"/>
                        <a:pt x="100430" y="1250306"/>
                      </a:cubicBezTo>
                      <a:cubicBezTo>
                        <a:pt x="175868" y="1184203"/>
                        <a:pt x="287691" y="1077808"/>
                        <a:pt x="287691" y="1077808"/>
                      </a:cubicBezTo>
                      <a:cubicBezTo>
                        <a:pt x="287691" y="1077808"/>
                        <a:pt x="387609" y="231226"/>
                        <a:pt x="404087" y="153026"/>
                      </a:cubicBezTo>
                      <a:cubicBezTo>
                        <a:pt x="420565" y="74826"/>
                        <a:pt x="489050" y="-8042"/>
                        <a:pt x="591158" y="626"/>
                      </a:cubicBezTo>
                      <a:cubicBezTo>
                        <a:pt x="696790" y="9580"/>
                        <a:pt x="762132" y="130071"/>
                        <a:pt x="698314" y="351527"/>
                      </a:cubicBezTo>
                      <a:close/>
                    </a:path>
                  </a:pathLst>
                </a:custGeom>
                <a:solidFill>
                  <a:srgbClr val="FEBD9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70" name="任意多边形: 形状 769">
                  <a:extLst>
                    <a:ext uri="{FF2B5EF4-FFF2-40B4-BE49-F238E27FC236}">
                      <a16:creationId xmlns:a16="http://schemas.microsoft.com/office/drawing/2014/main" id="{B85549FA-A8DC-CFC3-DB9D-918317966D7B}"/>
                    </a:ext>
                  </a:extLst>
                </p:cNvPr>
                <p:cNvSpPr/>
                <p:nvPr/>
              </p:nvSpPr>
              <p:spPr>
                <a:xfrm>
                  <a:off x="3628798" y="4617624"/>
                  <a:ext cx="496193" cy="274933"/>
                </a:xfrm>
                <a:custGeom>
                  <a:avLst/>
                  <a:gdLst>
                    <a:gd name="connsiteX0" fmla="*/ 496194 w 496193"/>
                    <a:gd name="connsiteY0" fmla="*/ 146399 h 274933"/>
                    <a:gd name="connsiteX1" fmla="*/ 23087 w 496193"/>
                    <a:gd name="connsiteY1" fmla="*/ 274415 h 274933"/>
                    <a:gd name="connsiteX2" fmla="*/ 50424 w 496193"/>
                    <a:gd name="connsiteY2" fmla="*/ 167926 h 274933"/>
                    <a:gd name="connsiteX3" fmla="*/ 100430 w 496193"/>
                    <a:gd name="connsiteY3" fmla="*/ 126206 h 274933"/>
                    <a:gd name="connsiteX4" fmla="*/ 309980 w 496193"/>
                    <a:gd name="connsiteY4" fmla="*/ 82677 h 274933"/>
                    <a:gd name="connsiteX5" fmla="*/ 486002 w 496193"/>
                    <a:gd name="connsiteY5" fmla="*/ 0 h 274933"/>
                    <a:gd name="connsiteX6" fmla="*/ 496194 w 496193"/>
                    <a:gd name="connsiteY6" fmla="*/ 146399 h 2749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96193" h="274933">
                      <a:moveTo>
                        <a:pt x="496194" y="146399"/>
                      </a:moveTo>
                      <a:cubicBezTo>
                        <a:pt x="496194" y="146399"/>
                        <a:pt x="60425" y="284416"/>
                        <a:pt x="23087" y="274415"/>
                      </a:cubicBezTo>
                      <a:cubicBezTo>
                        <a:pt x="-14251" y="264414"/>
                        <a:pt x="-7107" y="211074"/>
                        <a:pt x="50424" y="167926"/>
                      </a:cubicBezTo>
                      <a:cubicBezTo>
                        <a:pt x="62520" y="158401"/>
                        <a:pt x="80142" y="143923"/>
                        <a:pt x="100430" y="126206"/>
                      </a:cubicBezTo>
                      <a:cubicBezTo>
                        <a:pt x="180154" y="142684"/>
                        <a:pt x="265498" y="115919"/>
                        <a:pt x="309980" y="82677"/>
                      </a:cubicBezTo>
                      <a:cubicBezTo>
                        <a:pt x="361794" y="42402"/>
                        <a:pt x="421921" y="14160"/>
                        <a:pt x="486002" y="0"/>
                      </a:cubicBezTo>
                      <a:cubicBezTo>
                        <a:pt x="491050" y="68675"/>
                        <a:pt x="496194" y="146399"/>
                        <a:pt x="496194" y="146399"/>
                      </a:cubicBezTo>
                      <a:close/>
                    </a:path>
                  </a:pathLst>
                </a:custGeom>
                <a:solidFill>
                  <a:srgbClr val="83ADD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771" name="图形 664">
                <a:extLst>
                  <a:ext uri="{FF2B5EF4-FFF2-40B4-BE49-F238E27FC236}">
                    <a16:creationId xmlns:a16="http://schemas.microsoft.com/office/drawing/2014/main" id="{ECCC75D8-0EBF-E108-AFF1-CD4B12C2A252}"/>
                  </a:ext>
                </a:extLst>
              </p:cNvPr>
              <p:cNvGrpSpPr/>
              <p:nvPr/>
            </p:nvGrpSpPr>
            <p:grpSpPr>
              <a:xfrm>
                <a:off x="5429645" y="2267321"/>
                <a:ext cx="584462" cy="1085102"/>
                <a:chOff x="5429645" y="2267321"/>
                <a:chExt cx="584462" cy="1085102"/>
              </a:xfrm>
            </p:grpSpPr>
            <p:sp>
              <p:nvSpPr>
                <p:cNvPr id="772" name="任意多边形: 形状 771">
                  <a:extLst>
                    <a:ext uri="{FF2B5EF4-FFF2-40B4-BE49-F238E27FC236}">
                      <a16:creationId xmlns:a16="http://schemas.microsoft.com/office/drawing/2014/main" id="{78255E23-2F4C-97D1-A60F-0F636A84ABFB}"/>
                    </a:ext>
                  </a:extLst>
                </p:cNvPr>
                <p:cNvSpPr/>
                <p:nvPr/>
              </p:nvSpPr>
              <p:spPr>
                <a:xfrm>
                  <a:off x="5738622" y="2647187"/>
                  <a:ext cx="60980" cy="77663"/>
                </a:xfrm>
                <a:custGeom>
                  <a:avLst/>
                  <a:gdLst>
                    <a:gd name="connsiteX0" fmla="*/ 60388 w 60980"/>
                    <a:gd name="connsiteY0" fmla="*/ 63437 h 77663"/>
                    <a:gd name="connsiteX1" fmla="*/ 15240 w 60980"/>
                    <a:gd name="connsiteY1" fmla="*/ 0 h 77663"/>
                    <a:gd name="connsiteX2" fmla="*/ 0 w 60980"/>
                    <a:gd name="connsiteY2" fmla="*/ 69342 h 77663"/>
                    <a:gd name="connsiteX3" fmla="*/ 60388 w 60980"/>
                    <a:gd name="connsiteY3" fmla="*/ 63437 h 776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0980" h="77663">
                      <a:moveTo>
                        <a:pt x="60388" y="63437"/>
                      </a:moveTo>
                      <a:cubicBezTo>
                        <a:pt x="62484" y="47339"/>
                        <a:pt x="61436" y="24575"/>
                        <a:pt x="15240" y="0"/>
                      </a:cubicBezTo>
                      <a:lnTo>
                        <a:pt x="0" y="69342"/>
                      </a:lnTo>
                      <a:cubicBezTo>
                        <a:pt x="0" y="69342"/>
                        <a:pt x="56769" y="91535"/>
                        <a:pt x="60388" y="63437"/>
                      </a:cubicBezTo>
                      <a:close/>
                    </a:path>
                  </a:pathLst>
                </a:custGeom>
                <a:solidFill>
                  <a:srgbClr val="A7CA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73" name="任意多边形: 形状 772">
                  <a:extLst>
                    <a:ext uri="{FF2B5EF4-FFF2-40B4-BE49-F238E27FC236}">
                      <a16:creationId xmlns:a16="http://schemas.microsoft.com/office/drawing/2014/main" id="{03072BC5-ACB3-A2B9-9C65-A494CAB6A69D}"/>
                    </a:ext>
                  </a:extLst>
                </p:cNvPr>
                <p:cNvSpPr/>
                <p:nvPr/>
              </p:nvSpPr>
              <p:spPr>
                <a:xfrm>
                  <a:off x="5582602" y="2267321"/>
                  <a:ext cx="431124" cy="477148"/>
                </a:xfrm>
                <a:custGeom>
                  <a:avLst/>
                  <a:gdLst>
                    <a:gd name="connsiteX0" fmla="*/ 0 w 431124"/>
                    <a:gd name="connsiteY0" fmla="*/ 371770 h 477148"/>
                    <a:gd name="connsiteX1" fmla="*/ 19050 w 431124"/>
                    <a:gd name="connsiteY1" fmla="*/ 260709 h 477148"/>
                    <a:gd name="connsiteX2" fmla="*/ 69056 w 431124"/>
                    <a:gd name="connsiteY2" fmla="*/ 117167 h 477148"/>
                    <a:gd name="connsiteX3" fmla="*/ 170021 w 431124"/>
                    <a:gd name="connsiteY3" fmla="*/ 390 h 477148"/>
                    <a:gd name="connsiteX4" fmla="*/ 152400 w 431124"/>
                    <a:gd name="connsiteY4" fmla="*/ 102879 h 477148"/>
                    <a:gd name="connsiteX5" fmla="*/ 333946 w 431124"/>
                    <a:gd name="connsiteY5" fmla="*/ 5058 h 477148"/>
                    <a:gd name="connsiteX6" fmla="*/ 282035 w 431124"/>
                    <a:gd name="connsiteY6" fmla="*/ 81258 h 477148"/>
                    <a:gd name="connsiteX7" fmla="*/ 405289 w 431124"/>
                    <a:gd name="connsiteY7" fmla="*/ 26394 h 477148"/>
                    <a:gd name="connsiteX8" fmla="*/ 350615 w 431124"/>
                    <a:gd name="connsiteY8" fmla="*/ 88592 h 477148"/>
                    <a:gd name="connsiteX9" fmla="*/ 428434 w 431124"/>
                    <a:gd name="connsiteY9" fmla="*/ 61160 h 477148"/>
                    <a:gd name="connsiteX10" fmla="*/ 375571 w 431124"/>
                    <a:gd name="connsiteY10" fmla="*/ 121072 h 477148"/>
                    <a:gd name="connsiteX11" fmla="*/ 421005 w 431124"/>
                    <a:gd name="connsiteY11" fmla="*/ 110880 h 477148"/>
                    <a:gd name="connsiteX12" fmla="*/ 382905 w 431124"/>
                    <a:gd name="connsiteY12" fmla="*/ 156315 h 477148"/>
                    <a:gd name="connsiteX13" fmla="*/ 197739 w 431124"/>
                    <a:gd name="connsiteY13" fmla="*/ 294332 h 477148"/>
                    <a:gd name="connsiteX14" fmla="*/ 181070 w 431124"/>
                    <a:gd name="connsiteY14" fmla="*/ 475307 h 477148"/>
                    <a:gd name="connsiteX15" fmla="*/ 0 w 431124"/>
                    <a:gd name="connsiteY15" fmla="*/ 371770 h 4771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431124" h="477148">
                      <a:moveTo>
                        <a:pt x="0" y="371770"/>
                      </a:moveTo>
                      <a:cubicBezTo>
                        <a:pt x="14764" y="301380"/>
                        <a:pt x="21241" y="294903"/>
                        <a:pt x="19050" y="260709"/>
                      </a:cubicBezTo>
                      <a:cubicBezTo>
                        <a:pt x="16859" y="226514"/>
                        <a:pt x="12573" y="185652"/>
                        <a:pt x="69056" y="117167"/>
                      </a:cubicBezTo>
                      <a:cubicBezTo>
                        <a:pt x="125539" y="48682"/>
                        <a:pt x="158877" y="-5134"/>
                        <a:pt x="170021" y="390"/>
                      </a:cubicBezTo>
                      <a:cubicBezTo>
                        <a:pt x="181165" y="5915"/>
                        <a:pt x="173736" y="55254"/>
                        <a:pt x="152400" y="102879"/>
                      </a:cubicBezTo>
                      <a:cubicBezTo>
                        <a:pt x="152400" y="102879"/>
                        <a:pt x="302419" y="17154"/>
                        <a:pt x="333946" y="5058"/>
                      </a:cubicBezTo>
                      <a:cubicBezTo>
                        <a:pt x="365474" y="-7039"/>
                        <a:pt x="345091" y="50397"/>
                        <a:pt x="282035" y="81258"/>
                      </a:cubicBezTo>
                      <a:cubicBezTo>
                        <a:pt x="282035" y="81258"/>
                        <a:pt x="381190" y="21441"/>
                        <a:pt x="405289" y="26394"/>
                      </a:cubicBezTo>
                      <a:cubicBezTo>
                        <a:pt x="429387" y="31347"/>
                        <a:pt x="384905" y="66208"/>
                        <a:pt x="350615" y="88592"/>
                      </a:cubicBezTo>
                      <a:cubicBezTo>
                        <a:pt x="350615" y="88592"/>
                        <a:pt x="415576" y="47730"/>
                        <a:pt x="428434" y="61160"/>
                      </a:cubicBezTo>
                      <a:cubicBezTo>
                        <a:pt x="441293" y="74590"/>
                        <a:pt x="405479" y="103165"/>
                        <a:pt x="375571" y="121072"/>
                      </a:cubicBezTo>
                      <a:cubicBezTo>
                        <a:pt x="375571" y="121072"/>
                        <a:pt x="414528" y="100784"/>
                        <a:pt x="421005" y="110880"/>
                      </a:cubicBezTo>
                      <a:cubicBezTo>
                        <a:pt x="427482" y="120977"/>
                        <a:pt x="421005" y="132216"/>
                        <a:pt x="382905" y="156315"/>
                      </a:cubicBezTo>
                      <a:cubicBezTo>
                        <a:pt x="344805" y="180413"/>
                        <a:pt x="261556" y="221180"/>
                        <a:pt x="197739" y="294332"/>
                      </a:cubicBezTo>
                      <a:lnTo>
                        <a:pt x="181070" y="475307"/>
                      </a:lnTo>
                      <a:cubicBezTo>
                        <a:pt x="181070" y="475307"/>
                        <a:pt x="31432" y="499596"/>
                        <a:pt x="0" y="371770"/>
                      </a:cubicBezTo>
                      <a:close/>
                    </a:path>
                  </a:pathLst>
                </a:custGeom>
                <a:solidFill>
                  <a:srgbClr val="FEBD9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74" name="任意多边形: 形状 773">
                  <a:extLst>
                    <a:ext uri="{FF2B5EF4-FFF2-40B4-BE49-F238E27FC236}">
                      <a16:creationId xmlns:a16="http://schemas.microsoft.com/office/drawing/2014/main" id="{D8A35A0E-0AC9-F780-B8EB-CADCF14333A6}"/>
                    </a:ext>
                  </a:extLst>
                </p:cNvPr>
                <p:cNvSpPr/>
                <p:nvPr/>
              </p:nvSpPr>
              <p:spPr>
                <a:xfrm>
                  <a:off x="5675185" y="2267328"/>
                  <a:ext cx="338922" cy="156307"/>
                </a:xfrm>
                <a:custGeom>
                  <a:avLst/>
                  <a:gdLst>
                    <a:gd name="connsiteX0" fmla="*/ 0 w 338922"/>
                    <a:gd name="connsiteY0" fmla="*/ 88299 h 156307"/>
                    <a:gd name="connsiteX1" fmla="*/ 77819 w 338922"/>
                    <a:gd name="connsiteY1" fmla="*/ 383 h 156307"/>
                    <a:gd name="connsiteX2" fmla="*/ 60198 w 338922"/>
                    <a:gd name="connsiteY2" fmla="*/ 102872 h 156307"/>
                    <a:gd name="connsiteX3" fmla="*/ 241745 w 338922"/>
                    <a:gd name="connsiteY3" fmla="*/ 5050 h 156307"/>
                    <a:gd name="connsiteX4" fmla="*/ 189833 w 338922"/>
                    <a:gd name="connsiteY4" fmla="*/ 81250 h 156307"/>
                    <a:gd name="connsiteX5" fmla="*/ 313087 w 338922"/>
                    <a:gd name="connsiteY5" fmla="*/ 26386 h 156307"/>
                    <a:gd name="connsiteX6" fmla="*/ 258413 w 338922"/>
                    <a:gd name="connsiteY6" fmla="*/ 88585 h 156307"/>
                    <a:gd name="connsiteX7" fmla="*/ 336232 w 338922"/>
                    <a:gd name="connsiteY7" fmla="*/ 61153 h 156307"/>
                    <a:gd name="connsiteX8" fmla="*/ 283369 w 338922"/>
                    <a:gd name="connsiteY8" fmla="*/ 121065 h 156307"/>
                    <a:gd name="connsiteX9" fmla="*/ 328803 w 338922"/>
                    <a:gd name="connsiteY9" fmla="*/ 110873 h 156307"/>
                    <a:gd name="connsiteX10" fmla="*/ 290703 w 338922"/>
                    <a:gd name="connsiteY10" fmla="*/ 156307 h 1563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338922" h="156307">
                      <a:moveTo>
                        <a:pt x="0" y="88299"/>
                      </a:moveTo>
                      <a:cubicBezTo>
                        <a:pt x="42577" y="34197"/>
                        <a:pt x="68294" y="-4284"/>
                        <a:pt x="77819" y="383"/>
                      </a:cubicBezTo>
                      <a:cubicBezTo>
                        <a:pt x="88963" y="6003"/>
                        <a:pt x="81534" y="55247"/>
                        <a:pt x="60198" y="102872"/>
                      </a:cubicBezTo>
                      <a:cubicBezTo>
                        <a:pt x="60198" y="102872"/>
                        <a:pt x="210217" y="17147"/>
                        <a:pt x="241745" y="5050"/>
                      </a:cubicBezTo>
                      <a:cubicBezTo>
                        <a:pt x="273272" y="-7046"/>
                        <a:pt x="252889" y="50389"/>
                        <a:pt x="189833" y="81250"/>
                      </a:cubicBezTo>
                      <a:cubicBezTo>
                        <a:pt x="189833" y="81250"/>
                        <a:pt x="288988" y="21433"/>
                        <a:pt x="313087" y="26386"/>
                      </a:cubicBezTo>
                      <a:cubicBezTo>
                        <a:pt x="337185" y="31339"/>
                        <a:pt x="292703" y="66201"/>
                        <a:pt x="258413" y="88585"/>
                      </a:cubicBezTo>
                      <a:cubicBezTo>
                        <a:pt x="258413" y="88585"/>
                        <a:pt x="323374" y="47722"/>
                        <a:pt x="336232" y="61153"/>
                      </a:cubicBezTo>
                      <a:cubicBezTo>
                        <a:pt x="349091" y="74583"/>
                        <a:pt x="313277" y="103158"/>
                        <a:pt x="283369" y="121065"/>
                      </a:cubicBezTo>
                      <a:cubicBezTo>
                        <a:pt x="283369" y="121065"/>
                        <a:pt x="322326" y="100777"/>
                        <a:pt x="328803" y="110873"/>
                      </a:cubicBezTo>
                      <a:cubicBezTo>
                        <a:pt x="335280" y="120970"/>
                        <a:pt x="328803" y="132209"/>
                        <a:pt x="290703" y="156307"/>
                      </a:cubicBezTo>
                    </a:path>
                  </a:pathLst>
                </a:custGeom>
                <a:noFill/>
                <a:ln w="7144" cap="rnd">
                  <a:solidFill>
                    <a:srgbClr val="EF8A66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75" name="任意多边形: 形状 774">
                  <a:extLst>
                    <a:ext uri="{FF2B5EF4-FFF2-40B4-BE49-F238E27FC236}">
                      <a16:creationId xmlns:a16="http://schemas.microsoft.com/office/drawing/2014/main" id="{3897563D-FCFE-B662-E9F0-140D83C8E819}"/>
                    </a:ext>
                  </a:extLst>
                </p:cNvPr>
                <p:cNvSpPr/>
                <p:nvPr/>
              </p:nvSpPr>
              <p:spPr>
                <a:xfrm>
                  <a:off x="5746527" y="2414778"/>
                  <a:ext cx="69151" cy="75247"/>
                </a:xfrm>
                <a:custGeom>
                  <a:avLst/>
                  <a:gdLst>
                    <a:gd name="connsiteX0" fmla="*/ 0 w 69151"/>
                    <a:gd name="connsiteY0" fmla="*/ 75247 h 75247"/>
                    <a:gd name="connsiteX1" fmla="*/ 69152 w 69151"/>
                    <a:gd name="connsiteY1" fmla="*/ 0 h 752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69151" h="75247">
                      <a:moveTo>
                        <a:pt x="0" y="75247"/>
                      </a:moveTo>
                      <a:cubicBezTo>
                        <a:pt x="6477" y="24289"/>
                        <a:pt x="40481" y="7429"/>
                        <a:pt x="69152" y="0"/>
                      </a:cubicBezTo>
                    </a:path>
                  </a:pathLst>
                </a:custGeom>
                <a:noFill/>
                <a:ln w="7144" cap="rnd">
                  <a:solidFill>
                    <a:srgbClr val="EF8A66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76" name="任意多边形: 形状 775">
                  <a:extLst>
                    <a:ext uri="{FF2B5EF4-FFF2-40B4-BE49-F238E27FC236}">
                      <a16:creationId xmlns:a16="http://schemas.microsoft.com/office/drawing/2014/main" id="{A17F66A1-4211-4178-70B3-D81E85253D4C}"/>
                    </a:ext>
                  </a:extLst>
                </p:cNvPr>
                <p:cNvSpPr/>
                <p:nvPr/>
              </p:nvSpPr>
              <p:spPr>
                <a:xfrm>
                  <a:off x="5812821" y="2364581"/>
                  <a:ext cx="86677" cy="53530"/>
                </a:xfrm>
                <a:custGeom>
                  <a:avLst/>
                  <a:gdLst>
                    <a:gd name="connsiteX0" fmla="*/ 0 w 86677"/>
                    <a:gd name="connsiteY0" fmla="*/ 0 h 53530"/>
                    <a:gd name="connsiteX1" fmla="*/ 86678 w 86677"/>
                    <a:gd name="connsiteY1" fmla="*/ 53530 h 5353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86677" h="53530">
                      <a:moveTo>
                        <a:pt x="0" y="0"/>
                      </a:moveTo>
                      <a:cubicBezTo>
                        <a:pt x="40958" y="1810"/>
                        <a:pt x="83915" y="39624"/>
                        <a:pt x="86678" y="53530"/>
                      </a:cubicBezTo>
                    </a:path>
                  </a:pathLst>
                </a:custGeom>
                <a:noFill/>
                <a:ln w="7144" cap="rnd">
                  <a:solidFill>
                    <a:srgbClr val="EF8A66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77" name="任意多边形: 形状 776">
                  <a:extLst>
                    <a:ext uri="{FF2B5EF4-FFF2-40B4-BE49-F238E27FC236}">
                      <a16:creationId xmlns:a16="http://schemas.microsoft.com/office/drawing/2014/main" id="{285B0A10-3E9C-A6F3-1DB2-3C1813F3213C}"/>
                    </a:ext>
                  </a:extLst>
                </p:cNvPr>
                <p:cNvSpPr/>
                <p:nvPr/>
              </p:nvSpPr>
              <p:spPr>
                <a:xfrm>
                  <a:off x="5833205" y="2333910"/>
                  <a:ext cx="56197" cy="34290"/>
                </a:xfrm>
                <a:custGeom>
                  <a:avLst/>
                  <a:gdLst>
                    <a:gd name="connsiteX0" fmla="*/ 0 w 56197"/>
                    <a:gd name="connsiteY0" fmla="*/ 34290 h 34290"/>
                    <a:gd name="connsiteX1" fmla="*/ 56197 w 56197"/>
                    <a:gd name="connsiteY1" fmla="*/ 0 h 342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56197" h="34290">
                      <a:moveTo>
                        <a:pt x="0" y="34290"/>
                      </a:moveTo>
                      <a:cubicBezTo>
                        <a:pt x="571" y="34290"/>
                        <a:pt x="56197" y="0"/>
                        <a:pt x="56197" y="0"/>
                      </a:cubicBezTo>
                    </a:path>
                  </a:pathLst>
                </a:custGeom>
                <a:noFill/>
                <a:ln w="7144" cap="rnd">
                  <a:solidFill>
                    <a:srgbClr val="EF8A66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78" name="任意多边形: 形状 777">
                  <a:extLst>
                    <a:ext uri="{FF2B5EF4-FFF2-40B4-BE49-F238E27FC236}">
                      <a16:creationId xmlns:a16="http://schemas.microsoft.com/office/drawing/2014/main" id="{8E0D6BA4-B066-20B4-D26E-1CCCC8FA51D7}"/>
                    </a:ext>
                  </a:extLst>
                </p:cNvPr>
                <p:cNvSpPr/>
                <p:nvPr/>
              </p:nvSpPr>
              <p:spPr>
                <a:xfrm>
                  <a:off x="5873972" y="2348674"/>
                  <a:ext cx="69913" cy="40671"/>
                </a:xfrm>
                <a:custGeom>
                  <a:avLst/>
                  <a:gdLst>
                    <a:gd name="connsiteX0" fmla="*/ 69913 w 69913"/>
                    <a:gd name="connsiteY0" fmla="*/ 0 h 40671"/>
                    <a:gd name="connsiteX1" fmla="*/ 0 w 69913"/>
                    <a:gd name="connsiteY1" fmla="*/ 40672 h 406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69913" h="40671">
                      <a:moveTo>
                        <a:pt x="69913" y="0"/>
                      </a:moveTo>
                      <a:lnTo>
                        <a:pt x="0" y="40672"/>
                      </a:lnTo>
                    </a:path>
                  </a:pathLst>
                </a:custGeom>
                <a:ln w="7144" cap="rnd">
                  <a:solidFill>
                    <a:srgbClr val="EF8A66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79" name="任意多边形: 形状 778">
                  <a:extLst>
                    <a:ext uri="{FF2B5EF4-FFF2-40B4-BE49-F238E27FC236}">
                      <a16:creationId xmlns:a16="http://schemas.microsoft.com/office/drawing/2014/main" id="{069E78C0-3258-181A-213E-627EE5A8894E}"/>
                    </a:ext>
                  </a:extLst>
                </p:cNvPr>
                <p:cNvSpPr/>
                <p:nvPr/>
              </p:nvSpPr>
              <p:spPr>
                <a:xfrm>
                  <a:off x="5913786" y="2383059"/>
                  <a:ext cx="52863" cy="29622"/>
                </a:xfrm>
                <a:custGeom>
                  <a:avLst/>
                  <a:gdLst>
                    <a:gd name="connsiteX0" fmla="*/ 52864 w 52863"/>
                    <a:gd name="connsiteY0" fmla="*/ 0 h 29622"/>
                    <a:gd name="connsiteX1" fmla="*/ 0 w 52863"/>
                    <a:gd name="connsiteY1" fmla="*/ 29623 h 296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52863" h="29622">
                      <a:moveTo>
                        <a:pt x="52864" y="0"/>
                      </a:moveTo>
                      <a:lnTo>
                        <a:pt x="0" y="29623"/>
                      </a:lnTo>
                    </a:path>
                  </a:pathLst>
                </a:custGeom>
                <a:ln w="7144" cap="rnd">
                  <a:solidFill>
                    <a:srgbClr val="EF8A66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80" name="任意多边形: 形状 779">
                  <a:extLst>
                    <a:ext uri="{FF2B5EF4-FFF2-40B4-BE49-F238E27FC236}">
                      <a16:creationId xmlns:a16="http://schemas.microsoft.com/office/drawing/2014/main" id="{83C967AC-BDEE-05A0-58B7-3A21B24EE50A}"/>
                    </a:ext>
                  </a:extLst>
                </p:cNvPr>
                <p:cNvSpPr/>
                <p:nvPr/>
              </p:nvSpPr>
              <p:spPr>
                <a:xfrm>
                  <a:off x="5429645" y="2605563"/>
                  <a:ext cx="369650" cy="746860"/>
                </a:xfrm>
                <a:custGeom>
                  <a:avLst/>
                  <a:gdLst>
                    <a:gd name="connsiteX0" fmla="*/ 29322 w 369650"/>
                    <a:gd name="connsiteY0" fmla="*/ 714375 h 746860"/>
                    <a:gd name="connsiteX1" fmla="*/ 283925 w 369650"/>
                    <a:gd name="connsiteY1" fmla="*/ 552450 h 746860"/>
                    <a:gd name="connsiteX2" fmla="*/ 369650 w 369650"/>
                    <a:gd name="connsiteY2" fmla="*/ 104775 h 746860"/>
                    <a:gd name="connsiteX3" fmla="*/ 154671 w 369650"/>
                    <a:gd name="connsiteY3" fmla="*/ 0 h 746860"/>
                    <a:gd name="connsiteX4" fmla="*/ 29322 w 369650"/>
                    <a:gd name="connsiteY4" fmla="*/ 714375 h 7468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69650" h="746860">
                      <a:moveTo>
                        <a:pt x="29322" y="714375"/>
                      </a:moveTo>
                      <a:cubicBezTo>
                        <a:pt x="100283" y="785908"/>
                        <a:pt x="235919" y="742474"/>
                        <a:pt x="283925" y="552450"/>
                      </a:cubicBezTo>
                      <a:cubicBezTo>
                        <a:pt x="331932" y="362426"/>
                        <a:pt x="369650" y="104775"/>
                        <a:pt x="369650" y="104775"/>
                      </a:cubicBezTo>
                      <a:cubicBezTo>
                        <a:pt x="290688" y="87415"/>
                        <a:pt x="216995" y="51499"/>
                        <a:pt x="154671" y="0"/>
                      </a:cubicBezTo>
                      <a:cubicBezTo>
                        <a:pt x="85329" y="188309"/>
                        <a:pt x="-62784" y="621411"/>
                        <a:pt x="29322" y="714375"/>
                      </a:cubicBezTo>
                      <a:close/>
                    </a:path>
                  </a:pathLst>
                </a:custGeom>
                <a:solidFill>
                  <a:srgbClr val="C3DCF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81" name="任意多边形: 形状 780">
                  <a:extLst>
                    <a:ext uri="{FF2B5EF4-FFF2-40B4-BE49-F238E27FC236}">
                      <a16:creationId xmlns:a16="http://schemas.microsoft.com/office/drawing/2014/main" id="{5A1E1FEF-32EF-4FB1-418D-FB6E64FF93CD}"/>
                    </a:ext>
                  </a:extLst>
                </p:cNvPr>
                <p:cNvSpPr/>
                <p:nvPr/>
              </p:nvSpPr>
              <p:spPr>
                <a:xfrm>
                  <a:off x="5435346" y="2605658"/>
                  <a:ext cx="148685" cy="527875"/>
                </a:xfrm>
                <a:custGeom>
                  <a:avLst/>
                  <a:gdLst>
                    <a:gd name="connsiteX0" fmla="*/ 148685 w 148685"/>
                    <a:gd name="connsiteY0" fmla="*/ 0 h 527875"/>
                    <a:gd name="connsiteX1" fmla="*/ 0 w 148685"/>
                    <a:gd name="connsiteY1" fmla="*/ 527876 h 527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48685" h="527875">
                      <a:moveTo>
                        <a:pt x="148685" y="0"/>
                      </a:moveTo>
                      <a:cubicBezTo>
                        <a:pt x="102870" y="125063"/>
                        <a:pt x="22003" y="358140"/>
                        <a:pt x="0" y="527876"/>
                      </a:cubicBezTo>
                    </a:path>
                  </a:pathLst>
                </a:custGeom>
                <a:noFill/>
                <a:ln w="7144" cap="rnd">
                  <a:solidFill>
                    <a:srgbClr val="83ADDF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782" name="图形 664">
                <a:extLst>
                  <a:ext uri="{FF2B5EF4-FFF2-40B4-BE49-F238E27FC236}">
                    <a16:creationId xmlns:a16="http://schemas.microsoft.com/office/drawing/2014/main" id="{D6F554F2-A62A-F4C7-7226-49BCD2BB44C1}"/>
                  </a:ext>
                </a:extLst>
              </p:cNvPr>
              <p:cNvGrpSpPr/>
              <p:nvPr/>
            </p:nvGrpSpPr>
            <p:grpSpPr>
              <a:xfrm>
                <a:off x="3199276" y="3289752"/>
                <a:ext cx="1122311" cy="1457888"/>
                <a:chOff x="3199276" y="3289752"/>
                <a:chExt cx="1122311" cy="1457888"/>
              </a:xfrm>
            </p:grpSpPr>
            <p:sp>
              <p:nvSpPr>
                <p:cNvPr id="783" name="任意多边形: 形状 782">
                  <a:extLst>
                    <a:ext uri="{FF2B5EF4-FFF2-40B4-BE49-F238E27FC236}">
                      <a16:creationId xmlns:a16="http://schemas.microsoft.com/office/drawing/2014/main" id="{B75F7912-099F-F9DC-5C4C-F606B5937F87}"/>
                    </a:ext>
                  </a:extLst>
                </p:cNvPr>
                <p:cNvSpPr/>
                <p:nvPr/>
              </p:nvSpPr>
              <p:spPr>
                <a:xfrm>
                  <a:off x="3199276" y="3289752"/>
                  <a:ext cx="875747" cy="1457888"/>
                </a:xfrm>
                <a:custGeom>
                  <a:avLst/>
                  <a:gdLst>
                    <a:gd name="connsiteX0" fmla="*/ 869613 w 875747"/>
                    <a:gd name="connsiteY0" fmla="*/ 264025 h 1457888"/>
                    <a:gd name="connsiteX1" fmla="*/ 685210 w 875747"/>
                    <a:gd name="connsiteY1" fmla="*/ 796473 h 1457888"/>
                    <a:gd name="connsiteX2" fmla="*/ 535857 w 875747"/>
                    <a:gd name="connsiteY2" fmla="*/ 1220811 h 1457888"/>
                    <a:gd name="connsiteX3" fmla="*/ 535857 w 875747"/>
                    <a:gd name="connsiteY3" fmla="*/ 1374259 h 1457888"/>
                    <a:gd name="connsiteX4" fmla="*/ 21507 w 875747"/>
                    <a:gd name="connsiteY4" fmla="*/ 1457889 h 1457888"/>
                    <a:gd name="connsiteX5" fmla="*/ 31032 w 875747"/>
                    <a:gd name="connsiteY5" fmla="*/ 1376259 h 1457888"/>
                    <a:gd name="connsiteX6" fmla="*/ 96850 w 875747"/>
                    <a:gd name="connsiteY6" fmla="*/ 1326920 h 1457888"/>
                    <a:gd name="connsiteX7" fmla="*/ 327831 w 875747"/>
                    <a:gd name="connsiteY7" fmla="*/ 1149088 h 1457888"/>
                    <a:gd name="connsiteX8" fmla="*/ 535095 w 875747"/>
                    <a:gd name="connsiteY8" fmla="*/ 221258 h 1457888"/>
                    <a:gd name="connsiteX9" fmla="*/ 869613 w 875747"/>
                    <a:gd name="connsiteY9" fmla="*/ 264025 h 14578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875747" h="1457888">
                      <a:moveTo>
                        <a:pt x="869613" y="264025"/>
                      </a:moveTo>
                      <a:cubicBezTo>
                        <a:pt x="829227" y="463098"/>
                        <a:pt x="758933" y="623022"/>
                        <a:pt x="685210" y="796473"/>
                      </a:cubicBezTo>
                      <a:cubicBezTo>
                        <a:pt x="611486" y="969923"/>
                        <a:pt x="535857" y="1186998"/>
                        <a:pt x="535857" y="1220811"/>
                      </a:cubicBezTo>
                      <a:lnTo>
                        <a:pt x="535857" y="1374259"/>
                      </a:lnTo>
                      <a:cubicBezTo>
                        <a:pt x="535857" y="1374259"/>
                        <a:pt x="43796" y="1457889"/>
                        <a:pt x="21507" y="1457889"/>
                      </a:cubicBezTo>
                      <a:cubicBezTo>
                        <a:pt x="-781" y="1457889"/>
                        <a:pt x="-16593" y="1410264"/>
                        <a:pt x="31032" y="1376259"/>
                      </a:cubicBezTo>
                      <a:cubicBezTo>
                        <a:pt x="42939" y="1367877"/>
                        <a:pt x="67132" y="1349589"/>
                        <a:pt x="96850" y="1326920"/>
                      </a:cubicBezTo>
                      <a:cubicBezTo>
                        <a:pt x="187147" y="1258340"/>
                        <a:pt x="327831" y="1149088"/>
                        <a:pt x="327831" y="1149088"/>
                      </a:cubicBezTo>
                      <a:cubicBezTo>
                        <a:pt x="327831" y="1149088"/>
                        <a:pt x="496329" y="447191"/>
                        <a:pt x="535095" y="221258"/>
                      </a:cubicBezTo>
                      <a:cubicBezTo>
                        <a:pt x="598341" y="-143454"/>
                        <a:pt x="924192" y="-5818"/>
                        <a:pt x="869613" y="264025"/>
                      </a:cubicBezTo>
                      <a:close/>
                    </a:path>
                  </a:pathLst>
                </a:custGeom>
                <a:solidFill>
                  <a:srgbClr val="FEBD9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84" name="任意多边形: 形状 783">
                  <a:extLst>
                    <a:ext uri="{FF2B5EF4-FFF2-40B4-BE49-F238E27FC236}">
                      <a16:creationId xmlns:a16="http://schemas.microsoft.com/office/drawing/2014/main" id="{11EB2F9F-7732-763A-58FF-12D83939E748}"/>
                    </a:ext>
                  </a:extLst>
                </p:cNvPr>
                <p:cNvSpPr/>
                <p:nvPr/>
              </p:nvSpPr>
              <p:spPr>
                <a:xfrm>
                  <a:off x="4003548" y="3638931"/>
                  <a:ext cx="318039" cy="150399"/>
                </a:xfrm>
                <a:custGeom>
                  <a:avLst/>
                  <a:gdLst>
                    <a:gd name="connsiteX0" fmla="*/ 0 w 318039"/>
                    <a:gd name="connsiteY0" fmla="*/ 150400 h 150399"/>
                    <a:gd name="connsiteX1" fmla="*/ 45625 w 318039"/>
                    <a:gd name="connsiteY1" fmla="*/ 0 h 150399"/>
                    <a:gd name="connsiteX2" fmla="*/ 318040 w 318039"/>
                    <a:gd name="connsiteY2" fmla="*/ 47149 h 1503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318039" h="150399">
                      <a:moveTo>
                        <a:pt x="0" y="150400"/>
                      </a:moveTo>
                      <a:cubicBezTo>
                        <a:pt x="16859" y="101917"/>
                        <a:pt x="32290" y="52197"/>
                        <a:pt x="45625" y="0"/>
                      </a:cubicBezTo>
                      <a:cubicBezTo>
                        <a:pt x="119253" y="15049"/>
                        <a:pt x="207550" y="27527"/>
                        <a:pt x="318040" y="47149"/>
                      </a:cubicBezTo>
                    </a:path>
                  </a:pathLst>
                </a:custGeom>
                <a:noFill/>
                <a:ln w="7144" cap="rnd">
                  <a:solidFill>
                    <a:srgbClr val="EF8A66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85" name="任意多边形: 形状 784">
                  <a:extLst>
                    <a:ext uri="{FF2B5EF4-FFF2-40B4-BE49-F238E27FC236}">
                      <a16:creationId xmlns:a16="http://schemas.microsoft.com/office/drawing/2014/main" id="{3C4F5CED-4768-EF34-637A-A5F68F9BA2A8}"/>
                    </a:ext>
                  </a:extLst>
                </p:cNvPr>
                <p:cNvSpPr/>
                <p:nvPr/>
              </p:nvSpPr>
              <p:spPr>
                <a:xfrm>
                  <a:off x="3199276" y="4522850"/>
                  <a:ext cx="535857" cy="224599"/>
                </a:xfrm>
                <a:custGeom>
                  <a:avLst/>
                  <a:gdLst>
                    <a:gd name="connsiteX0" fmla="*/ 535857 w 535857"/>
                    <a:gd name="connsiteY0" fmla="*/ 0 h 224599"/>
                    <a:gd name="connsiteX1" fmla="*/ 535857 w 535857"/>
                    <a:gd name="connsiteY1" fmla="*/ 140970 h 224599"/>
                    <a:gd name="connsiteX2" fmla="*/ 21507 w 535857"/>
                    <a:gd name="connsiteY2" fmla="*/ 224600 h 224599"/>
                    <a:gd name="connsiteX3" fmla="*/ 31032 w 535857"/>
                    <a:gd name="connsiteY3" fmla="*/ 142970 h 224599"/>
                    <a:gd name="connsiteX4" fmla="*/ 96850 w 535857"/>
                    <a:gd name="connsiteY4" fmla="*/ 93631 h 224599"/>
                    <a:gd name="connsiteX5" fmla="*/ 348596 w 535857"/>
                    <a:gd name="connsiteY5" fmla="*/ 54483 h 224599"/>
                    <a:gd name="connsiteX6" fmla="*/ 535857 w 535857"/>
                    <a:gd name="connsiteY6" fmla="*/ 0 h 2245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535857" h="224599">
                      <a:moveTo>
                        <a:pt x="535857" y="0"/>
                      </a:moveTo>
                      <a:lnTo>
                        <a:pt x="535857" y="140970"/>
                      </a:lnTo>
                      <a:cubicBezTo>
                        <a:pt x="535857" y="140970"/>
                        <a:pt x="43796" y="224600"/>
                        <a:pt x="21507" y="224600"/>
                      </a:cubicBezTo>
                      <a:cubicBezTo>
                        <a:pt x="-781" y="224600"/>
                        <a:pt x="-16593" y="176975"/>
                        <a:pt x="31032" y="142970"/>
                      </a:cubicBezTo>
                      <a:cubicBezTo>
                        <a:pt x="42939" y="134588"/>
                        <a:pt x="67132" y="116300"/>
                        <a:pt x="96850" y="93631"/>
                      </a:cubicBezTo>
                      <a:cubicBezTo>
                        <a:pt x="186195" y="114110"/>
                        <a:pt x="291636" y="80105"/>
                        <a:pt x="348596" y="54483"/>
                      </a:cubicBezTo>
                      <a:cubicBezTo>
                        <a:pt x="408066" y="27396"/>
                        <a:pt x="471138" y="9045"/>
                        <a:pt x="535857" y="0"/>
                      </a:cubicBezTo>
                      <a:close/>
                    </a:path>
                  </a:pathLst>
                </a:custGeom>
                <a:solidFill>
                  <a:srgbClr val="83ADD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786" name="图形 664">
                <a:extLst>
                  <a:ext uri="{FF2B5EF4-FFF2-40B4-BE49-F238E27FC236}">
                    <a16:creationId xmlns:a16="http://schemas.microsoft.com/office/drawing/2014/main" id="{9BF63C47-7D00-076C-C2B2-BF0ECD5D77D9}"/>
                  </a:ext>
                </a:extLst>
              </p:cNvPr>
              <p:cNvGrpSpPr/>
              <p:nvPr/>
            </p:nvGrpSpPr>
            <p:grpSpPr>
              <a:xfrm>
                <a:off x="3759865" y="2106802"/>
                <a:ext cx="1659320" cy="1682527"/>
                <a:chOff x="3759865" y="2106802"/>
                <a:chExt cx="1659320" cy="1682527"/>
              </a:xfrm>
            </p:grpSpPr>
            <p:sp>
              <p:nvSpPr>
                <p:cNvPr id="787" name="任意多边形: 形状 786">
                  <a:extLst>
                    <a:ext uri="{FF2B5EF4-FFF2-40B4-BE49-F238E27FC236}">
                      <a16:creationId xmlns:a16="http://schemas.microsoft.com/office/drawing/2014/main" id="{F274E1ED-1C39-CA69-7DAA-5550E29CE573}"/>
                    </a:ext>
                  </a:extLst>
                </p:cNvPr>
                <p:cNvSpPr/>
                <p:nvPr/>
              </p:nvSpPr>
              <p:spPr>
                <a:xfrm>
                  <a:off x="4125372" y="2869406"/>
                  <a:ext cx="335089" cy="300037"/>
                </a:xfrm>
                <a:custGeom>
                  <a:avLst/>
                  <a:gdLst>
                    <a:gd name="connsiteX0" fmla="*/ 335089 w 335089"/>
                    <a:gd name="connsiteY0" fmla="*/ 150019 h 300037"/>
                    <a:gd name="connsiteX1" fmla="*/ 167545 w 335089"/>
                    <a:gd name="connsiteY1" fmla="*/ 300038 h 300037"/>
                    <a:gd name="connsiteX2" fmla="*/ 0 w 335089"/>
                    <a:gd name="connsiteY2" fmla="*/ 150019 h 300037"/>
                    <a:gd name="connsiteX3" fmla="*/ 167545 w 335089"/>
                    <a:gd name="connsiteY3" fmla="*/ 0 h 300037"/>
                    <a:gd name="connsiteX4" fmla="*/ 335089 w 335089"/>
                    <a:gd name="connsiteY4" fmla="*/ 150019 h 3000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5089" h="300037">
                      <a:moveTo>
                        <a:pt x="335089" y="150019"/>
                      </a:moveTo>
                      <a:cubicBezTo>
                        <a:pt x="335089" y="232872"/>
                        <a:pt x="260077" y="300038"/>
                        <a:pt x="167545" y="300038"/>
                      </a:cubicBezTo>
                      <a:cubicBezTo>
                        <a:pt x="75012" y="300038"/>
                        <a:pt x="0" y="232872"/>
                        <a:pt x="0" y="150019"/>
                      </a:cubicBezTo>
                      <a:cubicBezTo>
                        <a:pt x="0" y="67166"/>
                        <a:pt x="75012" y="0"/>
                        <a:pt x="167545" y="0"/>
                      </a:cubicBezTo>
                      <a:cubicBezTo>
                        <a:pt x="260077" y="0"/>
                        <a:pt x="335089" y="67166"/>
                        <a:pt x="335089" y="150019"/>
                      </a:cubicBezTo>
                      <a:close/>
                    </a:path>
                  </a:pathLst>
                </a:custGeom>
                <a:solidFill>
                  <a:srgbClr val="C3DCF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88" name="任意多边形: 形状 787">
                  <a:extLst>
                    <a:ext uri="{FF2B5EF4-FFF2-40B4-BE49-F238E27FC236}">
                      <a16:creationId xmlns:a16="http://schemas.microsoft.com/office/drawing/2014/main" id="{9750442D-8D31-5075-D838-5617B1DAA856}"/>
                    </a:ext>
                  </a:extLst>
                </p:cNvPr>
                <p:cNvSpPr/>
                <p:nvPr/>
              </p:nvSpPr>
              <p:spPr>
                <a:xfrm>
                  <a:off x="5043055" y="2107695"/>
                  <a:ext cx="376130" cy="371228"/>
                </a:xfrm>
                <a:custGeom>
                  <a:avLst/>
                  <a:gdLst>
                    <a:gd name="connsiteX0" fmla="*/ 314662 w 376130"/>
                    <a:gd name="connsiteY0" fmla="*/ 329847 h 371228"/>
                    <a:gd name="connsiteX1" fmla="*/ 295612 w 376130"/>
                    <a:gd name="connsiteY1" fmla="*/ 340229 h 371228"/>
                    <a:gd name="connsiteX2" fmla="*/ 126067 w 376130"/>
                    <a:gd name="connsiteY2" fmla="*/ 326609 h 371228"/>
                    <a:gd name="connsiteX3" fmla="*/ 718 w 376130"/>
                    <a:gd name="connsiteY3" fmla="*/ 227834 h 371228"/>
                    <a:gd name="connsiteX4" fmla="*/ 25578 w 376130"/>
                    <a:gd name="connsiteY4" fmla="*/ 68672 h 371228"/>
                    <a:gd name="connsiteX5" fmla="*/ 38341 w 376130"/>
                    <a:gd name="connsiteY5" fmla="*/ 43716 h 371228"/>
                    <a:gd name="connsiteX6" fmla="*/ 104159 w 376130"/>
                    <a:gd name="connsiteY6" fmla="*/ 15903 h 371228"/>
                    <a:gd name="connsiteX7" fmla="*/ 212744 w 376130"/>
                    <a:gd name="connsiteY7" fmla="*/ 71910 h 371228"/>
                    <a:gd name="connsiteX8" fmla="*/ 279419 w 376130"/>
                    <a:gd name="connsiteY8" fmla="*/ 147443 h 371228"/>
                    <a:gd name="connsiteX9" fmla="*/ 332473 w 376130"/>
                    <a:gd name="connsiteY9" fmla="*/ 203736 h 371228"/>
                    <a:gd name="connsiteX10" fmla="*/ 314662 w 376130"/>
                    <a:gd name="connsiteY10" fmla="*/ 329847 h 3712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376130" h="371228">
                      <a:moveTo>
                        <a:pt x="314662" y="329847"/>
                      </a:moveTo>
                      <a:cubicBezTo>
                        <a:pt x="308532" y="333698"/>
                        <a:pt x="302170" y="337165"/>
                        <a:pt x="295612" y="340229"/>
                      </a:cubicBezTo>
                      <a:cubicBezTo>
                        <a:pt x="191884" y="390045"/>
                        <a:pt x="136449" y="375662"/>
                        <a:pt x="126067" y="326609"/>
                      </a:cubicBezTo>
                      <a:cubicBezTo>
                        <a:pt x="115684" y="277555"/>
                        <a:pt x="7099" y="314512"/>
                        <a:pt x="718" y="227834"/>
                      </a:cubicBezTo>
                      <a:cubicBezTo>
                        <a:pt x="-5664" y="141157"/>
                        <a:pt x="32817" y="112868"/>
                        <a:pt x="25578" y="68672"/>
                      </a:cubicBezTo>
                      <a:cubicBezTo>
                        <a:pt x="25578" y="68672"/>
                        <a:pt x="30626" y="57242"/>
                        <a:pt x="38341" y="43716"/>
                      </a:cubicBezTo>
                      <a:cubicBezTo>
                        <a:pt x="54629" y="15141"/>
                        <a:pt x="83014" y="-21530"/>
                        <a:pt x="104159" y="15903"/>
                      </a:cubicBezTo>
                      <a:cubicBezTo>
                        <a:pt x="135496" y="71339"/>
                        <a:pt x="154927" y="65433"/>
                        <a:pt x="212744" y="71910"/>
                      </a:cubicBezTo>
                      <a:cubicBezTo>
                        <a:pt x="270561" y="78387"/>
                        <a:pt x="297136" y="118487"/>
                        <a:pt x="279419" y="147443"/>
                      </a:cubicBezTo>
                      <a:cubicBezTo>
                        <a:pt x="257893" y="182686"/>
                        <a:pt x="269323" y="197926"/>
                        <a:pt x="332473" y="203736"/>
                      </a:cubicBezTo>
                      <a:cubicBezTo>
                        <a:pt x="389242" y="208975"/>
                        <a:pt x="397910" y="279936"/>
                        <a:pt x="314662" y="329847"/>
                      </a:cubicBezTo>
                      <a:close/>
                    </a:path>
                  </a:pathLst>
                </a:custGeom>
                <a:solidFill>
                  <a:srgbClr val="DD6819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89" name="任意多边形: 形状 788">
                  <a:extLst>
                    <a:ext uri="{FF2B5EF4-FFF2-40B4-BE49-F238E27FC236}">
                      <a16:creationId xmlns:a16="http://schemas.microsoft.com/office/drawing/2014/main" id="{B57A4721-E7A3-65E8-D0A6-1ED4EC230FCA}"/>
                    </a:ext>
                  </a:extLst>
                </p:cNvPr>
                <p:cNvSpPr/>
                <p:nvPr/>
              </p:nvSpPr>
              <p:spPr>
                <a:xfrm>
                  <a:off x="5043055" y="2151411"/>
                  <a:ext cx="314662" cy="327512"/>
                </a:xfrm>
                <a:custGeom>
                  <a:avLst/>
                  <a:gdLst>
                    <a:gd name="connsiteX0" fmla="*/ 314662 w 314662"/>
                    <a:gd name="connsiteY0" fmla="*/ 286131 h 327512"/>
                    <a:gd name="connsiteX1" fmla="*/ 295612 w 314662"/>
                    <a:gd name="connsiteY1" fmla="*/ 296513 h 327512"/>
                    <a:gd name="connsiteX2" fmla="*/ 126067 w 314662"/>
                    <a:gd name="connsiteY2" fmla="*/ 282893 h 327512"/>
                    <a:gd name="connsiteX3" fmla="*/ 718 w 314662"/>
                    <a:gd name="connsiteY3" fmla="*/ 184118 h 327512"/>
                    <a:gd name="connsiteX4" fmla="*/ 25578 w 314662"/>
                    <a:gd name="connsiteY4" fmla="*/ 24956 h 327512"/>
                    <a:gd name="connsiteX5" fmla="*/ 38341 w 314662"/>
                    <a:gd name="connsiteY5" fmla="*/ 0 h 327512"/>
                    <a:gd name="connsiteX6" fmla="*/ 128829 w 314662"/>
                    <a:gd name="connsiteY6" fmla="*/ 98012 h 327512"/>
                    <a:gd name="connsiteX7" fmla="*/ 254368 w 314662"/>
                    <a:gd name="connsiteY7" fmla="*/ 191929 h 327512"/>
                    <a:gd name="connsiteX8" fmla="*/ 314662 w 314662"/>
                    <a:gd name="connsiteY8" fmla="*/ 286131 h 3275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314662" h="327512">
                      <a:moveTo>
                        <a:pt x="314662" y="286131"/>
                      </a:moveTo>
                      <a:cubicBezTo>
                        <a:pt x="308532" y="289982"/>
                        <a:pt x="302170" y="293449"/>
                        <a:pt x="295612" y="296513"/>
                      </a:cubicBezTo>
                      <a:cubicBezTo>
                        <a:pt x="191884" y="346329"/>
                        <a:pt x="136449" y="331946"/>
                        <a:pt x="126067" y="282893"/>
                      </a:cubicBezTo>
                      <a:cubicBezTo>
                        <a:pt x="115684" y="233839"/>
                        <a:pt x="7099" y="270796"/>
                        <a:pt x="718" y="184118"/>
                      </a:cubicBezTo>
                      <a:cubicBezTo>
                        <a:pt x="-5664" y="97441"/>
                        <a:pt x="32817" y="69152"/>
                        <a:pt x="25578" y="24956"/>
                      </a:cubicBezTo>
                      <a:cubicBezTo>
                        <a:pt x="25578" y="24956"/>
                        <a:pt x="30626" y="13525"/>
                        <a:pt x="38341" y="0"/>
                      </a:cubicBezTo>
                      <a:cubicBezTo>
                        <a:pt x="114541" y="23432"/>
                        <a:pt x="136258" y="63437"/>
                        <a:pt x="128829" y="98012"/>
                      </a:cubicBezTo>
                      <a:cubicBezTo>
                        <a:pt x="119304" y="142018"/>
                        <a:pt x="158070" y="199835"/>
                        <a:pt x="254368" y="191929"/>
                      </a:cubicBezTo>
                      <a:cubicBezTo>
                        <a:pt x="302660" y="187928"/>
                        <a:pt x="314757" y="236792"/>
                        <a:pt x="314662" y="286131"/>
                      </a:cubicBezTo>
                      <a:close/>
                    </a:path>
                  </a:pathLst>
                </a:custGeom>
                <a:solidFill>
                  <a:srgbClr val="CC5E0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90" name="任意多边形: 形状 789">
                  <a:extLst>
                    <a:ext uri="{FF2B5EF4-FFF2-40B4-BE49-F238E27FC236}">
                      <a16:creationId xmlns:a16="http://schemas.microsoft.com/office/drawing/2014/main" id="{B9FFF8CE-6349-C063-0D6C-D741B1D86B49}"/>
                    </a:ext>
                  </a:extLst>
                </p:cNvPr>
                <p:cNvSpPr/>
                <p:nvPr/>
              </p:nvSpPr>
              <p:spPr>
                <a:xfrm>
                  <a:off x="4649391" y="2355336"/>
                  <a:ext cx="729283" cy="1433993"/>
                </a:xfrm>
                <a:custGeom>
                  <a:avLst/>
                  <a:gdLst>
                    <a:gd name="connsiteX0" fmla="*/ 654415 w 729283"/>
                    <a:gd name="connsiteY0" fmla="*/ 1314741 h 1433993"/>
                    <a:gd name="connsiteX1" fmla="*/ 508682 w 729283"/>
                    <a:gd name="connsiteY1" fmla="*/ 1433994 h 1433993"/>
                    <a:gd name="connsiteX2" fmla="*/ 505348 w 729283"/>
                    <a:gd name="connsiteY2" fmla="*/ 1395894 h 1433993"/>
                    <a:gd name="connsiteX3" fmla="*/ 246840 w 729283"/>
                    <a:gd name="connsiteY3" fmla="*/ 955363 h 1433993"/>
                    <a:gd name="connsiteX4" fmla="*/ 232838 w 729283"/>
                    <a:gd name="connsiteY4" fmla="*/ 952791 h 1433993"/>
                    <a:gd name="connsiteX5" fmla="*/ 231600 w 729283"/>
                    <a:gd name="connsiteY5" fmla="*/ 952791 h 1433993"/>
                    <a:gd name="connsiteX6" fmla="*/ 132159 w 729283"/>
                    <a:gd name="connsiteY6" fmla="*/ 934312 h 1433993"/>
                    <a:gd name="connsiteX7" fmla="*/ 87582 w 729283"/>
                    <a:gd name="connsiteY7" fmla="*/ 749813 h 1433993"/>
                    <a:gd name="connsiteX8" fmla="*/ 21669 w 729283"/>
                    <a:gd name="connsiteY8" fmla="*/ 510831 h 1433993"/>
                    <a:gd name="connsiteX9" fmla="*/ 21669 w 729283"/>
                    <a:gd name="connsiteY9" fmla="*/ 496639 h 1433993"/>
                    <a:gd name="connsiteX10" fmla="*/ 42052 w 729283"/>
                    <a:gd name="connsiteY10" fmla="*/ 342048 h 1433993"/>
                    <a:gd name="connsiteX11" fmla="*/ 49291 w 729283"/>
                    <a:gd name="connsiteY11" fmla="*/ 284898 h 1433993"/>
                    <a:gd name="connsiteX12" fmla="*/ 1095 w 729283"/>
                    <a:gd name="connsiteY12" fmla="*/ 119068 h 1433993"/>
                    <a:gd name="connsiteX13" fmla="*/ 109013 w 729283"/>
                    <a:gd name="connsiteY13" fmla="*/ 672 h 1433993"/>
                    <a:gd name="connsiteX14" fmla="*/ 157781 w 729283"/>
                    <a:gd name="connsiteY14" fmla="*/ 4958 h 1433993"/>
                    <a:gd name="connsiteX15" fmla="*/ 202453 w 729283"/>
                    <a:gd name="connsiteY15" fmla="*/ 9911 h 1433993"/>
                    <a:gd name="connsiteX16" fmla="*/ 216741 w 729283"/>
                    <a:gd name="connsiteY16" fmla="*/ 12007 h 1433993"/>
                    <a:gd name="connsiteX17" fmla="*/ 273224 w 729283"/>
                    <a:gd name="connsiteY17" fmla="*/ 23818 h 1433993"/>
                    <a:gd name="connsiteX18" fmla="*/ 315896 w 729283"/>
                    <a:gd name="connsiteY18" fmla="*/ 41534 h 1433993"/>
                    <a:gd name="connsiteX19" fmla="*/ 465153 w 729283"/>
                    <a:gd name="connsiteY19" fmla="*/ 31343 h 1433993"/>
                    <a:gd name="connsiteX20" fmla="*/ 466296 w 729283"/>
                    <a:gd name="connsiteY20" fmla="*/ 31343 h 1433993"/>
                    <a:gd name="connsiteX21" fmla="*/ 521827 w 729283"/>
                    <a:gd name="connsiteY21" fmla="*/ 27056 h 1433993"/>
                    <a:gd name="connsiteX22" fmla="*/ 564213 w 729283"/>
                    <a:gd name="connsiteY22" fmla="*/ 23246 h 1433993"/>
                    <a:gd name="connsiteX23" fmla="*/ 633174 w 729283"/>
                    <a:gd name="connsiteY23" fmla="*/ 14960 h 1433993"/>
                    <a:gd name="connsiteX24" fmla="*/ 633174 w 729283"/>
                    <a:gd name="connsiteY24" fmla="*/ 14960 h 1433993"/>
                    <a:gd name="connsiteX25" fmla="*/ 659272 w 729283"/>
                    <a:gd name="connsiteY25" fmla="*/ 224510 h 1433993"/>
                    <a:gd name="connsiteX26" fmla="*/ 675941 w 729283"/>
                    <a:gd name="connsiteY26" fmla="*/ 438250 h 1433993"/>
                    <a:gd name="connsiteX27" fmla="*/ 703945 w 729283"/>
                    <a:gd name="connsiteY27" fmla="*/ 809726 h 1433993"/>
                    <a:gd name="connsiteX28" fmla="*/ 706516 w 729283"/>
                    <a:gd name="connsiteY28" fmla="*/ 834395 h 1433993"/>
                    <a:gd name="connsiteX29" fmla="*/ 654415 w 729283"/>
                    <a:gd name="connsiteY29" fmla="*/ 1314741 h 14339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729283" h="1433993">
                      <a:moveTo>
                        <a:pt x="654415" y="1314741"/>
                      </a:moveTo>
                      <a:cubicBezTo>
                        <a:pt x="617087" y="1366539"/>
                        <a:pt x="566842" y="1407655"/>
                        <a:pt x="508682" y="1433994"/>
                      </a:cubicBezTo>
                      <a:cubicBezTo>
                        <a:pt x="508682" y="1433994"/>
                        <a:pt x="508682" y="1419706"/>
                        <a:pt x="505348" y="1395894"/>
                      </a:cubicBezTo>
                      <a:cubicBezTo>
                        <a:pt x="494204" y="1304263"/>
                        <a:pt x="446770" y="1072044"/>
                        <a:pt x="246840" y="955363"/>
                      </a:cubicBezTo>
                      <a:lnTo>
                        <a:pt x="232838" y="952791"/>
                      </a:lnTo>
                      <a:lnTo>
                        <a:pt x="231600" y="952791"/>
                      </a:lnTo>
                      <a:lnTo>
                        <a:pt x="132159" y="934312"/>
                      </a:lnTo>
                      <a:cubicBezTo>
                        <a:pt x="132159" y="934312"/>
                        <a:pt x="106251" y="830871"/>
                        <a:pt x="87582" y="749813"/>
                      </a:cubicBezTo>
                      <a:cubicBezTo>
                        <a:pt x="68913" y="668755"/>
                        <a:pt x="23383" y="596366"/>
                        <a:pt x="21669" y="510831"/>
                      </a:cubicBezTo>
                      <a:cubicBezTo>
                        <a:pt x="21669" y="506069"/>
                        <a:pt x="21669" y="501306"/>
                        <a:pt x="21669" y="496639"/>
                      </a:cubicBezTo>
                      <a:cubicBezTo>
                        <a:pt x="22336" y="441013"/>
                        <a:pt x="34051" y="387863"/>
                        <a:pt x="42052" y="342048"/>
                      </a:cubicBezTo>
                      <a:cubicBezTo>
                        <a:pt x="45627" y="323163"/>
                        <a:pt x="48045" y="304078"/>
                        <a:pt x="49291" y="284898"/>
                      </a:cubicBezTo>
                      <a:cubicBezTo>
                        <a:pt x="51958" y="226033"/>
                        <a:pt x="5572" y="160120"/>
                        <a:pt x="1095" y="119068"/>
                      </a:cubicBezTo>
                      <a:cubicBezTo>
                        <a:pt x="-3382" y="78015"/>
                        <a:pt x="1095" y="-8472"/>
                        <a:pt x="109013" y="672"/>
                      </a:cubicBezTo>
                      <a:cubicBezTo>
                        <a:pt x="126635" y="2101"/>
                        <a:pt x="142732" y="3529"/>
                        <a:pt x="157781" y="4958"/>
                      </a:cubicBezTo>
                      <a:cubicBezTo>
                        <a:pt x="172831" y="6387"/>
                        <a:pt x="188833" y="8197"/>
                        <a:pt x="202453" y="9911"/>
                      </a:cubicBezTo>
                      <a:cubicBezTo>
                        <a:pt x="207311" y="10483"/>
                        <a:pt x="211978" y="11245"/>
                        <a:pt x="216741" y="12007"/>
                      </a:cubicBezTo>
                      <a:cubicBezTo>
                        <a:pt x="235828" y="14579"/>
                        <a:pt x="254705" y="18526"/>
                        <a:pt x="273224" y="23818"/>
                      </a:cubicBezTo>
                      <a:cubicBezTo>
                        <a:pt x="288077" y="28077"/>
                        <a:pt x="302394" y="34021"/>
                        <a:pt x="315896" y="41534"/>
                      </a:cubicBezTo>
                      <a:cubicBezTo>
                        <a:pt x="357711" y="64870"/>
                        <a:pt x="453437" y="35057"/>
                        <a:pt x="465153" y="31343"/>
                      </a:cubicBezTo>
                      <a:lnTo>
                        <a:pt x="466296" y="31343"/>
                      </a:lnTo>
                      <a:cubicBezTo>
                        <a:pt x="487061" y="30009"/>
                        <a:pt x="505444" y="28485"/>
                        <a:pt x="521827" y="27056"/>
                      </a:cubicBezTo>
                      <a:cubicBezTo>
                        <a:pt x="538210" y="25628"/>
                        <a:pt x="551830" y="24485"/>
                        <a:pt x="564213" y="23246"/>
                      </a:cubicBezTo>
                      <a:cubicBezTo>
                        <a:pt x="600598" y="19436"/>
                        <a:pt x="622030" y="16293"/>
                        <a:pt x="633174" y="14960"/>
                      </a:cubicBezTo>
                      <a:lnTo>
                        <a:pt x="633174" y="14960"/>
                      </a:lnTo>
                      <a:cubicBezTo>
                        <a:pt x="639746" y="14960"/>
                        <a:pt x="649176" y="104399"/>
                        <a:pt x="659272" y="224510"/>
                      </a:cubicBezTo>
                      <a:cubicBezTo>
                        <a:pt x="664797" y="289851"/>
                        <a:pt x="670417" y="364241"/>
                        <a:pt x="675941" y="438250"/>
                      </a:cubicBezTo>
                      <a:cubicBezTo>
                        <a:pt x="687181" y="592079"/>
                        <a:pt x="697753" y="744479"/>
                        <a:pt x="703945" y="809726"/>
                      </a:cubicBezTo>
                      <a:cubicBezTo>
                        <a:pt x="704897" y="820298"/>
                        <a:pt x="705850" y="828776"/>
                        <a:pt x="706516" y="834395"/>
                      </a:cubicBezTo>
                      <a:cubicBezTo>
                        <a:pt x="716422" y="904023"/>
                        <a:pt x="774620" y="1145196"/>
                        <a:pt x="654415" y="1314741"/>
                      </a:cubicBezTo>
                      <a:close/>
                    </a:path>
                  </a:pathLst>
                </a:custGeom>
                <a:solidFill>
                  <a:srgbClr val="C3DCF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91" name="任意多边形: 形状 790">
                  <a:extLst>
                    <a:ext uri="{FF2B5EF4-FFF2-40B4-BE49-F238E27FC236}">
                      <a16:creationId xmlns:a16="http://schemas.microsoft.com/office/drawing/2014/main" id="{AEE812B2-9D1B-12A3-AB12-1ADAFD551E05}"/>
                    </a:ext>
                  </a:extLst>
                </p:cNvPr>
                <p:cNvSpPr/>
                <p:nvPr/>
              </p:nvSpPr>
              <p:spPr>
                <a:xfrm>
                  <a:off x="4650153" y="2355146"/>
                  <a:ext cx="658986" cy="463812"/>
                </a:xfrm>
                <a:custGeom>
                  <a:avLst/>
                  <a:gdLst>
                    <a:gd name="connsiteX0" fmla="*/ 658987 w 658986"/>
                    <a:gd name="connsiteY0" fmla="*/ 224605 h 463812"/>
                    <a:gd name="connsiteX1" fmla="*/ 574119 w 658986"/>
                    <a:gd name="connsiteY1" fmla="*/ 287946 h 463812"/>
                    <a:gd name="connsiteX2" fmla="*/ 231219 w 658986"/>
                    <a:gd name="connsiteY2" fmla="*/ 458444 h 463812"/>
                    <a:gd name="connsiteX3" fmla="*/ 89201 w 658986"/>
                    <a:gd name="connsiteY3" fmla="*/ 391769 h 463812"/>
                    <a:gd name="connsiteX4" fmla="*/ 42052 w 658986"/>
                    <a:gd name="connsiteY4" fmla="*/ 342048 h 463812"/>
                    <a:gd name="connsiteX5" fmla="*/ 49291 w 658986"/>
                    <a:gd name="connsiteY5" fmla="*/ 284898 h 463812"/>
                    <a:gd name="connsiteX6" fmla="*/ 1095 w 658986"/>
                    <a:gd name="connsiteY6" fmla="*/ 119068 h 463812"/>
                    <a:gd name="connsiteX7" fmla="*/ 109013 w 658986"/>
                    <a:gd name="connsiteY7" fmla="*/ 672 h 463812"/>
                    <a:gd name="connsiteX8" fmla="*/ 157781 w 658986"/>
                    <a:gd name="connsiteY8" fmla="*/ 4958 h 463812"/>
                    <a:gd name="connsiteX9" fmla="*/ 202453 w 658986"/>
                    <a:gd name="connsiteY9" fmla="*/ 9911 h 463812"/>
                    <a:gd name="connsiteX10" fmla="*/ 273224 w 658986"/>
                    <a:gd name="connsiteY10" fmla="*/ 23818 h 463812"/>
                    <a:gd name="connsiteX11" fmla="*/ 315896 w 658986"/>
                    <a:gd name="connsiteY11" fmla="*/ 41534 h 463812"/>
                    <a:gd name="connsiteX12" fmla="*/ 465153 w 658986"/>
                    <a:gd name="connsiteY12" fmla="*/ 31343 h 463812"/>
                    <a:gd name="connsiteX13" fmla="*/ 466296 w 658986"/>
                    <a:gd name="connsiteY13" fmla="*/ 31343 h 463812"/>
                    <a:gd name="connsiteX14" fmla="*/ 564213 w 658986"/>
                    <a:gd name="connsiteY14" fmla="*/ 23246 h 463812"/>
                    <a:gd name="connsiteX15" fmla="*/ 633174 w 658986"/>
                    <a:gd name="connsiteY15" fmla="*/ 14960 h 463812"/>
                    <a:gd name="connsiteX16" fmla="*/ 633174 w 658986"/>
                    <a:gd name="connsiteY16" fmla="*/ 14960 h 463812"/>
                    <a:gd name="connsiteX17" fmla="*/ 658987 w 658986"/>
                    <a:gd name="connsiteY17" fmla="*/ 224605 h 4638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658986" h="463812">
                      <a:moveTo>
                        <a:pt x="658987" y="224605"/>
                      </a:moveTo>
                      <a:cubicBezTo>
                        <a:pt x="628853" y="243127"/>
                        <a:pt x="600449" y="264327"/>
                        <a:pt x="574119" y="287946"/>
                      </a:cubicBezTo>
                      <a:cubicBezTo>
                        <a:pt x="467820" y="381101"/>
                        <a:pt x="391525" y="489305"/>
                        <a:pt x="231219" y="458444"/>
                      </a:cubicBezTo>
                      <a:cubicBezTo>
                        <a:pt x="178697" y="449547"/>
                        <a:pt x="129596" y="426495"/>
                        <a:pt x="89201" y="391769"/>
                      </a:cubicBezTo>
                      <a:cubicBezTo>
                        <a:pt x="72037" y="376630"/>
                        <a:pt x="56259" y="359991"/>
                        <a:pt x="42052" y="342048"/>
                      </a:cubicBezTo>
                      <a:cubicBezTo>
                        <a:pt x="45628" y="323163"/>
                        <a:pt x="48045" y="304078"/>
                        <a:pt x="49291" y="284898"/>
                      </a:cubicBezTo>
                      <a:cubicBezTo>
                        <a:pt x="51958" y="226034"/>
                        <a:pt x="5572" y="160121"/>
                        <a:pt x="1095" y="119068"/>
                      </a:cubicBezTo>
                      <a:cubicBezTo>
                        <a:pt x="-3382" y="78015"/>
                        <a:pt x="1095" y="-8472"/>
                        <a:pt x="109013" y="672"/>
                      </a:cubicBezTo>
                      <a:cubicBezTo>
                        <a:pt x="126634" y="2101"/>
                        <a:pt x="142732" y="3530"/>
                        <a:pt x="157781" y="4958"/>
                      </a:cubicBezTo>
                      <a:cubicBezTo>
                        <a:pt x="172831" y="6387"/>
                        <a:pt x="188833" y="8197"/>
                        <a:pt x="202453" y="9911"/>
                      </a:cubicBezTo>
                      <a:cubicBezTo>
                        <a:pt x="226378" y="12643"/>
                        <a:pt x="250045" y="17293"/>
                        <a:pt x="273224" y="23818"/>
                      </a:cubicBezTo>
                      <a:cubicBezTo>
                        <a:pt x="288077" y="28077"/>
                        <a:pt x="302394" y="34021"/>
                        <a:pt x="315896" y="41534"/>
                      </a:cubicBezTo>
                      <a:cubicBezTo>
                        <a:pt x="357711" y="64871"/>
                        <a:pt x="453437" y="35057"/>
                        <a:pt x="465153" y="31343"/>
                      </a:cubicBezTo>
                      <a:lnTo>
                        <a:pt x="466296" y="31343"/>
                      </a:lnTo>
                      <a:cubicBezTo>
                        <a:pt x="507063" y="28580"/>
                        <a:pt x="539162" y="25723"/>
                        <a:pt x="564213" y="23246"/>
                      </a:cubicBezTo>
                      <a:cubicBezTo>
                        <a:pt x="600599" y="19436"/>
                        <a:pt x="622030" y="16293"/>
                        <a:pt x="633174" y="14960"/>
                      </a:cubicBezTo>
                      <a:lnTo>
                        <a:pt x="633174" y="14960"/>
                      </a:lnTo>
                      <a:cubicBezTo>
                        <a:pt x="639460" y="15055"/>
                        <a:pt x="648890" y="104494"/>
                        <a:pt x="658987" y="224605"/>
                      </a:cubicBezTo>
                      <a:close/>
                    </a:path>
                  </a:pathLst>
                </a:custGeom>
                <a:solidFill>
                  <a:srgbClr val="D0E5F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92" name="任意多边形: 形状 791">
                  <a:extLst>
                    <a:ext uri="{FF2B5EF4-FFF2-40B4-BE49-F238E27FC236}">
                      <a16:creationId xmlns:a16="http://schemas.microsoft.com/office/drawing/2014/main" id="{BD04C3DB-A1D9-0E3C-7EED-D5EAEB2080E1}"/>
                    </a:ext>
                  </a:extLst>
                </p:cNvPr>
                <p:cNvSpPr/>
                <p:nvPr/>
              </p:nvSpPr>
              <p:spPr>
                <a:xfrm>
                  <a:off x="4799814" y="2368200"/>
                  <a:ext cx="371594" cy="977741"/>
                </a:xfrm>
                <a:custGeom>
                  <a:avLst/>
                  <a:gdLst>
                    <a:gd name="connsiteX0" fmla="*/ 262819 w 371594"/>
                    <a:gd name="connsiteY0" fmla="*/ 697516 h 977741"/>
                    <a:gd name="connsiteX1" fmla="*/ 318921 w 371594"/>
                    <a:gd name="connsiteY1" fmla="*/ 977741 h 977741"/>
                    <a:gd name="connsiteX2" fmla="*/ 82415 w 371594"/>
                    <a:gd name="connsiteY2" fmla="*/ 939641 h 977741"/>
                    <a:gd name="connsiteX3" fmla="*/ 81177 w 371594"/>
                    <a:gd name="connsiteY3" fmla="*/ 939641 h 977741"/>
                    <a:gd name="connsiteX4" fmla="*/ 29647 w 371594"/>
                    <a:gd name="connsiteY4" fmla="*/ 647795 h 977741"/>
                    <a:gd name="connsiteX5" fmla="*/ 1072 w 371594"/>
                    <a:gd name="connsiteY5" fmla="*/ 419767 h 977741"/>
                    <a:gd name="connsiteX6" fmla="*/ 32790 w 371594"/>
                    <a:gd name="connsiteY6" fmla="*/ 229267 h 977741"/>
                    <a:gd name="connsiteX7" fmla="*/ 66508 w 371594"/>
                    <a:gd name="connsiteY7" fmla="*/ 0 h 977741"/>
                    <a:gd name="connsiteX8" fmla="*/ 96798 w 371594"/>
                    <a:gd name="connsiteY8" fmla="*/ 5239 h 977741"/>
                    <a:gd name="connsiteX9" fmla="*/ 103275 w 371594"/>
                    <a:gd name="connsiteY9" fmla="*/ 6667 h 977741"/>
                    <a:gd name="connsiteX10" fmla="*/ 122992 w 371594"/>
                    <a:gd name="connsiteY10" fmla="*/ 11811 h 977741"/>
                    <a:gd name="connsiteX11" fmla="*/ 165664 w 371594"/>
                    <a:gd name="connsiteY11" fmla="*/ 29527 h 977741"/>
                    <a:gd name="connsiteX12" fmla="*/ 314921 w 371594"/>
                    <a:gd name="connsiteY12" fmla="*/ 19336 h 977741"/>
                    <a:gd name="connsiteX13" fmla="*/ 316063 w 371594"/>
                    <a:gd name="connsiteY13" fmla="*/ 19336 h 977741"/>
                    <a:gd name="connsiteX14" fmla="*/ 352258 w 371594"/>
                    <a:gd name="connsiteY14" fmla="*/ 16669 h 977741"/>
                    <a:gd name="connsiteX15" fmla="*/ 358926 w 371594"/>
                    <a:gd name="connsiteY15" fmla="*/ 16097 h 977741"/>
                    <a:gd name="connsiteX16" fmla="*/ 371594 w 371594"/>
                    <a:gd name="connsiteY16" fmla="*/ 15050 h 977741"/>
                    <a:gd name="connsiteX17" fmla="*/ 255389 w 371594"/>
                    <a:gd name="connsiteY17" fmla="*/ 418433 h 977741"/>
                    <a:gd name="connsiteX18" fmla="*/ 249388 w 371594"/>
                    <a:gd name="connsiteY18" fmla="*/ 453961 h 977741"/>
                    <a:gd name="connsiteX19" fmla="*/ 262819 w 371594"/>
                    <a:gd name="connsiteY19" fmla="*/ 697516 h 9777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371594" h="977741">
                      <a:moveTo>
                        <a:pt x="262819" y="697516"/>
                      </a:moveTo>
                      <a:cubicBezTo>
                        <a:pt x="275641" y="792005"/>
                        <a:pt x="294379" y="885598"/>
                        <a:pt x="318921" y="977741"/>
                      </a:cubicBezTo>
                      <a:lnTo>
                        <a:pt x="82415" y="939641"/>
                      </a:lnTo>
                      <a:lnTo>
                        <a:pt x="81177" y="939641"/>
                      </a:lnTo>
                      <a:cubicBezTo>
                        <a:pt x="81177" y="939641"/>
                        <a:pt x="74509" y="787241"/>
                        <a:pt x="29647" y="647795"/>
                      </a:cubicBezTo>
                      <a:cubicBezTo>
                        <a:pt x="6259" y="574172"/>
                        <a:pt x="-3426" y="496884"/>
                        <a:pt x="1072" y="419767"/>
                      </a:cubicBezTo>
                      <a:cubicBezTo>
                        <a:pt x="5364" y="355379"/>
                        <a:pt x="15988" y="291571"/>
                        <a:pt x="32790" y="229267"/>
                      </a:cubicBezTo>
                      <a:cubicBezTo>
                        <a:pt x="50636" y="153963"/>
                        <a:pt x="61918" y="77253"/>
                        <a:pt x="66508" y="0"/>
                      </a:cubicBezTo>
                      <a:cubicBezTo>
                        <a:pt x="77367" y="1524"/>
                        <a:pt x="87368" y="3238"/>
                        <a:pt x="96798" y="5239"/>
                      </a:cubicBezTo>
                      <a:lnTo>
                        <a:pt x="103275" y="6667"/>
                      </a:lnTo>
                      <a:cubicBezTo>
                        <a:pt x="110260" y="8192"/>
                        <a:pt x="116832" y="9906"/>
                        <a:pt x="122992" y="11811"/>
                      </a:cubicBezTo>
                      <a:cubicBezTo>
                        <a:pt x="137845" y="16070"/>
                        <a:pt x="152162" y="22014"/>
                        <a:pt x="165664" y="29527"/>
                      </a:cubicBezTo>
                      <a:cubicBezTo>
                        <a:pt x="207479" y="52864"/>
                        <a:pt x="303205" y="23050"/>
                        <a:pt x="314921" y="19336"/>
                      </a:cubicBezTo>
                      <a:lnTo>
                        <a:pt x="316063" y="19336"/>
                      </a:lnTo>
                      <a:cubicBezTo>
                        <a:pt x="329017" y="18383"/>
                        <a:pt x="341114" y="17621"/>
                        <a:pt x="352258" y="16669"/>
                      </a:cubicBezTo>
                      <a:lnTo>
                        <a:pt x="358926" y="16097"/>
                      </a:lnTo>
                      <a:lnTo>
                        <a:pt x="371594" y="15050"/>
                      </a:lnTo>
                      <a:cubicBezTo>
                        <a:pt x="353687" y="70009"/>
                        <a:pt x="279583" y="298132"/>
                        <a:pt x="255389" y="418433"/>
                      </a:cubicBezTo>
                      <a:cubicBezTo>
                        <a:pt x="252817" y="431768"/>
                        <a:pt x="250722" y="443770"/>
                        <a:pt x="249388" y="453961"/>
                      </a:cubicBezTo>
                      <a:cubicBezTo>
                        <a:pt x="242435" y="508825"/>
                        <a:pt x="249674" y="602456"/>
                        <a:pt x="262819" y="697516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93" name="任意多边形: 形状 792">
                  <a:extLst>
                    <a:ext uri="{FF2B5EF4-FFF2-40B4-BE49-F238E27FC236}">
                      <a16:creationId xmlns:a16="http://schemas.microsoft.com/office/drawing/2014/main" id="{753F5EBC-1C1B-3B0D-ED6A-97709A94E055}"/>
                    </a:ext>
                  </a:extLst>
                </p:cNvPr>
                <p:cNvSpPr/>
                <p:nvPr/>
              </p:nvSpPr>
              <p:spPr>
                <a:xfrm>
                  <a:off x="4801552" y="2368010"/>
                  <a:ext cx="370522" cy="451301"/>
                </a:xfrm>
                <a:custGeom>
                  <a:avLst/>
                  <a:gdLst>
                    <a:gd name="connsiteX0" fmla="*/ 370523 w 370522"/>
                    <a:gd name="connsiteY0" fmla="*/ 14288 h 451301"/>
                    <a:gd name="connsiteX1" fmla="*/ 254318 w 370522"/>
                    <a:gd name="connsiteY1" fmla="*/ 417671 h 451301"/>
                    <a:gd name="connsiteX2" fmla="*/ 79915 w 370522"/>
                    <a:gd name="connsiteY2" fmla="*/ 445580 h 451301"/>
                    <a:gd name="connsiteX3" fmla="*/ 0 w 370522"/>
                    <a:gd name="connsiteY3" fmla="*/ 419767 h 451301"/>
                    <a:gd name="connsiteX4" fmla="*/ 31718 w 370522"/>
                    <a:gd name="connsiteY4" fmla="*/ 229267 h 451301"/>
                    <a:gd name="connsiteX5" fmla="*/ 65437 w 370522"/>
                    <a:gd name="connsiteY5" fmla="*/ 0 h 451301"/>
                    <a:gd name="connsiteX6" fmla="*/ 95726 w 370522"/>
                    <a:gd name="connsiteY6" fmla="*/ 5239 h 451301"/>
                    <a:gd name="connsiteX7" fmla="*/ 102203 w 370522"/>
                    <a:gd name="connsiteY7" fmla="*/ 6668 h 451301"/>
                    <a:gd name="connsiteX8" fmla="*/ 121920 w 370522"/>
                    <a:gd name="connsiteY8" fmla="*/ 11811 h 451301"/>
                    <a:gd name="connsiteX9" fmla="*/ 164592 w 370522"/>
                    <a:gd name="connsiteY9" fmla="*/ 29528 h 451301"/>
                    <a:gd name="connsiteX10" fmla="*/ 313849 w 370522"/>
                    <a:gd name="connsiteY10" fmla="*/ 19336 h 451301"/>
                    <a:gd name="connsiteX11" fmla="*/ 314992 w 370522"/>
                    <a:gd name="connsiteY11" fmla="*/ 19336 h 451301"/>
                    <a:gd name="connsiteX12" fmla="*/ 351187 w 370522"/>
                    <a:gd name="connsiteY12" fmla="*/ 16669 h 451301"/>
                    <a:gd name="connsiteX13" fmla="*/ 357855 w 370522"/>
                    <a:gd name="connsiteY13" fmla="*/ 16097 h 4513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370522" h="451301">
                      <a:moveTo>
                        <a:pt x="370523" y="14288"/>
                      </a:moveTo>
                      <a:cubicBezTo>
                        <a:pt x="352616" y="69247"/>
                        <a:pt x="278511" y="297371"/>
                        <a:pt x="254318" y="417671"/>
                      </a:cubicBezTo>
                      <a:cubicBezTo>
                        <a:pt x="201863" y="448857"/>
                        <a:pt x="139482" y="458840"/>
                        <a:pt x="79915" y="445580"/>
                      </a:cubicBezTo>
                      <a:cubicBezTo>
                        <a:pt x="52281" y="440434"/>
                        <a:pt x="25423" y="431759"/>
                        <a:pt x="0" y="419767"/>
                      </a:cubicBezTo>
                      <a:cubicBezTo>
                        <a:pt x="4292" y="355379"/>
                        <a:pt x="14917" y="291571"/>
                        <a:pt x="31718" y="229267"/>
                      </a:cubicBezTo>
                      <a:cubicBezTo>
                        <a:pt x="49565" y="153963"/>
                        <a:pt x="60846" y="77253"/>
                        <a:pt x="65437" y="0"/>
                      </a:cubicBezTo>
                      <a:cubicBezTo>
                        <a:pt x="76295" y="1524"/>
                        <a:pt x="86297" y="3239"/>
                        <a:pt x="95726" y="5239"/>
                      </a:cubicBezTo>
                      <a:lnTo>
                        <a:pt x="102203" y="6668"/>
                      </a:lnTo>
                      <a:cubicBezTo>
                        <a:pt x="109188" y="8192"/>
                        <a:pt x="115761" y="9906"/>
                        <a:pt x="121920" y="11811"/>
                      </a:cubicBezTo>
                      <a:cubicBezTo>
                        <a:pt x="136773" y="16070"/>
                        <a:pt x="151090" y="22014"/>
                        <a:pt x="164592" y="29528"/>
                      </a:cubicBezTo>
                      <a:cubicBezTo>
                        <a:pt x="206407" y="52864"/>
                        <a:pt x="302133" y="23051"/>
                        <a:pt x="313849" y="19336"/>
                      </a:cubicBezTo>
                      <a:lnTo>
                        <a:pt x="314992" y="19336"/>
                      </a:lnTo>
                      <a:cubicBezTo>
                        <a:pt x="327946" y="18383"/>
                        <a:pt x="340043" y="17621"/>
                        <a:pt x="351187" y="16669"/>
                      </a:cubicBezTo>
                      <a:lnTo>
                        <a:pt x="357855" y="16097"/>
                      </a:lnTo>
                      <a:close/>
                    </a:path>
                  </a:pathLst>
                </a:custGeom>
                <a:solidFill>
                  <a:srgbClr val="F9F9F9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94" name="任意多边形: 形状 793">
                  <a:extLst>
                    <a:ext uri="{FF2B5EF4-FFF2-40B4-BE49-F238E27FC236}">
                      <a16:creationId xmlns:a16="http://schemas.microsoft.com/office/drawing/2014/main" id="{9E660019-3657-3398-DFAD-4D88A7E21FF9}"/>
                    </a:ext>
                  </a:extLst>
                </p:cNvPr>
                <p:cNvSpPr/>
                <p:nvPr/>
              </p:nvSpPr>
              <p:spPr>
                <a:xfrm>
                  <a:off x="5046585" y="2378487"/>
                  <a:ext cx="184354" cy="687228"/>
                </a:xfrm>
                <a:custGeom>
                  <a:avLst/>
                  <a:gdLst>
                    <a:gd name="connsiteX0" fmla="*/ 116727 w 184354"/>
                    <a:gd name="connsiteY0" fmla="*/ 280035 h 687228"/>
                    <a:gd name="connsiteX1" fmla="*/ 171972 w 184354"/>
                    <a:gd name="connsiteY1" fmla="*/ 406051 h 687228"/>
                    <a:gd name="connsiteX2" fmla="*/ 16048 w 184354"/>
                    <a:gd name="connsiteY2" fmla="*/ 687229 h 687228"/>
                    <a:gd name="connsiteX3" fmla="*/ 2808 w 184354"/>
                    <a:gd name="connsiteY3" fmla="*/ 442722 h 687228"/>
                    <a:gd name="connsiteX4" fmla="*/ 125014 w 184354"/>
                    <a:gd name="connsiteY4" fmla="*/ 3810 h 687228"/>
                    <a:gd name="connsiteX5" fmla="*/ 167400 w 184354"/>
                    <a:gd name="connsiteY5" fmla="*/ 0 h 687228"/>
                    <a:gd name="connsiteX6" fmla="*/ 184354 w 184354"/>
                    <a:gd name="connsiteY6" fmla="*/ 239268 h 687228"/>
                    <a:gd name="connsiteX7" fmla="*/ 116727 w 184354"/>
                    <a:gd name="connsiteY7" fmla="*/ 280035 h 6872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84354" h="687228">
                      <a:moveTo>
                        <a:pt x="116727" y="280035"/>
                      </a:moveTo>
                      <a:lnTo>
                        <a:pt x="171972" y="406051"/>
                      </a:lnTo>
                      <a:cubicBezTo>
                        <a:pt x="156160" y="433006"/>
                        <a:pt x="58624" y="609886"/>
                        <a:pt x="16048" y="687229"/>
                      </a:cubicBezTo>
                      <a:cubicBezTo>
                        <a:pt x="2903" y="591979"/>
                        <a:pt x="-4336" y="498538"/>
                        <a:pt x="2808" y="442722"/>
                      </a:cubicBezTo>
                      <a:cubicBezTo>
                        <a:pt x="16048" y="339280"/>
                        <a:pt x="105106" y="64865"/>
                        <a:pt x="125014" y="3810"/>
                      </a:cubicBezTo>
                      <a:cubicBezTo>
                        <a:pt x="141016" y="2572"/>
                        <a:pt x="155017" y="1238"/>
                        <a:pt x="167400" y="0"/>
                      </a:cubicBezTo>
                      <a:lnTo>
                        <a:pt x="184354" y="239268"/>
                      </a:lnTo>
                      <a:cubicBezTo>
                        <a:pt x="171972" y="247459"/>
                        <a:pt x="116727" y="280035"/>
                        <a:pt x="116727" y="280035"/>
                      </a:cubicBezTo>
                      <a:close/>
                    </a:path>
                  </a:pathLst>
                </a:custGeom>
                <a:solidFill>
                  <a:srgbClr val="A7CA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95" name="任意多边形: 形状 794">
                  <a:extLst>
                    <a:ext uri="{FF2B5EF4-FFF2-40B4-BE49-F238E27FC236}">
                      <a16:creationId xmlns:a16="http://schemas.microsoft.com/office/drawing/2014/main" id="{AF82F898-03EF-1A6E-E018-565300CB9968}"/>
                    </a:ext>
                  </a:extLst>
                </p:cNvPr>
                <p:cNvSpPr/>
                <p:nvPr/>
              </p:nvSpPr>
              <p:spPr>
                <a:xfrm>
                  <a:off x="4729162" y="2365533"/>
                  <a:ext cx="136969" cy="650462"/>
                </a:xfrm>
                <a:custGeom>
                  <a:avLst/>
                  <a:gdLst>
                    <a:gd name="connsiteX0" fmla="*/ 103632 w 136969"/>
                    <a:gd name="connsiteY0" fmla="*/ 231362 h 650462"/>
                    <a:gd name="connsiteX1" fmla="*/ 100298 w 136969"/>
                    <a:gd name="connsiteY1" fmla="*/ 650462 h 650462"/>
                    <a:gd name="connsiteX2" fmla="*/ 0 w 136969"/>
                    <a:gd name="connsiteY2" fmla="*/ 420148 h 650462"/>
                    <a:gd name="connsiteX3" fmla="*/ 61913 w 136969"/>
                    <a:gd name="connsiteY3" fmla="*/ 281654 h 650462"/>
                    <a:gd name="connsiteX4" fmla="*/ 30289 w 136969"/>
                    <a:gd name="connsiteY4" fmla="*/ 240125 h 650462"/>
                    <a:gd name="connsiteX5" fmla="*/ 122682 w 136969"/>
                    <a:gd name="connsiteY5" fmla="*/ 0 h 650462"/>
                    <a:gd name="connsiteX6" fmla="*/ 136970 w 136969"/>
                    <a:gd name="connsiteY6" fmla="*/ 2096 h 650462"/>
                    <a:gd name="connsiteX7" fmla="*/ 103632 w 136969"/>
                    <a:gd name="connsiteY7" fmla="*/ 231362 h 6504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36969" h="650462">
                      <a:moveTo>
                        <a:pt x="103632" y="231362"/>
                      </a:moveTo>
                      <a:cubicBezTo>
                        <a:pt x="83344" y="313372"/>
                        <a:pt x="43148" y="472345"/>
                        <a:pt x="100298" y="650462"/>
                      </a:cubicBezTo>
                      <a:cubicBezTo>
                        <a:pt x="52474" y="580795"/>
                        <a:pt x="18429" y="502616"/>
                        <a:pt x="0" y="420148"/>
                      </a:cubicBezTo>
                      <a:lnTo>
                        <a:pt x="61913" y="281654"/>
                      </a:lnTo>
                      <a:lnTo>
                        <a:pt x="30289" y="240125"/>
                      </a:lnTo>
                      <a:cubicBezTo>
                        <a:pt x="30289" y="240125"/>
                        <a:pt x="64675" y="144875"/>
                        <a:pt x="122682" y="0"/>
                      </a:cubicBezTo>
                      <a:cubicBezTo>
                        <a:pt x="127540" y="571"/>
                        <a:pt x="132207" y="1333"/>
                        <a:pt x="136970" y="2096"/>
                      </a:cubicBezTo>
                      <a:cubicBezTo>
                        <a:pt x="132504" y="79338"/>
                        <a:pt x="121350" y="156047"/>
                        <a:pt x="103632" y="231362"/>
                      </a:cubicBezTo>
                      <a:close/>
                    </a:path>
                  </a:pathLst>
                </a:custGeom>
                <a:solidFill>
                  <a:srgbClr val="A7CA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96" name="任意多边形: 形状 795">
                  <a:extLst>
                    <a:ext uri="{FF2B5EF4-FFF2-40B4-BE49-F238E27FC236}">
                      <a16:creationId xmlns:a16="http://schemas.microsoft.com/office/drawing/2014/main" id="{C14316BB-FD06-133F-0BD5-60A4E9F50596}"/>
                    </a:ext>
                  </a:extLst>
                </p:cNvPr>
                <p:cNvSpPr/>
                <p:nvPr/>
              </p:nvSpPr>
              <p:spPr>
                <a:xfrm>
                  <a:off x="5001655" y="2368947"/>
                  <a:ext cx="185192" cy="199109"/>
                </a:xfrm>
                <a:custGeom>
                  <a:avLst/>
                  <a:gdLst>
                    <a:gd name="connsiteX0" fmla="*/ 143274 w 185192"/>
                    <a:gd name="connsiteY0" fmla="*/ 2777 h 199109"/>
                    <a:gd name="connsiteX1" fmla="*/ 185184 w 185192"/>
                    <a:gd name="connsiteY1" fmla="*/ 12302 h 199109"/>
                    <a:gd name="connsiteX2" fmla="*/ 120509 w 185192"/>
                    <a:gd name="connsiteY2" fmla="*/ 199088 h 199109"/>
                    <a:gd name="connsiteX3" fmla="*/ 70026 w 185192"/>
                    <a:gd name="connsiteY3" fmla="*/ 121268 h 199109"/>
                    <a:gd name="connsiteX4" fmla="*/ 18 w 185192"/>
                    <a:gd name="connsiteY4" fmla="*/ 123840 h 199109"/>
                    <a:gd name="connsiteX5" fmla="*/ 143274 w 185192"/>
                    <a:gd name="connsiteY5" fmla="*/ 2777 h 1991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85192" h="199109">
                      <a:moveTo>
                        <a:pt x="143274" y="2777"/>
                      </a:moveTo>
                      <a:cubicBezTo>
                        <a:pt x="166419" y="-4081"/>
                        <a:pt x="185660" y="2777"/>
                        <a:pt x="185184" y="12302"/>
                      </a:cubicBezTo>
                      <a:cubicBezTo>
                        <a:pt x="184041" y="37734"/>
                        <a:pt x="139654" y="191277"/>
                        <a:pt x="120509" y="199088"/>
                      </a:cubicBezTo>
                      <a:cubicBezTo>
                        <a:pt x="116985" y="200516"/>
                        <a:pt x="94982" y="129841"/>
                        <a:pt x="70026" y="121268"/>
                      </a:cubicBezTo>
                      <a:cubicBezTo>
                        <a:pt x="45071" y="112696"/>
                        <a:pt x="-1030" y="124412"/>
                        <a:pt x="18" y="123840"/>
                      </a:cubicBezTo>
                      <a:cubicBezTo>
                        <a:pt x="1065" y="123269"/>
                        <a:pt x="93458" y="-13225"/>
                        <a:pt x="143274" y="2777"/>
                      </a:cubicBezTo>
                      <a:close/>
                    </a:path>
                  </a:pathLst>
                </a:custGeom>
                <a:solidFill>
                  <a:srgbClr val="683F1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97" name="任意多边形: 形状 796">
                  <a:extLst>
                    <a:ext uri="{FF2B5EF4-FFF2-40B4-BE49-F238E27FC236}">
                      <a16:creationId xmlns:a16="http://schemas.microsoft.com/office/drawing/2014/main" id="{7CA9AD13-61D5-5361-2997-A2BF4EF7CC94}"/>
                    </a:ext>
                  </a:extLst>
                </p:cNvPr>
                <p:cNvSpPr/>
                <p:nvPr/>
              </p:nvSpPr>
              <p:spPr>
                <a:xfrm>
                  <a:off x="4845193" y="2355341"/>
                  <a:ext cx="109397" cy="167785"/>
                </a:xfrm>
                <a:custGeom>
                  <a:avLst/>
                  <a:gdLst>
                    <a:gd name="connsiteX0" fmla="*/ 79231 w 109397"/>
                    <a:gd name="connsiteY0" fmla="*/ 10859 h 167785"/>
                    <a:gd name="connsiteX1" fmla="*/ 98758 w 109397"/>
                    <a:gd name="connsiteY1" fmla="*/ 105061 h 167785"/>
                    <a:gd name="connsiteX2" fmla="*/ 49799 w 109397"/>
                    <a:gd name="connsiteY2" fmla="*/ 123635 h 167785"/>
                    <a:gd name="connsiteX3" fmla="*/ 3127 w 109397"/>
                    <a:gd name="connsiteY3" fmla="*/ 167450 h 167785"/>
                    <a:gd name="connsiteX4" fmla="*/ 17890 w 109397"/>
                    <a:gd name="connsiteY4" fmla="*/ 11716 h 167785"/>
                    <a:gd name="connsiteX5" fmla="*/ 79231 w 109397"/>
                    <a:gd name="connsiteY5" fmla="*/ 10859 h 1677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09397" h="167785">
                      <a:moveTo>
                        <a:pt x="79231" y="10859"/>
                      </a:moveTo>
                      <a:cubicBezTo>
                        <a:pt x="118379" y="63627"/>
                        <a:pt x="113045" y="103251"/>
                        <a:pt x="98758" y="105061"/>
                      </a:cubicBezTo>
                      <a:cubicBezTo>
                        <a:pt x="84470" y="106871"/>
                        <a:pt x="67039" y="105537"/>
                        <a:pt x="49799" y="123635"/>
                      </a:cubicBezTo>
                      <a:cubicBezTo>
                        <a:pt x="32559" y="141732"/>
                        <a:pt x="5222" y="171260"/>
                        <a:pt x="3127" y="167450"/>
                      </a:cubicBezTo>
                      <a:cubicBezTo>
                        <a:pt x="-7065" y="148400"/>
                        <a:pt x="10270" y="24575"/>
                        <a:pt x="17890" y="11716"/>
                      </a:cubicBezTo>
                      <a:cubicBezTo>
                        <a:pt x="27320" y="-4096"/>
                        <a:pt x="68659" y="-3429"/>
                        <a:pt x="79231" y="10859"/>
                      </a:cubicBezTo>
                      <a:close/>
                    </a:path>
                  </a:pathLst>
                </a:custGeom>
                <a:solidFill>
                  <a:srgbClr val="683F1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98" name="任意多边形: 形状 797">
                  <a:extLst>
                    <a:ext uri="{FF2B5EF4-FFF2-40B4-BE49-F238E27FC236}">
                      <a16:creationId xmlns:a16="http://schemas.microsoft.com/office/drawing/2014/main" id="{68E0FF09-E34F-1FD2-4A0A-042ED8FDD7AB}"/>
                    </a:ext>
                  </a:extLst>
                </p:cNvPr>
                <p:cNvSpPr/>
                <p:nvPr/>
              </p:nvSpPr>
              <p:spPr>
                <a:xfrm>
                  <a:off x="4906466" y="2550985"/>
                  <a:ext cx="74441" cy="701325"/>
                </a:xfrm>
                <a:custGeom>
                  <a:avLst/>
                  <a:gdLst>
                    <a:gd name="connsiteX0" fmla="*/ 48153 w 74441"/>
                    <a:gd name="connsiteY0" fmla="*/ 0 h 701325"/>
                    <a:gd name="connsiteX1" fmla="*/ 5957 w 74441"/>
                    <a:gd name="connsiteY1" fmla="*/ 201359 h 701325"/>
                    <a:gd name="connsiteX2" fmla="*/ 27102 w 74441"/>
                    <a:gd name="connsiteY2" fmla="*/ 445484 h 701325"/>
                    <a:gd name="connsiteX3" fmla="*/ 48153 w 74441"/>
                    <a:gd name="connsiteY3" fmla="*/ 606076 h 701325"/>
                    <a:gd name="connsiteX4" fmla="*/ 74442 w 74441"/>
                    <a:gd name="connsiteY4" fmla="*/ 701326 h 7013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4441" h="701325">
                      <a:moveTo>
                        <a:pt x="48153" y="0"/>
                      </a:moveTo>
                      <a:cubicBezTo>
                        <a:pt x="43390" y="100679"/>
                        <a:pt x="20054" y="139255"/>
                        <a:pt x="5957" y="201359"/>
                      </a:cubicBezTo>
                      <a:cubicBezTo>
                        <a:pt x="-8140" y="263461"/>
                        <a:pt x="4338" y="348043"/>
                        <a:pt x="27102" y="445484"/>
                      </a:cubicBezTo>
                      <a:cubicBezTo>
                        <a:pt x="49867" y="542925"/>
                        <a:pt x="48629" y="595408"/>
                        <a:pt x="48153" y="606076"/>
                      </a:cubicBezTo>
                      <a:cubicBezTo>
                        <a:pt x="47676" y="616744"/>
                        <a:pt x="25197" y="677894"/>
                        <a:pt x="74442" y="701326"/>
                      </a:cubicBezTo>
                    </a:path>
                  </a:pathLst>
                </a:custGeom>
                <a:noFill/>
                <a:ln w="9525" cap="rnd">
                  <a:solidFill>
                    <a:srgbClr val="DDDDDD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99" name="任意多边形: 形状 798">
                  <a:extLst>
                    <a:ext uri="{FF2B5EF4-FFF2-40B4-BE49-F238E27FC236}">
                      <a16:creationId xmlns:a16="http://schemas.microsoft.com/office/drawing/2014/main" id="{1F49AB07-768B-4A68-F3DA-8725545E0ACE}"/>
                    </a:ext>
                  </a:extLst>
                </p:cNvPr>
                <p:cNvSpPr/>
                <p:nvPr/>
              </p:nvSpPr>
              <p:spPr>
                <a:xfrm>
                  <a:off x="4912443" y="2106802"/>
                  <a:ext cx="232580" cy="398882"/>
                </a:xfrm>
                <a:custGeom>
                  <a:avLst/>
                  <a:gdLst>
                    <a:gd name="connsiteX0" fmla="*/ 232581 w 232580"/>
                    <a:gd name="connsiteY0" fmla="*/ 264922 h 398882"/>
                    <a:gd name="connsiteX1" fmla="*/ 45795 w 232580"/>
                    <a:gd name="connsiteY1" fmla="*/ 396558 h 398882"/>
                    <a:gd name="connsiteX2" fmla="*/ 647 w 232580"/>
                    <a:gd name="connsiteY2" fmla="*/ 256445 h 398882"/>
                    <a:gd name="connsiteX3" fmla="*/ 7695 w 232580"/>
                    <a:gd name="connsiteY3" fmla="*/ 208820 h 398882"/>
                    <a:gd name="connsiteX4" fmla="*/ 22935 w 232580"/>
                    <a:gd name="connsiteY4" fmla="*/ 109093 h 398882"/>
                    <a:gd name="connsiteX5" fmla="*/ 207816 w 232580"/>
                    <a:gd name="connsiteY5" fmla="*/ 44514 h 398882"/>
                    <a:gd name="connsiteX6" fmla="*/ 232581 w 232580"/>
                    <a:gd name="connsiteY6" fmla="*/ 264922 h 3988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32580" h="398882">
                      <a:moveTo>
                        <a:pt x="232581" y="264922"/>
                      </a:moveTo>
                      <a:cubicBezTo>
                        <a:pt x="232581" y="264922"/>
                        <a:pt x="81228" y="419513"/>
                        <a:pt x="45795" y="396558"/>
                      </a:cubicBezTo>
                      <a:cubicBezTo>
                        <a:pt x="10362" y="373602"/>
                        <a:pt x="-3258" y="285877"/>
                        <a:pt x="647" y="256445"/>
                      </a:cubicBezTo>
                      <a:cubicBezTo>
                        <a:pt x="2076" y="246920"/>
                        <a:pt x="4743" y="228822"/>
                        <a:pt x="7695" y="208820"/>
                      </a:cubicBezTo>
                      <a:cubicBezTo>
                        <a:pt x="13887" y="168624"/>
                        <a:pt x="21602" y="119666"/>
                        <a:pt x="22935" y="109093"/>
                      </a:cubicBezTo>
                      <a:cubicBezTo>
                        <a:pt x="27031" y="23368"/>
                        <a:pt x="167620" y="-50451"/>
                        <a:pt x="207816" y="44514"/>
                      </a:cubicBezTo>
                      <a:cubicBezTo>
                        <a:pt x="202006" y="118889"/>
                        <a:pt x="210411" y="193690"/>
                        <a:pt x="232581" y="264922"/>
                      </a:cubicBezTo>
                      <a:close/>
                    </a:path>
                  </a:pathLst>
                </a:custGeom>
                <a:solidFill>
                  <a:srgbClr val="FEBD9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00" name="任意多边形: 形状 799">
                  <a:extLst>
                    <a:ext uri="{FF2B5EF4-FFF2-40B4-BE49-F238E27FC236}">
                      <a16:creationId xmlns:a16="http://schemas.microsoft.com/office/drawing/2014/main" id="{D70266CC-2080-B00F-E8EB-0B0026F6F77D}"/>
                    </a:ext>
                  </a:extLst>
                </p:cNvPr>
                <p:cNvSpPr/>
                <p:nvPr/>
              </p:nvSpPr>
              <p:spPr>
                <a:xfrm>
                  <a:off x="4920138" y="2183606"/>
                  <a:ext cx="108193" cy="131635"/>
                </a:xfrm>
                <a:custGeom>
                  <a:avLst/>
                  <a:gdLst>
                    <a:gd name="connsiteX0" fmla="*/ 0 w 108193"/>
                    <a:gd name="connsiteY0" fmla="*/ 131636 h 131635"/>
                    <a:gd name="connsiteX1" fmla="*/ 15240 w 108193"/>
                    <a:gd name="connsiteY1" fmla="*/ 31909 h 131635"/>
                    <a:gd name="connsiteX2" fmla="*/ 106775 w 108193"/>
                    <a:gd name="connsiteY2" fmla="*/ 0 h 131635"/>
                    <a:gd name="connsiteX3" fmla="*/ 0 w 108193"/>
                    <a:gd name="connsiteY3" fmla="*/ 131636 h 1316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08193" h="131635">
                      <a:moveTo>
                        <a:pt x="0" y="131636"/>
                      </a:moveTo>
                      <a:cubicBezTo>
                        <a:pt x="6191" y="91440"/>
                        <a:pt x="13907" y="42482"/>
                        <a:pt x="15240" y="31909"/>
                      </a:cubicBezTo>
                      <a:lnTo>
                        <a:pt x="106775" y="0"/>
                      </a:lnTo>
                      <a:cubicBezTo>
                        <a:pt x="116396" y="78200"/>
                        <a:pt x="76676" y="122587"/>
                        <a:pt x="0" y="131636"/>
                      </a:cubicBezTo>
                      <a:close/>
                    </a:path>
                  </a:pathLst>
                </a:custGeom>
                <a:solidFill>
                  <a:srgbClr val="F4A789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01" name="任意多边形: 形状 800">
                  <a:extLst>
                    <a:ext uri="{FF2B5EF4-FFF2-40B4-BE49-F238E27FC236}">
                      <a16:creationId xmlns:a16="http://schemas.microsoft.com/office/drawing/2014/main" id="{82A577D8-0D05-2FA3-131B-A679DAEEBE38}"/>
                    </a:ext>
                  </a:extLst>
                </p:cNvPr>
                <p:cNvSpPr/>
                <p:nvPr/>
              </p:nvSpPr>
              <p:spPr>
                <a:xfrm>
                  <a:off x="4671441" y="2554033"/>
                  <a:ext cx="27726" cy="297941"/>
                </a:xfrm>
                <a:custGeom>
                  <a:avLst/>
                  <a:gdLst>
                    <a:gd name="connsiteX0" fmla="*/ 0 w 27726"/>
                    <a:gd name="connsiteY0" fmla="*/ 297942 h 297941"/>
                    <a:gd name="connsiteX1" fmla="*/ 20383 w 27726"/>
                    <a:gd name="connsiteY1" fmla="*/ 143351 h 297941"/>
                    <a:gd name="connsiteX2" fmla="*/ 27622 w 27726"/>
                    <a:gd name="connsiteY2" fmla="*/ 86201 h 297941"/>
                    <a:gd name="connsiteX3" fmla="*/ 7525 w 27726"/>
                    <a:gd name="connsiteY3" fmla="*/ 0 h 2979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726" h="297941">
                      <a:moveTo>
                        <a:pt x="0" y="297942"/>
                      </a:moveTo>
                      <a:cubicBezTo>
                        <a:pt x="667" y="242316"/>
                        <a:pt x="12383" y="189167"/>
                        <a:pt x="20383" y="143351"/>
                      </a:cubicBezTo>
                      <a:cubicBezTo>
                        <a:pt x="23959" y="124467"/>
                        <a:pt x="26376" y="105381"/>
                        <a:pt x="27622" y="86201"/>
                      </a:cubicBezTo>
                      <a:cubicBezTo>
                        <a:pt x="28861" y="57626"/>
                        <a:pt x="18859" y="28004"/>
                        <a:pt x="7525" y="0"/>
                      </a:cubicBezTo>
                    </a:path>
                  </a:pathLst>
                </a:custGeom>
                <a:noFill/>
                <a:ln w="7144" cap="rnd">
                  <a:solidFill>
                    <a:srgbClr val="83ADDF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02" name="任意多边形: 形状 801">
                  <a:extLst>
                    <a:ext uri="{FF2B5EF4-FFF2-40B4-BE49-F238E27FC236}">
                      <a16:creationId xmlns:a16="http://schemas.microsoft.com/office/drawing/2014/main" id="{C695265A-C164-9F0E-F091-A78F8B3CBBF3}"/>
                    </a:ext>
                  </a:extLst>
                </p:cNvPr>
                <p:cNvSpPr/>
                <p:nvPr/>
              </p:nvSpPr>
              <p:spPr>
                <a:xfrm>
                  <a:off x="4896231" y="3310794"/>
                  <a:ext cx="253460" cy="42005"/>
                </a:xfrm>
                <a:custGeom>
                  <a:avLst/>
                  <a:gdLst>
                    <a:gd name="connsiteX0" fmla="*/ 253460 w 253460"/>
                    <a:gd name="connsiteY0" fmla="*/ 42005 h 42005"/>
                    <a:gd name="connsiteX1" fmla="*/ 0 w 253460"/>
                    <a:gd name="connsiteY1" fmla="*/ 0 h 420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53460" h="42005">
                      <a:moveTo>
                        <a:pt x="253460" y="42005"/>
                      </a:moveTo>
                      <a:cubicBezTo>
                        <a:pt x="195167" y="28099"/>
                        <a:pt x="0" y="0"/>
                        <a:pt x="0" y="0"/>
                      </a:cubicBezTo>
                    </a:path>
                  </a:pathLst>
                </a:custGeom>
                <a:noFill/>
                <a:ln w="7144" cap="rnd">
                  <a:solidFill>
                    <a:srgbClr val="83ADDF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03" name="任意多边形: 形状 802">
                  <a:extLst>
                    <a:ext uri="{FF2B5EF4-FFF2-40B4-BE49-F238E27FC236}">
                      <a16:creationId xmlns:a16="http://schemas.microsoft.com/office/drawing/2014/main" id="{7DA305B3-5841-72E9-697C-D6074E77812C}"/>
                    </a:ext>
                  </a:extLst>
                </p:cNvPr>
                <p:cNvSpPr/>
                <p:nvPr/>
              </p:nvSpPr>
              <p:spPr>
                <a:xfrm>
                  <a:off x="3759865" y="3265550"/>
                  <a:ext cx="578709" cy="420624"/>
                </a:xfrm>
                <a:custGeom>
                  <a:avLst/>
                  <a:gdLst>
                    <a:gd name="connsiteX0" fmla="*/ 184723 w 578709"/>
                    <a:gd name="connsiteY0" fmla="*/ 0 h 420624"/>
                    <a:gd name="connsiteX1" fmla="*/ 35466 w 578709"/>
                    <a:gd name="connsiteY1" fmla="*/ 259747 h 420624"/>
                    <a:gd name="connsiteX2" fmla="*/ 561722 w 578709"/>
                    <a:gd name="connsiteY2" fmla="*/ 420624 h 420624"/>
                    <a:gd name="connsiteX3" fmla="*/ 184723 w 578709"/>
                    <a:gd name="connsiteY3" fmla="*/ 0 h 42062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578709" h="420624">
                      <a:moveTo>
                        <a:pt x="184723" y="0"/>
                      </a:moveTo>
                      <a:cubicBezTo>
                        <a:pt x="82710" y="0"/>
                        <a:pt x="-69690" y="164402"/>
                        <a:pt x="35466" y="259747"/>
                      </a:cubicBezTo>
                      <a:cubicBezTo>
                        <a:pt x="154909" y="367665"/>
                        <a:pt x="289879" y="372332"/>
                        <a:pt x="561722" y="420624"/>
                      </a:cubicBezTo>
                      <a:cubicBezTo>
                        <a:pt x="561722" y="420624"/>
                        <a:pt x="700501" y="286"/>
                        <a:pt x="184723" y="0"/>
                      </a:cubicBezTo>
                      <a:close/>
                    </a:path>
                  </a:pathLst>
                </a:custGeom>
                <a:solidFill>
                  <a:srgbClr val="FEBD9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04" name="任意多边形: 形状 803">
                  <a:extLst>
                    <a:ext uri="{FF2B5EF4-FFF2-40B4-BE49-F238E27FC236}">
                      <a16:creationId xmlns:a16="http://schemas.microsoft.com/office/drawing/2014/main" id="{834B039A-7778-F8DB-2372-887643221E1B}"/>
                    </a:ext>
                  </a:extLst>
                </p:cNvPr>
                <p:cNvSpPr/>
                <p:nvPr/>
              </p:nvSpPr>
              <p:spPr>
                <a:xfrm>
                  <a:off x="3939445" y="3257509"/>
                  <a:ext cx="1215293" cy="506888"/>
                </a:xfrm>
                <a:custGeom>
                  <a:avLst/>
                  <a:gdLst>
                    <a:gd name="connsiteX0" fmla="*/ 1215294 w 1215293"/>
                    <a:gd name="connsiteY0" fmla="*/ 493435 h 506888"/>
                    <a:gd name="connsiteX1" fmla="*/ 683323 w 1215293"/>
                    <a:gd name="connsiteY1" fmla="*/ 481624 h 506888"/>
                    <a:gd name="connsiteX2" fmla="*/ 588073 w 1215293"/>
                    <a:gd name="connsiteY2" fmla="*/ 470480 h 506888"/>
                    <a:gd name="connsiteX3" fmla="*/ 559498 w 1215293"/>
                    <a:gd name="connsiteY3" fmla="*/ 467527 h 506888"/>
                    <a:gd name="connsiteX4" fmla="*/ 96678 w 1215293"/>
                    <a:gd name="connsiteY4" fmla="*/ 268169 h 506888"/>
                    <a:gd name="connsiteX5" fmla="*/ 5143 w 1215293"/>
                    <a:gd name="connsiteY5" fmla="*/ 8041 h 506888"/>
                    <a:gd name="connsiteX6" fmla="*/ 842485 w 1215293"/>
                    <a:gd name="connsiteY6" fmla="*/ 32140 h 506888"/>
                    <a:gd name="connsiteX7" fmla="*/ 956785 w 1215293"/>
                    <a:gd name="connsiteY7" fmla="*/ 52904 h 506888"/>
                    <a:gd name="connsiteX8" fmla="*/ 1085944 w 1215293"/>
                    <a:gd name="connsiteY8" fmla="*/ 165299 h 506888"/>
                    <a:gd name="connsiteX9" fmla="*/ 1215294 w 1215293"/>
                    <a:gd name="connsiteY9" fmla="*/ 493435 h 5068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215293" h="506888">
                      <a:moveTo>
                        <a:pt x="1215294" y="493435"/>
                      </a:moveTo>
                      <a:cubicBezTo>
                        <a:pt x="1094612" y="522010"/>
                        <a:pt x="837437" y="498769"/>
                        <a:pt x="683323" y="481624"/>
                      </a:cubicBezTo>
                      <a:cubicBezTo>
                        <a:pt x="643127" y="477052"/>
                        <a:pt x="609885" y="473052"/>
                        <a:pt x="588073" y="470480"/>
                      </a:cubicBezTo>
                      <a:cubicBezTo>
                        <a:pt x="571118" y="468480"/>
                        <a:pt x="560831" y="467337"/>
                        <a:pt x="559498" y="467527"/>
                      </a:cubicBezTo>
                      <a:cubicBezTo>
                        <a:pt x="260127" y="495340"/>
                        <a:pt x="222979" y="429904"/>
                        <a:pt x="96678" y="268169"/>
                      </a:cubicBezTo>
                      <a:cubicBezTo>
                        <a:pt x="-29624" y="106435"/>
                        <a:pt x="3428" y="17947"/>
                        <a:pt x="5143" y="8041"/>
                      </a:cubicBezTo>
                      <a:cubicBezTo>
                        <a:pt x="238886" y="-11009"/>
                        <a:pt x="639508" y="6517"/>
                        <a:pt x="842485" y="32140"/>
                      </a:cubicBezTo>
                      <a:lnTo>
                        <a:pt x="956785" y="52904"/>
                      </a:lnTo>
                      <a:cubicBezTo>
                        <a:pt x="1006505" y="81939"/>
                        <a:pt x="1050320" y="120067"/>
                        <a:pt x="1085944" y="165299"/>
                      </a:cubicBezTo>
                      <a:cubicBezTo>
                        <a:pt x="1179385" y="282933"/>
                        <a:pt x="1207102" y="426094"/>
                        <a:pt x="1215294" y="493435"/>
                      </a:cubicBezTo>
                      <a:close/>
                    </a:path>
                  </a:pathLst>
                </a:custGeom>
                <a:solidFill>
                  <a:srgbClr val="FED81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05" name="任意多边形: 形状 804">
                  <a:extLst>
                    <a:ext uri="{FF2B5EF4-FFF2-40B4-BE49-F238E27FC236}">
                      <a16:creationId xmlns:a16="http://schemas.microsoft.com/office/drawing/2014/main" id="{03DD7997-FFCD-F972-A4EA-1C1C59EFE3AB}"/>
                    </a:ext>
                  </a:extLst>
                </p:cNvPr>
                <p:cNvSpPr/>
                <p:nvPr/>
              </p:nvSpPr>
              <p:spPr>
                <a:xfrm>
                  <a:off x="4327207" y="3679507"/>
                  <a:ext cx="200025" cy="48482"/>
                </a:xfrm>
                <a:custGeom>
                  <a:avLst/>
                  <a:gdLst>
                    <a:gd name="connsiteX0" fmla="*/ 0 w 200025"/>
                    <a:gd name="connsiteY0" fmla="*/ 0 h 48482"/>
                    <a:gd name="connsiteX1" fmla="*/ 200025 w 200025"/>
                    <a:gd name="connsiteY1" fmla="*/ 48483 h 484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00025" h="48482">
                      <a:moveTo>
                        <a:pt x="0" y="0"/>
                      </a:moveTo>
                      <a:cubicBezTo>
                        <a:pt x="96964" y="28575"/>
                        <a:pt x="200025" y="48483"/>
                        <a:pt x="200025" y="48483"/>
                      </a:cubicBezTo>
                    </a:path>
                  </a:pathLst>
                </a:custGeom>
                <a:noFill/>
                <a:ln w="7144" cap="rnd">
                  <a:solidFill>
                    <a:srgbClr val="F7AD2B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06" name="任意多边形: 形状 805">
                  <a:extLst>
                    <a:ext uri="{FF2B5EF4-FFF2-40B4-BE49-F238E27FC236}">
                      <a16:creationId xmlns:a16="http://schemas.microsoft.com/office/drawing/2014/main" id="{9164C294-2E12-6BDC-35BD-E5B5AA5326A0}"/>
                    </a:ext>
                  </a:extLst>
                </p:cNvPr>
                <p:cNvSpPr/>
                <p:nvPr/>
              </p:nvSpPr>
              <p:spPr>
                <a:xfrm>
                  <a:off x="4622768" y="3422808"/>
                  <a:ext cx="531971" cy="341588"/>
                </a:xfrm>
                <a:custGeom>
                  <a:avLst/>
                  <a:gdLst>
                    <a:gd name="connsiteX0" fmla="*/ 531971 w 531971"/>
                    <a:gd name="connsiteY0" fmla="*/ 328136 h 341588"/>
                    <a:gd name="connsiteX1" fmla="*/ 0 w 531971"/>
                    <a:gd name="connsiteY1" fmla="*/ 316325 h 341588"/>
                    <a:gd name="connsiteX2" fmla="*/ 233553 w 531971"/>
                    <a:gd name="connsiteY2" fmla="*/ 280988 h 341588"/>
                    <a:gd name="connsiteX3" fmla="*/ 400145 w 531971"/>
                    <a:gd name="connsiteY3" fmla="*/ 184118 h 341588"/>
                    <a:gd name="connsiteX4" fmla="*/ 402622 w 531971"/>
                    <a:gd name="connsiteY4" fmla="*/ 0 h 341588"/>
                    <a:gd name="connsiteX5" fmla="*/ 531971 w 531971"/>
                    <a:gd name="connsiteY5" fmla="*/ 328136 h 3415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531971" h="341588">
                      <a:moveTo>
                        <a:pt x="531971" y="328136"/>
                      </a:moveTo>
                      <a:cubicBezTo>
                        <a:pt x="411290" y="356711"/>
                        <a:pt x="154115" y="333470"/>
                        <a:pt x="0" y="316325"/>
                      </a:cubicBezTo>
                      <a:cubicBezTo>
                        <a:pt x="72009" y="262985"/>
                        <a:pt x="148495" y="265081"/>
                        <a:pt x="233553" y="280988"/>
                      </a:cubicBezTo>
                      <a:cubicBezTo>
                        <a:pt x="408813" y="313658"/>
                        <a:pt x="442246" y="250888"/>
                        <a:pt x="400145" y="184118"/>
                      </a:cubicBezTo>
                      <a:cubicBezTo>
                        <a:pt x="363188" y="125254"/>
                        <a:pt x="347377" y="42005"/>
                        <a:pt x="402622" y="0"/>
                      </a:cubicBezTo>
                      <a:cubicBezTo>
                        <a:pt x="496062" y="117634"/>
                        <a:pt x="523780" y="260795"/>
                        <a:pt x="531971" y="328136"/>
                      </a:cubicBezTo>
                      <a:close/>
                    </a:path>
                  </a:pathLst>
                </a:custGeom>
                <a:solidFill>
                  <a:srgbClr val="FCC71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807" name="图形 664">
                <a:extLst>
                  <a:ext uri="{FF2B5EF4-FFF2-40B4-BE49-F238E27FC236}">
                    <a16:creationId xmlns:a16="http://schemas.microsoft.com/office/drawing/2014/main" id="{4A9171D6-17EB-BF2B-5008-6B9DA7F9FAB2}"/>
                  </a:ext>
                </a:extLst>
              </p:cNvPr>
              <p:cNvGrpSpPr/>
              <p:nvPr/>
            </p:nvGrpSpPr>
            <p:grpSpPr>
              <a:xfrm>
                <a:off x="5218594" y="2364595"/>
                <a:ext cx="405912" cy="988557"/>
                <a:chOff x="5218594" y="2364595"/>
                <a:chExt cx="405912" cy="988557"/>
              </a:xfrm>
            </p:grpSpPr>
            <p:sp>
              <p:nvSpPr>
                <p:cNvPr id="808" name="任意多边形: 形状 807">
                  <a:extLst>
                    <a:ext uri="{FF2B5EF4-FFF2-40B4-BE49-F238E27FC236}">
                      <a16:creationId xmlns:a16="http://schemas.microsoft.com/office/drawing/2014/main" id="{FAC757EE-0E08-BF28-3FEB-DE692E73C853}"/>
                    </a:ext>
                  </a:extLst>
                </p:cNvPr>
                <p:cNvSpPr/>
                <p:nvPr/>
              </p:nvSpPr>
              <p:spPr>
                <a:xfrm>
                  <a:off x="5218750" y="2364595"/>
                  <a:ext cx="405756" cy="988557"/>
                </a:xfrm>
                <a:custGeom>
                  <a:avLst/>
                  <a:gdLst>
                    <a:gd name="connsiteX0" fmla="*/ 362900 w 405756"/>
                    <a:gd name="connsiteY0" fmla="*/ 974775 h 988557"/>
                    <a:gd name="connsiteX1" fmla="*/ 135443 w 405756"/>
                    <a:gd name="connsiteY1" fmla="*/ 800562 h 988557"/>
                    <a:gd name="connsiteX2" fmla="*/ 109249 w 405756"/>
                    <a:gd name="connsiteY2" fmla="*/ 735888 h 988557"/>
                    <a:gd name="connsiteX3" fmla="*/ 5903 w 405756"/>
                    <a:gd name="connsiteY3" fmla="*/ 278688 h 988557"/>
                    <a:gd name="connsiteX4" fmla="*/ 64196 w 405756"/>
                    <a:gd name="connsiteY4" fmla="*/ 5606 h 988557"/>
                    <a:gd name="connsiteX5" fmla="*/ 64196 w 405756"/>
                    <a:gd name="connsiteY5" fmla="*/ 5606 h 988557"/>
                    <a:gd name="connsiteX6" fmla="*/ 272317 w 405756"/>
                    <a:gd name="connsiteY6" fmla="*/ 158577 h 988557"/>
                    <a:gd name="connsiteX7" fmla="*/ 295368 w 405756"/>
                    <a:gd name="connsiteY7" fmla="*/ 246112 h 988557"/>
                    <a:gd name="connsiteX8" fmla="*/ 362900 w 405756"/>
                    <a:gd name="connsiteY8" fmla="*/ 974775 h 9885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405756" h="988557">
                      <a:moveTo>
                        <a:pt x="362900" y="974775"/>
                      </a:moveTo>
                      <a:cubicBezTo>
                        <a:pt x="256696" y="1029353"/>
                        <a:pt x="183639" y="911624"/>
                        <a:pt x="135443" y="800562"/>
                      </a:cubicBezTo>
                      <a:cubicBezTo>
                        <a:pt x="125918" y="778179"/>
                        <a:pt x="116964" y="756271"/>
                        <a:pt x="109249" y="735888"/>
                      </a:cubicBezTo>
                      <a:cubicBezTo>
                        <a:pt x="76293" y="650163"/>
                        <a:pt x="23524" y="448518"/>
                        <a:pt x="5903" y="278688"/>
                      </a:cubicBezTo>
                      <a:cubicBezTo>
                        <a:pt x="-8575" y="140480"/>
                        <a:pt x="950" y="22941"/>
                        <a:pt x="64196" y="5606"/>
                      </a:cubicBezTo>
                      <a:lnTo>
                        <a:pt x="64196" y="5606"/>
                      </a:lnTo>
                      <a:cubicBezTo>
                        <a:pt x="139538" y="-15063"/>
                        <a:pt x="223168" y="18274"/>
                        <a:pt x="272317" y="158577"/>
                      </a:cubicBezTo>
                      <a:cubicBezTo>
                        <a:pt x="282058" y="187175"/>
                        <a:pt x="289761" y="216426"/>
                        <a:pt x="295368" y="246112"/>
                      </a:cubicBezTo>
                      <a:cubicBezTo>
                        <a:pt x="340611" y="478427"/>
                        <a:pt x="473390" y="917910"/>
                        <a:pt x="362900" y="974775"/>
                      </a:cubicBezTo>
                      <a:close/>
                    </a:path>
                  </a:pathLst>
                </a:custGeom>
                <a:solidFill>
                  <a:srgbClr val="C3DCF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09" name="任意多边形: 形状 808">
                  <a:extLst>
                    <a:ext uri="{FF2B5EF4-FFF2-40B4-BE49-F238E27FC236}">
                      <a16:creationId xmlns:a16="http://schemas.microsoft.com/office/drawing/2014/main" id="{D0BE365F-0FB6-F3FF-E302-40A10347CB25}"/>
                    </a:ext>
                  </a:extLst>
                </p:cNvPr>
                <p:cNvSpPr/>
                <p:nvPr/>
              </p:nvSpPr>
              <p:spPr>
                <a:xfrm>
                  <a:off x="5240464" y="2759011"/>
                  <a:ext cx="113347" cy="406145"/>
                </a:xfrm>
                <a:custGeom>
                  <a:avLst/>
                  <a:gdLst>
                    <a:gd name="connsiteX0" fmla="*/ 113347 w 113347"/>
                    <a:gd name="connsiteY0" fmla="*/ 406146 h 406145"/>
                    <a:gd name="connsiteX1" fmla="*/ 87154 w 113347"/>
                    <a:gd name="connsiteY1" fmla="*/ 341471 h 406145"/>
                    <a:gd name="connsiteX2" fmla="*/ 0 w 113347"/>
                    <a:gd name="connsiteY2" fmla="*/ 0 h 4061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13347" h="406145">
                      <a:moveTo>
                        <a:pt x="113347" y="406146"/>
                      </a:moveTo>
                      <a:cubicBezTo>
                        <a:pt x="103822" y="383762"/>
                        <a:pt x="94869" y="361855"/>
                        <a:pt x="87154" y="341471"/>
                      </a:cubicBezTo>
                      <a:cubicBezTo>
                        <a:pt x="61532" y="274796"/>
                        <a:pt x="23622" y="137636"/>
                        <a:pt x="0" y="0"/>
                      </a:cubicBezTo>
                    </a:path>
                  </a:pathLst>
                </a:custGeom>
                <a:noFill/>
                <a:ln w="7144" cap="rnd">
                  <a:solidFill>
                    <a:srgbClr val="83ADDF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10" name="任意多边形: 形状 809">
                  <a:extLst>
                    <a:ext uri="{FF2B5EF4-FFF2-40B4-BE49-F238E27FC236}">
                      <a16:creationId xmlns:a16="http://schemas.microsoft.com/office/drawing/2014/main" id="{F37667CB-9DAA-009D-B09C-17A2DF49EE71}"/>
                    </a:ext>
                  </a:extLst>
                </p:cNvPr>
                <p:cNvSpPr/>
                <p:nvPr/>
              </p:nvSpPr>
              <p:spPr>
                <a:xfrm>
                  <a:off x="5218594" y="2364595"/>
                  <a:ext cx="272567" cy="278497"/>
                </a:xfrm>
                <a:custGeom>
                  <a:avLst/>
                  <a:gdLst>
                    <a:gd name="connsiteX0" fmla="*/ 272568 w 272567"/>
                    <a:gd name="connsiteY0" fmla="*/ 158577 h 278497"/>
                    <a:gd name="connsiteX1" fmla="*/ 90545 w 272567"/>
                    <a:gd name="connsiteY1" fmla="*/ 215156 h 278497"/>
                    <a:gd name="connsiteX2" fmla="*/ 5677 w 272567"/>
                    <a:gd name="connsiteY2" fmla="*/ 278497 h 278497"/>
                    <a:gd name="connsiteX3" fmla="*/ 64351 w 272567"/>
                    <a:gd name="connsiteY3" fmla="*/ 5606 h 278497"/>
                    <a:gd name="connsiteX4" fmla="*/ 64351 w 272567"/>
                    <a:gd name="connsiteY4" fmla="*/ 5606 h 278497"/>
                    <a:gd name="connsiteX5" fmla="*/ 272568 w 272567"/>
                    <a:gd name="connsiteY5" fmla="*/ 158577 h 2784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72567" h="278497">
                      <a:moveTo>
                        <a:pt x="272568" y="158577"/>
                      </a:moveTo>
                      <a:cubicBezTo>
                        <a:pt x="208192" y="162337"/>
                        <a:pt x="145708" y="181759"/>
                        <a:pt x="90545" y="215156"/>
                      </a:cubicBezTo>
                      <a:cubicBezTo>
                        <a:pt x="60411" y="233679"/>
                        <a:pt x="32007" y="254878"/>
                        <a:pt x="5677" y="278497"/>
                      </a:cubicBezTo>
                      <a:cubicBezTo>
                        <a:pt x="-8420" y="140480"/>
                        <a:pt x="1105" y="22941"/>
                        <a:pt x="64351" y="5606"/>
                      </a:cubicBezTo>
                      <a:lnTo>
                        <a:pt x="64351" y="5606"/>
                      </a:lnTo>
                      <a:cubicBezTo>
                        <a:pt x="139789" y="-15063"/>
                        <a:pt x="223419" y="18274"/>
                        <a:pt x="272568" y="158577"/>
                      </a:cubicBezTo>
                      <a:close/>
                    </a:path>
                  </a:pathLst>
                </a:custGeom>
                <a:solidFill>
                  <a:srgbClr val="D0E5F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811" name="图形 664">
                <a:extLst>
                  <a:ext uri="{FF2B5EF4-FFF2-40B4-BE49-F238E27FC236}">
                    <a16:creationId xmlns:a16="http://schemas.microsoft.com/office/drawing/2014/main" id="{E4A682D8-3B25-B747-2A72-B8A9F8CFBD17}"/>
                  </a:ext>
                </a:extLst>
              </p:cNvPr>
              <p:cNvGrpSpPr/>
              <p:nvPr/>
            </p:nvGrpSpPr>
            <p:grpSpPr>
              <a:xfrm>
                <a:off x="4777287" y="1813089"/>
                <a:ext cx="422412" cy="442211"/>
                <a:chOff x="4777287" y="1813089"/>
                <a:chExt cx="422412" cy="442211"/>
              </a:xfrm>
            </p:grpSpPr>
            <p:sp>
              <p:nvSpPr>
                <p:cNvPr id="812" name="任意多边形: 形状 811">
                  <a:extLst>
                    <a:ext uri="{FF2B5EF4-FFF2-40B4-BE49-F238E27FC236}">
                      <a16:creationId xmlns:a16="http://schemas.microsoft.com/office/drawing/2014/main" id="{8CA36A57-848F-615B-27BB-B65572B99860}"/>
                    </a:ext>
                  </a:extLst>
                </p:cNvPr>
                <p:cNvSpPr/>
                <p:nvPr/>
              </p:nvSpPr>
              <p:spPr>
                <a:xfrm>
                  <a:off x="4777287" y="1813089"/>
                  <a:ext cx="403884" cy="284754"/>
                </a:xfrm>
                <a:custGeom>
                  <a:avLst/>
                  <a:gdLst>
                    <a:gd name="connsiteX0" fmla="*/ 383072 w 403884"/>
                    <a:gd name="connsiteY0" fmla="*/ 255931 h 284754"/>
                    <a:gd name="connsiteX1" fmla="*/ 66747 w 403884"/>
                    <a:gd name="connsiteY1" fmla="*/ 246406 h 284754"/>
                    <a:gd name="connsiteX2" fmla="*/ 72 w 403884"/>
                    <a:gd name="connsiteY2" fmla="*/ 187731 h 284754"/>
                    <a:gd name="connsiteX3" fmla="*/ 33314 w 403884"/>
                    <a:gd name="connsiteY3" fmla="*/ 132963 h 284754"/>
                    <a:gd name="connsiteX4" fmla="*/ 23789 w 403884"/>
                    <a:gd name="connsiteY4" fmla="*/ 92577 h 284754"/>
                    <a:gd name="connsiteX5" fmla="*/ 69318 w 403884"/>
                    <a:gd name="connsiteY5" fmla="*/ 15234 h 284754"/>
                    <a:gd name="connsiteX6" fmla="*/ 223052 w 403884"/>
                    <a:gd name="connsiteY6" fmla="*/ 29331 h 284754"/>
                    <a:gd name="connsiteX7" fmla="*/ 337352 w 403884"/>
                    <a:gd name="connsiteY7" fmla="*/ 33141 h 284754"/>
                    <a:gd name="connsiteX8" fmla="*/ 401550 w 403884"/>
                    <a:gd name="connsiteY8" fmla="*/ 134106 h 284754"/>
                    <a:gd name="connsiteX9" fmla="*/ 383072 w 403884"/>
                    <a:gd name="connsiteY9" fmla="*/ 255930 h 2847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403884" h="284754">
                      <a:moveTo>
                        <a:pt x="383072" y="255931"/>
                      </a:moveTo>
                      <a:cubicBezTo>
                        <a:pt x="346591" y="325939"/>
                        <a:pt x="66747" y="246406"/>
                        <a:pt x="66747" y="246406"/>
                      </a:cubicBezTo>
                      <a:cubicBezTo>
                        <a:pt x="21313" y="233166"/>
                        <a:pt x="-1452" y="215259"/>
                        <a:pt x="72" y="187731"/>
                      </a:cubicBezTo>
                      <a:cubicBezTo>
                        <a:pt x="1596" y="160204"/>
                        <a:pt x="44363" y="159156"/>
                        <a:pt x="33314" y="132963"/>
                      </a:cubicBezTo>
                      <a:cubicBezTo>
                        <a:pt x="27732" y="120184"/>
                        <a:pt x="24505" y="106503"/>
                        <a:pt x="23789" y="92577"/>
                      </a:cubicBezTo>
                      <a:cubicBezTo>
                        <a:pt x="23027" y="67431"/>
                        <a:pt x="32457" y="38570"/>
                        <a:pt x="69318" y="15234"/>
                      </a:cubicBezTo>
                      <a:cubicBezTo>
                        <a:pt x="134089" y="-25914"/>
                        <a:pt x="223052" y="29331"/>
                        <a:pt x="223052" y="29331"/>
                      </a:cubicBezTo>
                      <a:cubicBezTo>
                        <a:pt x="223052" y="29331"/>
                        <a:pt x="263724" y="-4673"/>
                        <a:pt x="337352" y="33141"/>
                      </a:cubicBezTo>
                      <a:cubicBezTo>
                        <a:pt x="374595" y="52191"/>
                        <a:pt x="395169" y="91243"/>
                        <a:pt x="401550" y="134106"/>
                      </a:cubicBezTo>
                      <a:cubicBezTo>
                        <a:pt x="407823" y="175648"/>
                        <a:pt x="401381" y="218116"/>
                        <a:pt x="383072" y="255930"/>
                      </a:cubicBezTo>
                      <a:close/>
                    </a:path>
                  </a:pathLst>
                </a:custGeom>
                <a:solidFill>
                  <a:srgbClr val="DD6819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13" name="任意多边形: 形状 812">
                  <a:extLst>
                    <a:ext uri="{FF2B5EF4-FFF2-40B4-BE49-F238E27FC236}">
                      <a16:creationId xmlns:a16="http://schemas.microsoft.com/office/drawing/2014/main" id="{47098C68-AA98-2F86-9F6F-8D517ED5D82C}"/>
                    </a:ext>
                  </a:extLst>
                </p:cNvPr>
                <p:cNvSpPr/>
                <p:nvPr/>
              </p:nvSpPr>
              <p:spPr>
                <a:xfrm>
                  <a:off x="4777287" y="1853204"/>
                  <a:ext cx="403956" cy="244640"/>
                </a:xfrm>
                <a:custGeom>
                  <a:avLst/>
                  <a:gdLst>
                    <a:gd name="connsiteX0" fmla="*/ 383072 w 403956"/>
                    <a:gd name="connsiteY0" fmla="*/ 215816 h 244640"/>
                    <a:gd name="connsiteX1" fmla="*/ 66747 w 403956"/>
                    <a:gd name="connsiteY1" fmla="*/ 206291 h 244640"/>
                    <a:gd name="connsiteX2" fmla="*/ 72 w 403956"/>
                    <a:gd name="connsiteY2" fmla="*/ 147617 h 244640"/>
                    <a:gd name="connsiteX3" fmla="*/ 33314 w 403956"/>
                    <a:gd name="connsiteY3" fmla="*/ 92849 h 244640"/>
                    <a:gd name="connsiteX4" fmla="*/ 23789 w 403956"/>
                    <a:gd name="connsiteY4" fmla="*/ 52463 h 244640"/>
                    <a:gd name="connsiteX5" fmla="*/ 236768 w 403956"/>
                    <a:gd name="connsiteY5" fmla="*/ 40366 h 244640"/>
                    <a:gd name="connsiteX6" fmla="*/ 401646 w 403956"/>
                    <a:gd name="connsiteY6" fmla="*/ 93992 h 244640"/>
                    <a:gd name="connsiteX7" fmla="*/ 383072 w 403956"/>
                    <a:gd name="connsiteY7" fmla="*/ 215816 h 2446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403956" h="244640">
                      <a:moveTo>
                        <a:pt x="383072" y="215816"/>
                      </a:moveTo>
                      <a:cubicBezTo>
                        <a:pt x="346591" y="285825"/>
                        <a:pt x="66747" y="206291"/>
                        <a:pt x="66747" y="206291"/>
                      </a:cubicBezTo>
                      <a:cubicBezTo>
                        <a:pt x="21313" y="193052"/>
                        <a:pt x="-1452" y="175145"/>
                        <a:pt x="72" y="147617"/>
                      </a:cubicBezTo>
                      <a:cubicBezTo>
                        <a:pt x="1596" y="120090"/>
                        <a:pt x="44363" y="119042"/>
                        <a:pt x="33314" y="92849"/>
                      </a:cubicBezTo>
                      <a:cubicBezTo>
                        <a:pt x="27732" y="80070"/>
                        <a:pt x="24505" y="66388"/>
                        <a:pt x="23789" y="52463"/>
                      </a:cubicBezTo>
                      <a:cubicBezTo>
                        <a:pt x="84082" y="-11164"/>
                        <a:pt x="221909" y="-18975"/>
                        <a:pt x="236768" y="40366"/>
                      </a:cubicBezTo>
                      <a:cubicBezTo>
                        <a:pt x="253723" y="107898"/>
                        <a:pt x="285822" y="215150"/>
                        <a:pt x="401646" y="93992"/>
                      </a:cubicBezTo>
                      <a:cubicBezTo>
                        <a:pt x="407889" y="135544"/>
                        <a:pt x="401414" y="178012"/>
                        <a:pt x="383072" y="215816"/>
                      </a:cubicBezTo>
                      <a:close/>
                    </a:path>
                  </a:pathLst>
                </a:custGeom>
                <a:solidFill>
                  <a:srgbClr val="CC5E0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14" name="任意多边形: 形状 813">
                  <a:extLst>
                    <a:ext uri="{FF2B5EF4-FFF2-40B4-BE49-F238E27FC236}">
                      <a16:creationId xmlns:a16="http://schemas.microsoft.com/office/drawing/2014/main" id="{4F400949-C1B9-F384-6381-1E8724D41DBE}"/>
                    </a:ext>
                  </a:extLst>
                </p:cNvPr>
                <p:cNvSpPr/>
                <p:nvPr/>
              </p:nvSpPr>
              <p:spPr>
                <a:xfrm>
                  <a:off x="4990528" y="1861787"/>
                  <a:ext cx="135445" cy="215424"/>
                </a:xfrm>
                <a:custGeom>
                  <a:avLst/>
                  <a:gdLst>
                    <a:gd name="connsiteX0" fmla="*/ 0 w 135445"/>
                    <a:gd name="connsiteY0" fmla="*/ 16733 h 215424"/>
                    <a:gd name="connsiteX1" fmla="*/ 115538 w 135445"/>
                    <a:gd name="connsiteY1" fmla="*/ 47403 h 215424"/>
                    <a:gd name="connsiteX2" fmla="*/ 135446 w 135445"/>
                    <a:gd name="connsiteY2" fmla="*/ 215424 h 21542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35445" h="215424">
                      <a:moveTo>
                        <a:pt x="0" y="16733"/>
                      </a:moveTo>
                      <a:cubicBezTo>
                        <a:pt x="52769" y="-19081"/>
                        <a:pt x="101822" y="7970"/>
                        <a:pt x="115538" y="47403"/>
                      </a:cubicBezTo>
                      <a:cubicBezTo>
                        <a:pt x="135446" y="104553"/>
                        <a:pt x="67913" y="164465"/>
                        <a:pt x="135446" y="215424"/>
                      </a:cubicBezTo>
                    </a:path>
                  </a:pathLst>
                </a:custGeom>
                <a:noFill/>
                <a:ln w="7144" cap="rnd">
                  <a:solidFill>
                    <a:srgbClr val="FF79A0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15" name="任意多边形: 形状 814">
                  <a:extLst>
                    <a:ext uri="{FF2B5EF4-FFF2-40B4-BE49-F238E27FC236}">
                      <a16:creationId xmlns:a16="http://schemas.microsoft.com/office/drawing/2014/main" id="{1901C3AC-900C-5124-1128-07B1E7664EBB}"/>
                    </a:ext>
                  </a:extLst>
                </p:cNvPr>
                <p:cNvSpPr/>
                <p:nvPr/>
              </p:nvSpPr>
              <p:spPr>
                <a:xfrm>
                  <a:off x="4836699" y="1832816"/>
                  <a:ext cx="163829" cy="83327"/>
                </a:xfrm>
                <a:custGeom>
                  <a:avLst/>
                  <a:gdLst>
                    <a:gd name="connsiteX0" fmla="*/ 0 w 163829"/>
                    <a:gd name="connsiteY0" fmla="*/ 83328 h 83327"/>
                    <a:gd name="connsiteX1" fmla="*/ 163830 w 163829"/>
                    <a:gd name="connsiteY1" fmla="*/ 9223 h 833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63829" h="83327">
                      <a:moveTo>
                        <a:pt x="0" y="83328"/>
                      </a:moveTo>
                      <a:cubicBezTo>
                        <a:pt x="4763" y="29797"/>
                        <a:pt x="87439" y="-21447"/>
                        <a:pt x="163830" y="9223"/>
                      </a:cubicBezTo>
                    </a:path>
                  </a:pathLst>
                </a:custGeom>
                <a:noFill/>
                <a:ln w="7144" cap="rnd">
                  <a:solidFill>
                    <a:srgbClr val="FF79A0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16" name="任意多边形: 形状 815">
                  <a:extLst>
                    <a:ext uri="{FF2B5EF4-FFF2-40B4-BE49-F238E27FC236}">
                      <a16:creationId xmlns:a16="http://schemas.microsoft.com/office/drawing/2014/main" id="{E6CF27BB-1715-C11E-5EFD-F2F08F1414C4}"/>
                    </a:ext>
                  </a:extLst>
                </p:cNvPr>
                <p:cNvSpPr/>
                <p:nvPr/>
              </p:nvSpPr>
              <p:spPr>
                <a:xfrm>
                  <a:off x="4813869" y="1903725"/>
                  <a:ext cx="385830" cy="351576"/>
                </a:xfrm>
                <a:custGeom>
                  <a:avLst/>
                  <a:gdLst>
                    <a:gd name="connsiteX0" fmla="*/ 306390 w 385830"/>
                    <a:gd name="connsiteY0" fmla="*/ 247210 h 351576"/>
                    <a:gd name="connsiteX1" fmla="*/ 146179 w 385830"/>
                    <a:gd name="connsiteY1" fmla="*/ 345699 h 351576"/>
                    <a:gd name="connsiteX2" fmla="*/ 447 w 385830"/>
                    <a:gd name="connsiteY2" fmla="*/ 201681 h 351576"/>
                    <a:gd name="connsiteX3" fmla="*/ 447 w 385830"/>
                    <a:gd name="connsiteY3" fmla="*/ 195775 h 351576"/>
                    <a:gd name="connsiteX4" fmla="*/ 5590 w 385830"/>
                    <a:gd name="connsiteY4" fmla="*/ 153865 h 351576"/>
                    <a:gd name="connsiteX5" fmla="*/ 164086 w 385830"/>
                    <a:gd name="connsiteY5" fmla="*/ 5847 h 351576"/>
                    <a:gd name="connsiteX6" fmla="*/ 183898 w 385830"/>
                    <a:gd name="connsiteY6" fmla="*/ 152246 h 351576"/>
                    <a:gd name="connsiteX7" fmla="*/ 187899 w 385830"/>
                    <a:gd name="connsiteY7" fmla="*/ 159771 h 351576"/>
                    <a:gd name="connsiteX8" fmla="*/ 211330 w 385830"/>
                    <a:gd name="connsiteY8" fmla="*/ 180821 h 351576"/>
                    <a:gd name="connsiteX9" fmla="*/ 294674 w 385830"/>
                    <a:gd name="connsiteY9" fmla="*/ 168439 h 351576"/>
                    <a:gd name="connsiteX10" fmla="*/ 383542 w 385830"/>
                    <a:gd name="connsiteY10" fmla="*/ 175678 h 351576"/>
                    <a:gd name="connsiteX11" fmla="*/ 306390 w 385830"/>
                    <a:gd name="connsiteY11" fmla="*/ 247210 h 35157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385830" h="351576">
                      <a:moveTo>
                        <a:pt x="306390" y="247210"/>
                      </a:moveTo>
                      <a:cubicBezTo>
                        <a:pt x="306390" y="247210"/>
                        <a:pt x="229714" y="321696"/>
                        <a:pt x="146179" y="345699"/>
                      </a:cubicBezTo>
                      <a:cubicBezTo>
                        <a:pt x="62645" y="369702"/>
                        <a:pt x="-6221" y="319886"/>
                        <a:pt x="447" y="201681"/>
                      </a:cubicBezTo>
                      <a:cubicBezTo>
                        <a:pt x="447" y="199681"/>
                        <a:pt x="447" y="197680"/>
                        <a:pt x="447" y="195775"/>
                      </a:cubicBezTo>
                      <a:cubicBezTo>
                        <a:pt x="1590" y="181393"/>
                        <a:pt x="3304" y="167200"/>
                        <a:pt x="5590" y="153865"/>
                      </a:cubicBezTo>
                      <a:cubicBezTo>
                        <a:pt x="23211" y="51948"/>
                        <a:pt x="76171" y="-21776"/>
                        <a:pt x="164086" y="5847"/>
                      </a:cubicBezTo>
                      <a:cubicBezTo>
                        <a:pt x="191042" y="14229"/>
                        <a:pt x="165801" y="109384"/>
                        <a:pt x="183898" y="152246"/>
                      </a:cubicBezTo>
                      <a:cubicBezTo>
                        <a:pt x="184963" y="154888"/>
                        <a:pt x="186304" y="157410"/>
                        <a:pt x="187899" y="159771"/>
                      </a:cubicBezTo>
                      <a:cubicBezTo>
                        <a:pt x="193916" y="168558"/>
                        <a:pt x="201951" y="175776"/>
                        <a:pt x="211330" y="180821"/>
                      </a:cubicBezTo>
                      <a:cubicBezTo>
                        <a:pt x="241048" y="197299"/>
                        <a:pt x="281625" y="193585"/>
                        <a:pt x="294674" y="168439"/>
                      </a:cubicBezTo>
                      <a:cubicBezTo>
                        <a:pt x="313724" y="132053"/>
                        <a:pt x="365540" y="114432"/>
                        <a:pt x="383542" y="175678"/>
                      </a:cubicBezTo>
                      <a:cubicBezTo>
                        <a:pt x="396973" y="219588"/>
                        <a:pt x="348681" y="259402"/>
                        <a:pt x="306390" y="247210"/>
                      </a:cubicBezTo>
                      <a:close/>
                    </a:path>
                  </a:pathLst>
                </a:custGeom>
                <a:solidFill>
                  <a:srgbClr val="FEBD9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17" name="任意多边形: 形状 816">
                  <a:extLst>
                    <a:ext uri="{FF2B5EF4-FFF2-40B4-BE49-F238E27FC236}">
                      <a16:creationId xmlns:a16="http://schemas.microsoft.com/office/drawing/2014/main" id="{5E1D9F1C-8A63-69CD-0E97-0A6C8DA45A94}"/>
                    </a:ext>
                  </a:extLst>
                </p:cNvPr>
                <p:cNvSpPr/>
                <p:nvPr/>
              </p:nvSpPr>
              <p:spPr>
                <a:xfrm>
                  <a:off x="4939534" y="2055971"/>
                  <a:ext cx="86046" cy="55950"/>
                </a:xfrm>
                <a:custGeom>
                  <a:avLst/>
                  <a:gdLst>
                    <a:gd name="connsiteX0" fmla="*/ 86046 w 86046"/>
                    <a:gd name="connsiteY0" fmla="*/ 28575 h 55950"/>
                    <a:gd name="connsiteX1" fmla="*/ 53947 w 86046"/>
                    <a:gd name="connsiteY1" fmla="*/ 50387 h 55950"/>
                    <a:gd name="connsiteX2" fmla="*/ 798 w 86046"/>
                    <a:gd name="connsiteY2" fmla="*/ 44291 h 55950"/>
                    <a:gd name="connsiteX3" fmla="*/ 37183 w 86046"/>
                    <a:gd name="connsiteY3" fmla="*/ 5048 h 55950"/>
                    <a:gd name="connsiteX4" fmla="*/ 58614 w 86046"/>
                    <a:gd name="connsiteY4" fmla="*/ 0 h 55950"/>
                    <a:gd name="connsiteX5" fmla="*/ 62615 w 86046"/>
                    <a:gd name="connsiteY5" fmla="*/ 7525 h 55950"/>
                    <a:gd name="connsiteX6" fmla="*/ 86046 w 86046"/>
                    <a:gd name="connsiteY6" fmla="*/ 28575 h 559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86046" h="55950">
                      <a:moveTo>
                        <a:pt x="86046" y="28575"/>
                      </a:moveTo>
                      <a:cubicBezTo>
                        <a:pt x="77575" y="38680"/>
                        <a:pt x="66461" y="46231"/>
                        <a:pt x="53947" y="50387"/>
                      </a:cubicBezTo>
                      <a:cubicBezTo>
                        <a:pt x="29278" y="59912"/>
                        <a:pt x="5465" y="56769"/>
                        <a:pt x="798" y="44291"/>
                      </a:cubicBezTo>
                      <a:cubicBezTo>
                        <a:pt x="-3870" y="31813"/>
                        <a:pt x="12418" y="14192"/>
                        <a:pt x="37183" y="5048"/>
                      </a:cubicBezTo>
                      <a:cubicBezTo>
                        <a:pt x="44064" y="2399"/>
                        <a:pt x="51274" y="700"/>
                        <a:pt x="58614" y="0"/>
                      </a:cubicBezTo>
                      <a:cubicBezTo>
                        <a:pt x="59679" y="2642"/>
                        <a:pt x="61020" y="5164"/>
                        <a:pt x="62615" y="7525"/>
                      </a:cubicBezTo>
                      <a:cubicBezTo>
                        <a:pt x="68632" y="16312"/>
                        <a:pt x="76667" y="23530"/>
                        <a:pt x="86046" y="28575"/>
                      </a:cubicBezTo>
                      <a:close/>
                    </a:path>
                  </a:pathLst>
                </a:custGeom>
                <a:solidFill>
                  <a:srgbClr val="F4AF9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18" name="任意多边形: 形状 817">
                  <a:extLst>
                    <a:ext uri="{FF2B5EF4-FFF2-40B4-BE49-F238E27FC236}">
                      <a16:creationId xmlns:a16="http://schemas.microsoft.com/office/drawing/2014/main" id="{6E66C5E4-9A64-4104-8435-B4CD55F96246}"/>
                    </a:ext>
                  </a:extLst>
                </p:cNvPr>
                <p:cNvSpPr/>
                <p:nvPr/>
              </p:nvSpPr>
              <p:spPr>
                <a:xfrm>
                  <a:off x="4814316" y="2057590"/>
                  <a:ext cx="27657" cy="48782"/>
                </a:xfrm>
                <a:custGeom>
                  <a:avLst/>
                  <a:gdLst>
                    <a:gd name="connsiteX0" fmla="*/ 25432 w 27657"/>
                    <a:gd name="connsiteY0" fmla="*/ 42100 h 48782"/>
                    <a:gd name="connsiteX1" fmla="*/ 0 w 27657"/>
                    <a:gd name="connsiteY1" fmla="*/ 47815 h 48782"/>
                    <a:gd name="connsiteX2" fmla="*/ 0 w 27657"/>
                    <a:gd name="connsiteY2" fmla="*/ 41910 h 48782"/>
                    <a:gd name="connsiteX3" fmla="*/ 5144 w 27657"/>
                    <a:gd name="connsiteY3" fmla="*/ 0 h 48782"/>
                    <a:gd name="connsiteX4" fmla="*/ 25432 w 27657"/>
                    <a:gd name="connsiteY4" fmla="*/ 42100 h 487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7657" h="48782">
                      <a:moveTo>
                        <a:pt x="25432" y="42100"/>
                      </a:moveTo>
                      <a:cubicBezTo>
                        <a:pt x="21146" y="48387"/>
                        <a:pt x="11621" y="50101"/>
                        <a:pt x="0" y="47815"/>
                      </a:cubicBezTo>
                      <a:cubicBezTo>
                        <a:pt x="0" y="45815"/>
                        <a:pt x="0" y="43815"/>
                        <a:pt x="0" y="41910"/>
                      </a:cubicBezTo>
                      <a:cubicBezTo>
                        <a:pt x="1143" y="27527"/>
                        <a:pt x="2857" y="13335"/>
                        <a:pt x="5144" y="0"/>
                      </a:cubicBezTo>
                      <a:cubicBezTo>
                        <a:pt x="23336" y="14192"/>
                        <a:pt x="32099" y="32099"/>
                        <a:pt x="25432" y="42100"/>
                      </a:cubicBezTo>
                      <a:close/>
                    </a:path>
                  </a:pathLst>
                </a:custGeom>
                <a:solidFill>
                  <a:srgbClr val="F4AF9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19" name="任意多边形: 形状 818">
                  <a:extLst>
                    <a:ext uri="{FF2B5EF4-FFF2-40B4-BE49-F238E27FC236}">
                      <a16:creationId xmlns:a16="http://schemas.microsoft.com/office/drawing/2014/main" id="{0FBA5C0B-78E9-1576-2AA9-5BDED8F80AB2}"/>
                    </a:ext>
                  </a:extLst>
                </p:cNvPr>
                <p:cNvSpPr/>
                <p:nvPr/>
              </p:nvSpPr>
              <p:spPr>
                <a:xfrm>
                  <a:off x="4855273" y="2022443"/>
                  <a:ext cx="21145" cy="21145"/>
                </a:xfrm>
                <a:custGeom>
                  <a:avLst/>
                  <a:gdLst>
                    <a:gd name="connsiteX0" fmla="*/ 0 w 21145"/>
                    <a:gd name="connsiteY0" fmla="*/ 10573 h 21145"/>
                    <a:gd name="connsiteX1" fmla="*/ 10573 w 21145"/>
                    <a:gd name="connsiteY1" fmla="*/ 21146 h 21145"/>
                    <a:gd name="connsiteX2" fmla="*/ 21145 w 21145"/>
                    <a:gd name="connsiteY2" fmla="*/ 10573 h 21145"/>
                    <a:gd name="connsiteX3" fmla="*/ 10573 w 21145"/>
                    <a:gd name="connsiteY3" fmla="*/ 0 h 21145"/>
                    <a:gd name="connsiteX4" fmla="*/ 0 w 21145"/>
                    <a:gd name="connsiteY4" fmla="*/ 10573 h 211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1145" h="21145">
                      <a:moveTo>
                        <a:pt x="0" y="10573"/>
                      </a:moveTo>
                      <a:cubicBezTo>
                        <a:pt x="0" y="16412"/>
                        <a:pt x="4734" y="21146"/>
                        <a:pt x="10573" y="21146"/>
                      </a:cubicBezTo>
                      <a:cubicBezTo>
                        <a:pt x="16412" y="21146"/>
                        <a:pt x="21145" y="16412"/>
                        <a:pt x="21145" y="10573"/>
                      </a:cubicBezTo>
                      <a:cubicBezTo>
                        <a:pt x="21145" y="4734"/>
                        <a:pt x="16411" y="0"/>
                        <a:pt x="10573" y="0"/>
                      </a:cubicBezTo>
                      <a:cubicBezTo>
                        <a:pt x="4733" y="0"/>
                        <a:pt x="0" y="4734"/>
                        <a:pt x="0" y="10573"/>
                      </a:cubicBezTo>
                      <a:close/>
                    </a:path>
                  </a:pathLst>
                </a:custGeom>
                <a:solidFill>
                  <a:srgbClr val="683F1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20" name="任意多边形: 形状 819">
                  <a:extLst>
                    <a:ext uri="{FF2B5EF4-FFF2-40B4-BE49-F238E27FC236}">
                      <a16:creationId xmlns:a16="http://schemas.microsoft.com/office/drawing/2014/main" id="{B076EBF7-D524-011F-C509-317BDCA03726}"/>
                    </a:ext>
                  </a:extLst>
                </p:cNvPr>
                <p:cNvSpPr/>
                <p:nvPr/>
              </p:nvSpPr>
              <p:spPr>
                <a:xfrm>
                  <a:off x="4913852" y="2038540"/>
                  <a:ext cx="21145" cy="21145"/>
                </a:xfrm>
                <a:custGeom>
                  <a:avLst/>
                  <a:gdLst>
                    <a:gd name="connsiteX0" fmla="*/ 0 w 21145"/>
                    <a:gd name="connsiteY0" fmla="*/ 10573 h 21145"/>
                    <a:gd name="connsiteX1" fmla="*/ 10573 w 21145"/>
                    <a:gd name="connsiteY1" fmla="*/ 21146 h 21145"/>
                    <a:gd name="connsiteX2" fmla="*/ 21145 w 21145"/>
                    <a:gd name="connsiteY2" fmla="*/ 10573 h 21145"/>
                    <a:gd name="connsiteX3" fmla="*/ 10573 w 21145"/>
                    <a:gd name="connsiteY3" fmla="*/ 0 h 21145"/>
                    <a:gd name="connsiteX4" fmla="*/ 0 w 21145"/>
                    <a:gd name="connsiteY4" fmla="*/ 10573 h 211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1145" h="21145">
                      <a:moveTo>
                        <a:pt x="0" y="10573"/>
                      </a:moveTo>
                      <a:cubicBezTo>
                        <a:pt x="0" y="16412"/>
                        <a:pt x="4734" y="21146"/>
                        <a:pt x="10573" y="21146"/>
                      </a:cubicBezTo>
                      <a:cubicBezTo>
                        <a:pt x="16412" y="21146"/>
                        <a:pt x="21145" y="16412"/>
                        <a:pt x="21145" y="10573"/>
                      </a:cubicBezTo>
                      <a:cubicBezTo>
                        <a:pt x="21145" y="4734"/>
                        <a:pt x="16411" y="0"/>
                        <a:pt x="10573" y="0"/>
                      </a:cubicBezTo>
                      <a:cubicBezTo>
                        <a:pt x="4733" y="0"/>
                        <a:pt x="0" y="4734"/>
                        <a:pt x="0" y="10573"/>
                      </a:cubicBezTo>
                      <a:close/>
                    </a:path>
                  </a:pathLst>
                </a:custGeom>
                <a:solidFill>
                  <a:srgbClr val="683F1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21" name="任意多边形: 形状 820">
                  <a:extLst>
                    <a:ext uri="{FF2B5EF4-FFF2-40B4-BE49-F238E27FC236}">
                      <a16:creationId xmlns:a16="http://schemas.microsoft.com/office/drawing/2014/main" id="{5C1172B8-827A-8862-A35A-A9F3477A3DE2}"/>
                    </a:ext>
                  </a:extLst>
                </p:cNvPr>
                <p:cNvSpPr/>
                <p:nvPr/>
              </p:nvSpPr>
              <p:spPr>
                <a:xfrm>
                  <a:off x="5122164" y="2072982"/>
                  <a:ext cx="55054" cy="33852"/>
                </a:xfrm>
                <a:custGeom>
                  <a:avLst/>
                  <a:gdLst>
                    <a:gd name="connsiteX0" fmla="*/ 0 w 55054"/>
                    <a:gd name="connsiteY0" fmla="*/ 33852 h 33852"/>
                    <a:gd name="connsiteX1" fmla="*/ 55054 w 55054"/>
                    <a:gd name="connsiteY1" fmla="*/ 5277 h 338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55054" h="33852">
                      <a:moveTo>
                        <a:pt x="0" y="33852"/>
                      </a:moveTo>
                      <a:cubicBezTo>
                        <a:pt x="11335" y="5277"/>
                        <a:pt x="36290" y="-8248"/>
                        <a:pt x="55054" y="5277"/>
                      </a:cubicBezTo>
                    </a:path>
                  </a:pathLst>
                </a:custGeom>
                <a:noFill/>
                <a:ln w="7144" cap="rnd">
                  <a:solidFill>
                    <a:srgbClr val="EF8A66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22" name="任意多边形: 形状 821">
                  <a:extLst>
                    <a:ext uri="{FF2B5EF4-FFF2-40B4-BE49-F238E27FC236}">
                      <a16:creationId xmlns:a16="http://schemas.microsoft.com/office/drawing/2014/main" id="{1CBC76FC-B5AA-DDAE-475F-D631A47C38D5}"/>
                    </a:ext>
                  </a:extLst>
                </p:cNvPr>
                <p:cNvSpPr/>
                <p:nvPr/>
              </p:nvSpPr>
              <p:spPr>
                <a:xfrm>
                  <a:off x="5125974" y="2092682"/>
                  <a:ext cx="31548" cy="34536"/>
                </a:xfrm>
                <a:custGeom>
                  <a:avLst/>
                  <a:gdLst>
                    <a:gd name="connsiteX0" fmla="*/ 0 w 31548"/>
                    <a:gd name="connsiteY0" fmla="*/ 5961 h 34536"/>
                    <a:gd name="connsiteX1" fmla="*/ 2667 w 31548"/>
                    <a:gd name="connsiteY1" fmla="*/ 34536 h 345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31548" h="34536">
                      <a:moveTo>
                        <a:pt x="0" y="5961"/>
                      </a:moveTo>
                      <a:cubicBezTo>
                        <a:pt x="30289" y="-17185"/>
                        <a:pt x="51245" y="34536"/>
                        <a:pt x="2667" y="34536"/>
                      </a:cubicBezTo>
                    </a:path>
                  </a:pathLst>
                </a:custGeom>
                <a:noFill/>
                <a:ln w="7144" cap="rnd">
                  <a:solidFill>
                    <a:srgbClr val="EF8A66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23" name="任意多边形: 形状 822">
                  <a:extLst>
                    <a:ext uri="{FF2B5EF4-FFF2-40B4-BE49-F238E27FC236}">
                      <a16:creationId xmlns:a16="http://schemas.microsoft.com/office/drawing/2014/main" id="{431357E5-72FA-DF1D-2449-4B258542781B}"/>
                    </a:ext>
                  </a:extLst>
                </p:cNvPr>
                <p:cNvSpPr/>
                <p:nvPr/>
              </p:nvSpPr>
              <p:spPr>
                <a:xfrm>
                  <a:off x="4827074" y="1971284"/>
                  <a:ext cx="62196" cy="29813"/>
                </a:xfrm>
                <a:custGeom>
                  <a:avLst/>
                  <a:gdLst>
                    <a:gd name="connsiteX0" fmla="*/ 100 w 62196"/>
                    <a:gd name="connsiteY0" fmla="*/ 10582 h 29813"/>
                    <a:gd name="connsiteX1" fmla="*/ 62013 w 62196"/>
                    <a:gd name="connsiteY1" fmla="*/ 15631 h 29813"/>
                    <a:gd name="connsiteX2" fmla="*/ 100 w 62196"/>
                    <a:gd name="connsiteY2" fmla="*/ 10582 h 2981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62196" h="29813">
                      <a:moveTo>
                        <a:pt x="100" y="10582"/>
                      </a:moveTo>
                      <a:cubicBezTo>
                        <a:pt x="-2757" y="24393"/>
                        <a:pt x="56393" y="43253"/>
                        <a:pt x="62013" y="15631"/>
                      </a:cubicBezTo>
                      <a:cubicBezTo>
                        <a:pt x="66013" y="-4277"/>
                        <a:pt x="3243" y="-4277"/>
                        <a:pt x="100" y="10582"/>
                      </a:cubicBezTo>
                      <a:close/>
                    </a:path>
                  </a:pathLst>
                </a:custGeom>
                <a:solidFill>
                  <a:srgbClr val="DD6819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24" name="任意多边形: 形状 823">
                  <a:extLst>
                    <a:ext uri="{FF2B5EF4-FFF2-40B4-BE49-F238E27FC236}">
                      <a16:creationId xmlns:a16="http://schemas.microsoft.com/office/drawing/2014/main" id="{C7FA8BEC-E013-DC07-D39F-62D6B5B6ACCF}"/>
                    </a:ext>
                  </a:extLst>
                </p:cNvPr>
                <p:cNvSpPr/>
                <p:nvPr/>
              </p:nvSpPr>
              <p:spPr>
                <a:xfrm>
                  <a:off x="4924462" y="1980431"/>
                  <a:ext cx="68851" cy="37959"/>
                </a:xfrm>
                <a:custGeom>
                  <a:avLst/>
                  <a:gdLst>
                    <a:gd name="connsiteX0" fmla="*/ 439 w 68851"/>
                    <a:gd name="connsiteY0" fmla="*/ 10294 h 37959"/>
                    <a:gd name="connsiteX1" fmla="*/ 68447 w 68851"/>
                    <a:gd name="connsiteY1" fmla="*/ 30677 h 37959"/>
                    <a:gd name="connsiteX2" fmla="*/ 439 w 68851"/>
                    <a:gd name="connsiteY2" fmla="*/ 10294 h 379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68851" h="37959">
                      <a:moveTo>
                        <a:pt x="439" y="10294"/>
                      </a:moveTo>
                      <a:cubicBezTo>
                        <a:pt x="-6038" y="34297"/>
                        <a:pt x="61208" y="46869"/>
                        <a:pt x="68447" y="30677"/>
                      </a:cubicBezTo>
                      <a:cubicBezTo>
                        <a:pt x="74639" y="16961"/>
                        <a:pt x="7678" y="-16948"/>
                        <a:pt x="439" y="10294"/>
                      </a:cubicBezTo>
                      <a:close/>
                    </a:path>
                  </a:pathLst>
                </a:custGeom>
                <a:solidFill>
                  <a:srgbClr val="DD6819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25" name="任意多边形: 形状 824">
                  <a:extLst>
                    <a:ext uri="{FF2B5EF4-FFF2-40B4-BE49-F238E27FC236}">
                      <a16:creationId xmlns:a16="http://schemas.microsoft.com/office/drawing/2014/main" id="{BD79E824-B1B5-BC91-813B-791EBD6C2EE1}"/>
                    </a:ext>
                  </a:extLst>
                </p:cNvPr>
                <p:cNvSpPr/>
                <p:nvPr/>
              </p:nvSpPr>
              <p:spPr>
                <a:xfrm>
                  <a:off x="4856948" y="2016251"/>
                  <a:ext cx="44892" cy="81534"/>
                </a:xfrm>
                <a:custGeom>
                  <a:avLst/>
                  <a:gdLst>
                    <a:gd name="connsiteX0" fmla="*/ 6802 w 44892"/>
                    <a:gd name="connsiteY0" fmla="*/ 81534 h 81534"/>
                    <a:gd name="connsiteX1" fmla="*/ 17756 w 44892"/>
                    <a:gd name="connsiteY1" fmla="*/ 45720 h 81534"/>
                    <a:gd name="connsiteX2" fmla="*/ 44807 w 44892"/>
                    <a:gd name="connsiteY2" fmla="*/ 0 h 815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44892" h="81534">
                      <a:moveTo>
                        <a:pt x="6802" y="81534"/>
                      </a:moveTo>
                      <a:cubicBezTo>
                        <a:pt x="-6247" y="60960"/>
                        <a:pt x="611" y="45720"/>
                        <a:pt x="17756" y="45720"/>
                      </a:cubicBezTo>
                      <a:cubicBezTo>
                        <a:pt x="38901" y="45720"/>
                        <a:pt x="45759" y="26670"/>
                        <a:pt x="44807" y="0"/>
                      </a:cubicBezTo>
                    </a:path>
                  </a:pathLst>
                </a:custGeom>
                <a:noFill/>
                <a:ln w="7144" cap="rnd">
                  <a:solidFill>
                    <a:srgbClr val="EF8A66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26" name="任意多边形: 形状 825">
                  <a:extLst>
                    <a:ext uri="{FF2B5EF4-FFF2-40B4-BE49-F238E27FC236}">
                      <a16:creationId xmlns:a16="http://schemas.microsoft.com/office/drawing/2014/main" id="{442A596C-BCE5-7022-8EBD-872231260464}"/>
                    </a:ext>
                  </a:extLst>
                </p:cNvPr>
                <p:cNvSpPr/>
                <p:nvPr/>
              </p:nvSpPr>
              <p:spPr>
                <a:xfrm>
                  <a:off x="4863369" y="2105310"/>
                  <a:ext cx="63246" cy="52106"/>
                </a:xfrm>
                <a:custGeom>
                  <a:avLst/>
                  <a:gdLst>
                    <a:gd name="connsiteX0" fmla="*/ 0 w 63246"/>
                    <a:gd name="connsiteY0" fmla="*/ 13430 h 52106"/>
                    <a:gd name="connsiteX1" fmla="*/ 63246 w 63246"/>
                    <a:gd name="connsiteY1" fmla="*/ 0 h 52106"/>
                    <a:gd name="connsiteX2" fmla="*/ 31623 w 63246"/>
                    <a:gd name="connsiteY2" fmla="*/ 51816 h 52106"/>
                    <a:gd name="connsiteX3" fmla="*/ 0 w 63246"/>
                    <a:gd name="connsiteY3" fmla="*/ 13430 h 521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3246" h="52106">
                      <a:moveTo>
                        <a:pt x="0" y="13430"/>
                      </a:moveTo>
                      <a:cubicBezTo>
                        <a:pt x="27146" y="16764"/>
                        <a:pt x="63246" y="0"/>
                        <a:pt x="63246" y="0"/>
                      </a:cubicBezTo>
                      <a:cubicBezTo>
                        <a:pt x="63246" y="0"/>
                        <a:pt x="61531" y="47625"/>
                        <a:pt x="31623" y="51816"/>
                      </a:cubicBezTo>
                      <a:cubicBezTo>
                        <a:pt x="1714" y="56007"/>
                        <a:pt x="0" y="13430"/>
                        <a:pt x="0" y="1343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7144" cap="rnd">
                  <a:solidFill>
                    <a:srgbClr val="EF8A66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827" name="图形 664">
                <a:extLst>
                  <a:ext uri="{FF2B5EF4-FFF2-40B4-BE49-F238E27FC236}">
                    <a16:creationId xmlns:a16="http://schemas.microsoft.com/office/drawing/2014/main" id="{B70EA11F-ECC6-86CD-851B-5F0AF5B08706}"/>
                  </a:ext>
                </a:extLst>
              </p:cNvPr>
              <p:cNvGrpSpPr/>
              <p:nvPr/>
            </p:nvGrpSpPr>
            <p:grpSpPr>
              <a:xfrm>
                <a:off x="3902011" y="1690116"/>
                <a:ext cx="680838" cy="1443414"/>
                <a:chOff x="3902011" y="1690116"/>
                <a:chExt cx="680838" cy="1443414"/>
              </a:xfrm>
            </p:grpSpPr>
            <p:sp>
              <p:nvSpPr>
                <p:cNvPr id="828" name="任意多边形: 形状 827">
                  <a:extLst>
                    <a:ext uri="{FF2B5EF4-FFF2-40B4-BE49-F238E27FC236}">
                      <a16:creationId xmlns:a16="http://schemas.microsoft.com/office/drawing/2014/main" id="{4244220F-99FD-56F0-2F4B-BD504A1094E2}"/>
                    </a:ext>
                  </a:extLst>
                </p:cNvPr>
                <p:cNvSpPr/>
                <p:nvPr/>
              </p:nvSpPr>
              <p:spPr>
                <a:xfrm>
                  <a:off x="4056079" y="1827607"/>
                  <a:ext cx="73198" cy="91394"/>
                </a:xfrm>
                <a:custGeom>
                  <a:avLst/>
                  <a:gdLst>
                    <a:gd name="connsiteX0" fmla="*/ 73199 w 73198"/>
                    <a:gd name="connsiteY0" fmla="*/ 10717 h 91394"/>
                    <a:gd name="connsiteX1" fmla="*/ 3761 w 73198"/>
                    <a:gd name="connsiteY1" fmla="*/ 22433 h 91394"/>
                    <a:gd name="connsiteX2" fmla="*/ 44528 w 73198"/>
                    <a:gd name="connsiteY2" fmla="*/ 91394 h 913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73198" h="91394">
                      <a:moveTo>
                        <a:pt x="73199" y="10717"/>
                      </a:moveTo>
                      <a:cubicBezTo>
                        <a:pt x="45290" y="-7190"/>
                        <a:pt x="13191" y="-2237"/>
                        <a:pt x="3761" y="22433"/>
                      </a:cubicBezTo>
                      <a:cubicBezTo>
                        <a:pt x="-9859" y="58057"/>
                        <a:pt x="15763" y="82060"/>
                        <a:pt x="44528" y="91394"/>
                      </a:cubicBezTo>
                      <a:close/>
                    </a:path>
                  </a:pathLst>
                </a:custGeom>
                <a:solidFill>
                  <a:srgbClr val="F9F9F9"/>
                </a:solidFill>
                <a:ln w="9525" cap="rnd">
                  <a:solidFill>
                    <a:srgbClr val="DDDDDD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29" name="任意多边形: 形状 828">
                  <a:extLst>
                    <a:ext uri="{FF2B5EF4-FFF2-40B4-BE49-F238E27FC236}">
                      <a16:creationId xmlns:a16="http://schemas.microsoft.com/office/drawing/2014/main" id="{F0103664-C44B-9A8D-F772-64AF7F8B93F8}"/>
                    </a:ext>
                  </a:extLst>
                </p:cNvPr>
                <p:cNvSpPr/>
                <p:nvPr/>
              </p:nvSpPr>
              <p:spPr>
                <a:xfrm>
                  <a:off x="4466272" y="1959197"/>
                  <a:ext cx="116577" cy="143068"/>
                </a:xfrm>
                <a:custGeom>
                  <a:avLst/>
                  <a:gdLst>
                    <a:gd name="connsiteX0" fmla="*/ 0 w 116577"/>
                    <a:gd name="connsiteY0" fmla="*/ 118015 h 143068"/>
                    <a:gd name="connsiteX1" fmla="*/ 77724 w 116577"/>
                    <a:gd name="connsiteY1" fmla="*/ 141446 h 143068"/>
                    <a:gd name="connsiteX2" fmla="*/ 116300 w 116577"/>
                    <a:gd name="connsiteY2" fmla="*/ 47149 h 143068"/>
                    <a:gd name="connsiteX3" fmla="*/ 41243 w 116577"/>
                    <a:gd name="connsiteY3" fmla="*/ 0 h 1430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16577" h="143068">
                      <a:moveTo>
                        <a:pt x="0" y="118015"/>
                      </a:moveTo>
                      <a:cubicBezTo>
                        <a:pt x="45529" y="136588"/>
                        <a:pt x="70199" y="147352"/>
                        <a:pt x="77724" y="141446"/>
                      </a:cubicBezTo>
                      <a:cubicBezTo>
                        <a:pt x="85249" y="135541"/>
                        <a:pt x="120015" y="55721"/>
                        <a:pt x="116300" y="47149"/>
                      </a:cubicBezTo>
                      <a:cubicBezTo>
                        <a:pt x="112586" y="38576"/>
                        <a:pt x="41243" y="0"/>
                        <a:pt x="41243" y="0"/>
                      </a:cubicBezTo>
                      <a:close/>
                    </a:path>
                  </a:pathLst>
                </a:custGeom>
                <a:solidFill>
                  <a:srgbClr val="DDDDDD"/>
                </a:solidFill>
                <a:ln w="9525" cap="rnd">
                  <a:solidFill>
                    <a:srgbClr val="EDEDED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30" name="任意多边形: 形状 829">
                  <a:extLst>
                    <a:ext uri="{FF2B5EF4-FFF2-40B4-BE49-F238E27FC236}">
                      <a16:creationId xmlns:a16="http://schemas.microsoft.com/office/drawing/2014/main" id="{BDD8D28F-5BEB-A7D1-D257-2425D98A65FA}"/>
                    </a:ext>
                  </a:extLst>
                </p:cNvPr>
                <p:cNvSpPr/>
                <p:nvPr/>
              </p:nvSpPr>
              <p:spPr>
                <a:xfrm>
                  <a:off x="4213574" y="2355627"/>
                  <a:ext cx="143827" cy="106390"/>
                </a:xfrm>
                <a:custGeom>
                  <a:avLst/>
                  <a:gdLst>
                    <a:gd name="connsiteX0" fmla="*/ 0 w 143827"/>
                    <a:gd name="connsiteY0" fmla="*/ 60770 h 106390"/>
                    <a:gd name="connsiteX1" fmla="*/ 143828 w 143827"/>
                    <a:gd name="connsiteY1" fmla="*/ 0 h 106390"/>
                    <a:gd name="connsiteX2" fmla="*/ 143828 w 143827"/>
                    <a:gd name="connsiteY2" fmla="*/ 102584 h 106390"/>
                    <a:gd name="connsiteX3" fmla="*/ 0 w 143827"/>
                    <a:gd name="connsiteY3" fmla="*/ 60770 h 1063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43827" h="106390">
                      <a:moveTo>
                        <a:pt x="0" y="60770"/>
                      </a:moveTo>
                      <a:cubicBezTo>
                        <a:pt x="7144" y="30385"/>
                        <a:pt x="109347" y="5715"/>
                        <a:pt x="143828" y="0"/>
                      </a:cubicBezTo>
                      <a:lnTo>
                        <a:pt x="143828" y="102584"/>
                      </a:lnTo>
                      <a:cubicBezTo>
                        <a:pt x="143828" y="102584"/>
                        <a:pt x="35814" y="125063"/>
                        <a:pt x="0" y="60770"/>
                      </a:cubicBezTo>
                      <a:close/>
                    </a:path>
                  </a:pathLst>
                </a:custGeom>
                <a:solidFill>
                  <a:srgbClr val="A7CAF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31" name="任意多边形: 形状 830">
                  <a:extLst>
                    <a:ext uri="{FF2B5EF4-FFF2-40B4-BE49-F238E27FC236}">
                      <a16:creationId xmlns:a16="http://schemas.microsoft.com/office/drawing/2014/main" id="{F8263A66-BEDD-53F6-7DE0-38A5C79EE7E4}"/>
                    </a:ext>
                  </a:extLst>
                </p:cNvPr>
                <p:cNvSpPr/>
                <p:nvPr/>
              </p:nvSpPr>
              <p:spPr>
                <a:xfrm>
                  <a:off x="4234954" y="2124604"/>
                  <a:ext cx="219424" cy="362027"/>
                </a:xfrm>
                <a:custGeom>
                  <a:avLst/>
                  <a:gdLst>
                    <a:gd name="connsiteX0" fmla="*/ 21863 w 219424"/>
                    <a:gd name="connsiteY0" fmla="*/ 337417 h 362027"/>
                    <a:gd name="connsiteX1" fmla="*/ 45866 w 219424"/>
                    <a:gd name="connsiteY1" fmla="*/ 221974 h 362027"/>
                    <a:gd name="connsiteX2" fmla="*/ 337 w 219424"/>
                    <a:gd name="connsiteY2" fmla="*/ 140726 h 362027"/>
                    <a:gd name="connsiteX3" fmla="*/ 47200 w 219424"/>
                    <a:gd name="connsiteY3" fmla="*/ 26426 h 362027"/>
                    <a:gd name="connsiteX4" fmla="*/ 137497 w 219424"/>
                    <a:gd name="connsiteY4" fmla="*/ 2899 h 362027"/>
                    <a:gd name="connsiteX5" fmla="*/ 219412 w 219424"/>
                    <a:gd name="connsiteY5" fmla="*/ 49000 h 362027"/>
                    <a:gd name="connsiteX6" fmla="*/ 193599 w 219424"/>
                    <a:gd name="connsiteY6" fmla="*/ 273028 h 362027"/>
                    <a:gd name="connsiteX7" fmla="*/ 21863 w 219424"/>
                    <a:gd name="connsiteY7" fmla="*/ 337417 h 3620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19424" h="362027">
                      <a:moveTo>
                        <a:pt x="21863" y="337417"/>
                      </a:moveTo>
                      <a:cubicBezTo>
                        <a:pt x="39484" y="252454"/>
                        <a:pt x="51391" y="232642"/>
                        <a:pt x="45866" y="221974"/>
                      </a:cubicBezTo>
                      <a:cubicBezTo>
                        <a:pt x="40342" y="211306"/>
                        <a:pt x="4623" y="176445"/>
                        <a:pt x="337" y="140726"/>
                      </a:cubicBezTo>
                      <a:cubicBezTo>
                        <a:pt x="-3950" y="105007"/>
                        <a:pt x="33865" y="45000"/>
                        <a:pt x="47200" y="26426"/>
                      </a:cubicBezTo>
                      <a:cubicBezTo>
                        <a:pt x="60535" y="7852"/>
                        <a:pt x="79108" y="-6340"/>
                        <a:pt x="137497" y="2899"/>
                      </a:cubicBezTo>
                      <a:cubicBezTo>
                        <a:pt x="195885" y="12139"/>
                        <a:pt x="218745" y="20140"/>
                        <a:pt x="219412" y="49000"/>
                      </a:cubicBezTo>
                      <a:cubicBezTo>
                        <a:pt x="220078" y="77861"/>
                        <a:pt x="193599" y="273028"/>
                        <a:pt x="193599" y="273028"/>
                      </a:cubicBezTo>
                      <a:cubicBezTo>
                        <a:pt x="193599" y="273028"/>
                        <a:pt x="147403" y="418570"/>
                        <a:pt x="21863" y="337417"/>
                      </a:cubicBezTo>
                      <a:close/>
                    </a:path>
                  </a:pathLst>
                </a:custGeom>
                <a:solidFill>
                  <a:srgbClr val="FEBD9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32" name="任意多边形: 形状 831">
                  <a:extLst>
                    <a:ext uri="{FF2B5EF4-FFF2-40B4-BE49-F238E27FC236}">
                      <a16:creationId xmlns:a16="http://schemas.microsoft.com/office/drawing/2014/main" id="{223C7D66-2642-3AE2-2B4C-6C355140BE10}"/>
                    </a:ext>
                  </a:extLst>
                </p:cNvPr>
                <p:cNvSpPr/>
                <p:nvPr/>
              </p:nvSpPr>
              <p:spPr>
                <a:xfrm>
                  <a:off x="4268524" y="2036254"/>
                  <a:ext cx="136406" cy="277800"/>
                </a:xfrm>
                <a:custGeom>
                  <a:avLst/>
                  <a:gdLst>
                    <a:gd name="connsiteX0" fmla="*/ 60969 w 136406"/>
                    <a:gd name="connsiteY0" fmla="*/ 0 h 277800"/>
                    <a:gd name="connsiteX1" fmla="*/ 5152 w 136406"/>
                    <a:gd name="connsiteY1" fmla="*/ 198787 h 277800"/>
                    <a:gd name="connsiteX2" fmla="*/ 38966 w 136406"/>
                    <a:gd name="connsiteY2" fmla="*/ 277178 h 277800"/>
                    <a:gd name="connsiteX3" fmla="*/ 107832 w 136406"/>
                    <a:gd name="connsiteY3" fmla="*/ 176022 h 277800"/>
                    <a:gd name="connsiteX4" fmla="*/ 136407 w 136406"/>
                    <a:gd name="connsiteY4" fmla="*/ 25717 h 2778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36406" h="277800">
                      <a:moveTo>
                        <a:pt x="60969" y="0"/>
                      </a:moveTo>
                      <a:cubicBezTo>
                        <a:pt x="48872" y="57150"/>
                        <a:pt x="17059" y="152876"/>
                        <a:pt x="5152" y="198787"/>
                      </a:cubicBezTo>
                      <a:cubicBezTo>
                        <a:pt x="-6754" y="244697"/>
                        <a:pt x="961" y="269462"/>
                        <a:pt x="38966" y="277178"/>
                      </a:cubicBezTo>
                      <a:cubicBezTo>
                        <a:pt x="76971" y="284893"/>
                        <a:pt x="100117" y="219170"/>
                        <a:pt x="107832" y="176022"/>
                      </a:cubicBezTo>
                      <a:cubicBezTo>
                        <a:pt x="115547" y="132874"/>
                        <a:pt x="136407" y="25717"/>
                        <a:pt x="136407" y="25717"/>
                      </a:cubicBezTo>
                      <a:close/>
                    </a:path>
                  </a:pathLst>
                </a:custGeom>
                <a:solidFill>
                  <a:srgbClr val="F9F9F9"/>
                </a:solidFill>
                <a:ln w="9525" cap="rnd">
                  <a:solidFill>
                    <a:srgbClr val="DDDDDD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33" name="任意多边形: 形状 832">
                  <a:extLst>
                    <a:ext uri="{FF2B5EF4-FFF2-40B4-BE49-F238E27FC236}">
                      <a16:creationId xmlns:a16="http://schemas.microsoft.com/office/drawing/2014/main" id="{03B5EBE9-C4C1-FE9A-C741-770ED0592F36}"/>
                    </a:ext>
                  </a:extLst>
                </p:cNvPr>
                <p:cNvSpPr/>
                <p:nvPr/>
              </p:nvSpPr>
              <p:spPr>
                <a:xfrm>
                  <a:off x="4118695" y="2397633"/>
                  <a:ext cx="309880" cy="735897"/>
                </a:xfrm>
                <a:custGeom>
                  <a:avLst/>
                  <a:gdLst>
                    <a:gd name="connsiteX0" fmla="*/ 41348 w 309880"/>
                    <a:gd name="connsiteY0" fmla="*/ 708088 h 735897"/>
                    <a:gd name="connsiteX1" fmla="*/ 282616 w 309880"/>
                    <a:gd name="connsiteY1" fmla="*/ 396335 h 735897"/>
                    <a:gd name="connsiteX2" fmla="*/ 309858 w 309880"/>
                    <a:gd name="connsiteY2" fmla="*/ 0 h 735897"/>
                    <a:gd name="connsiteX3" fmla="*/ 94878 w 309880"/>
                    <a:gd name="connsiteY3" fmla="*/ 19050 h 735897"/>
                    <a:gd name="connsiteX4" fmla="*/ 41348 w 309880"/>
                    <a:gd name="connsiteY4" fmla="*/ 708088 h 735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09880" h="735897">
                      <a:moveTo>
                        <a:pt x="41348" y="708088"/>
                      </a:moveTo>
                      <a:cubicBezTo>
                        <a:pt x="170888" y="815149"/>
                        <a:pt x="252612" y="592074"/>
                        <a:pt x="282616" y="396335"/>
                      </a:cubicBezTo>
                      <a:cubicBezTo>
                        <a:pt x="301299" y="265059"/>
                        <a:pt x="310404" y="132598"/>
                        <a:pt x="309858" y="0"/>
                      </a:cubicBezTo>
                      <a:cubicBezTo>
                        <a:pt x="309858" y="0"/>
                        <a:pt x="201844" y="30099"/>
                        <a:pt x="94878" y="19050"/>
                      </a:cubicBezTo>
                      <a:cubicBezTo>
                        <a:pt x="61922" y="177737"/>
                        <a:pt x="-64284" y="620839"/>
                        <a:pt x="41348" y="708088"/>
                      </a:cubicBezTo>
                      <a:close/>
                    </a:path>
                  </a:pathLst>
                </a:custGeom>
                <a:solidFill>
                  <a:srgbClr val="C3DCF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34" name="任意多边形: 形状 833">
                  <a:extLst>
                    <a:ext uri="{FF2B5EF4-FFF2-40B4-BE49-F238E27FC236}">
                      <a16:creationId xmlns:a16="http://schemas.microsoft.com/office/drawing/2014/main" id="{848385AE-A331-D95F-7ED7-31BA9B313D44}"/>
                    </a:ext>
                  </a:extLst>
                </p:cNvPr>
                <p:cNvSpPr/>
                <p:nvPr/>
              </p:nvSpPr>
              <p:spPr>
                <a:xfrm>
                  <a:off x="4336732" y="2397633"/>
                  <a:ext cx="91844" cy="630174"/>
                </a:xfrm>
                <a:custGeom>
                  <a:avLst/>
                  <a:gdLst>
                    <a:gd name="connsiteX0" fmla="*/ 0 w 91844"/>
                    <a:gd name="connsiteY0" fmla="*/ 630174 h 630174"/>
                    <a:gd name="connsiteX1" fmla="*/ 64579 w 91844"/>
                    <a:gd name="connsiteY1" fmla="*/ 396335 h 630174"/>
                    <a:gd name="connsiteX2" fmla="*/ 91821 w 91844"/>
                    <a:gd name="connsiteY2" fmla="*/ 0 h 6301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1844" h="630174">
                      <a:moveTo>
                        <a:pt x="0" y="630174"/>
                      </a:moveTo>
                      <a:cubicBezTo>
                        <a:pt x="30385" y="564928"/>
                        <a:pt x="52006" y="478250"/>
                        <a:pt x="64579" y="396335"/>
                      </a:cubicBezTo>
                      <a:cubicBezTo>
                        <a:pt x="83263" y="265059"/>
                        <a:pt x="92367" y="132598"/>
                        <a:pt x="91821" y="0"/>
                      </a:cubicBezTo>
                    </a:path>
                  </a:pathLst>
                </a:custGeom>
                <a:noFill/>
                <a:ln w="7144" cap="rnd">
                  <a:solidFill>
                    <a:srgbClr val="83ADDF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35" name="任意多边形: 形状 834">
                  <a:extLst>
                    <a:ext uri="{FF2B5EF4-FFF2-40B4-BE49-F238E27FC236}">
                      <a16:creationId xmlns:a16="http://schemas.microsoft.com/office/drawing/2014/main" id="{47459D0B-2E4E-DC14-0957-90AD6FDDCEE0}"/>
                    </a:ext>
                  </a:extLst>
                </p:cNvPr>
                <p:cNvSpPr/>
                <p:nvPr/>
              </p:nvSpPr>
              <p:spPr>
                <a:xfrm>
                  <a:off x="4176521" y="1816226"/>
                  <a:ext cx="353091" cy="268779"/>
                </a:xfrm>
                <a:custGeom>
                  <a:avLst/>
                  <a:gdLst>
                    <a:gd name="connsiteX0" fmla="*/ 307562 w 353091"/>
                    <a:gd name="connsiteY0" fmla="*/ 263271 h 268779"/>
                    <a:gd name="connsiteX1" fmla="*/ 214789 w 353091"/>
                    <a:gd name="connsiteY1" fmla="*/ 265652 h 268779"/>
                    <a:gd name="connsiteX2" fmla="*/ 0 w 353091"/>
                    <a:gd name="connsiteY2" fmla="*/ 200025 h 268779"/>
                    <a:gd name="connsiteX3" fmla="*/ 92012 w 353091"/>
                    <a:gd name="connsiteY3" fmla="*/ 0 h 268779"/>
                    <a:gd name="connsiteX4" fmla="*/ 285560 w 353091"/>
                    <a:gd name="connsiteY4" fmla="*/ 92774 h 268779"/>
                    <a:gd name="connsiteX5" fmla="*/ 350996 w 353091"/>
                    <a:gd name="connsiteY5" fmla="*/ 152781 h 268779"/>
                    <a:gd name="connsiteX6" fmla="*/ 307562 w 353091"/>
                    <a:gd name="connsiteY6" fmla="*/ 263271 h 2687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353091" h="268779">
                      <a:moveTo>
                        <a:pt x="307562" y="263271"/>
                      </a:moveTo>
                      <a:cubicBezTo>
                        <a:pt x="292703" y="269177"/>
                        <a:pt x="258890" y="270891"/>
                        <a:pt x="214789" y="265652"/>
                      </a:cubicBezTo>
                      <a:cubicBezTo>
                        <a:pt x="139950" y="256296"/>
                        <a:pt x="67288" y="234094"/>
                        <a:pt x="0" y="200025"/>
                      </a:cubicBezTo>
                      <a:lnTo>
                        <a:pt x="92012" y="0"/>
                      </a:lnTo>
                      <a:cubicBezTo>
                        <a:pt x="161224" y="19982"/>
                        <a:pt x="226632" y="51334"/>
                        <a:pt x="285560" y="92774"/>
                      </a:cubicBezTo>
                      <a:cubicBezTo>
                        <a:pt x="318897" y="116110"/>
                        <a:pt x="342710" y="138208"/>
                        <a:pt x="350996" y="152781"/>
                      </a:cubicBezTo>
                      <a:cubicBezTo>
                        <a:pt x="359283" y="167354"/>
                        <a:pt x="342614" y="249269"/>
                        <a:pt x="307562" y="263271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9525" cap="rnd">
                  <a:solidFill>
                    <a:srgbClr val="DDDDDD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36" name="任意多边形: 形状 835">
                  <a:extLst>
                    <a:ext uri="{FF2B5EF4-FFF2-40B4-BE49-F238E27FC236}">
                      <a16:creationId xmlns:a16="http://schemas.microsoft.com/office/drawing/2014/main" id="{A6D61F44-2DB4-1F0E-5102-076B1D9D7E39}"/>
                    </a:ext>
                  </a:extLst>
                </p:cNvPr>
                <p:cNvSpPr/>
                <p:nvPr/>
              </p:nvSpPr>
              <p:spPr>
                <a:xfrm>
                  <a:off x="4391310" y="1909476"/>
                  <a:ext cx="138302" cy="175530"/>
                </a:xfrm>
                <a:custGeom>
                  <a:avLst/>
                  <a:gdLst>
                    <a:gd name="connsiteX0" fmla="*/ 92774 w 138302"/>
                    <a:gd name="connsiteY0" fmla="*/ 170021 h 175530"/>
                    <a:gd name="connsiteX1" fmla="*/ 0 w 138302"/>
                    <a:gd name="connsiteY1" fmla="*/ 172403 h 175530"/>
                    <a:gd name="connsiteX2" fmla="*/ 70771 w 138302"/>
                    <a:gd name="connsiteY2" fmla="*/ 0 h 175530"/>
                    <a:gd name="connsiteX3" fmla="*/ 136208 w 138302"/>
                    <a:gd name="connsiteY3" fmla="*/ 60008 h 175530"/>
                    <a:gd name="connsiteX4" fmla="*/ 92774 w 138302"/>
                    <a:gd name="connsiteY4" fmla="*/ 170021 h 17553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38302" h="175530">
                      <a:moveTo>
                        <a:pt x="92774" y="170021"/>
                      </a:moveTo>
                      <a:cubicBezTo>
                        <a:pt x="77915" y="175927"/>
                        <a:pt x="44101" y="177641"/>
                        <a:pt x="0" y="172403"/>
                      </a:cubicBezTo>
                      <a:cubicBezTo>
                        <a:pt x="44291" y="122492"/>
                        <a:pt x="75629" y="68294"/>
                        <a:pt x="70771" y="0"/>
                      </a:cubicBezTo>
                      <a:cubicBezTo>
                        <a:pt x="104108" y="23336"/>
                        <a:pt x="127921" y="45434"/>
                        <a:pt x="136208" y="60008"/>
                      </a:cubicBezTo>
                      <a:cubicBezTo>
                        <a:pt x="144494" y="74581"/>
                        <a:pt x="127825" y="156020"/>
                        <a:pt x="92774" y="170021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9525" cap="rnd">
                  <a:solidFill>
                    <a:srgbClr val="EDEDED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37" name="任意多边形: 形状 836">
                  <a:extLst>
                    <a:ext uri="{FF2B5EF4-FFF2-40B4-BE49-F238E27FC236}">
                      <a16:creationId xmlns:a16="http://schemas.microsoft.com/office/drawing/2014/main" id="{C0B08C55-BD86-38B7-71D8-D63563D460E7}"/>
                    </a:ext>
                  </a:extLst>
                </p:cNvPr>
                <p:cNvSpPr/>
                <p:nvPr/>
              </p:nvSpPr>
              <p:spPr>
                <a:xfrm>
                  <a:off x="4041552" y="1690116"/>
                  <a:ext cx="244043" cy="355573"/>
                </a:xfrm>
                <a:custGeom>
                  <a:avLst/>
                  <a:gdLst>
                    <a:gd name="connsiteX0" fmla="*/ 153734 w 244043"/>
                    <a:gd name="connsiteY0" fmla="*/ 340614 h 355573"/>
                    <a:gd name="connsiteX1" fmla="*/ 242983 w 244043"/>
                    <a:gd name="connsiteY1" fmla="*/ 142875 h 355573"/>
                    <a:gd name="connsiteX2" fmla="*/ 139732 w 244043"/>
                    <a:gd name="connsiteY2" fmla="*/ 0 h 355573"/>
                    <a:gd name="connsiteX3" fmla="*/ 0 w 244043"/>
                    <a:gd name="connsiteY3" fmla="*/ 355568 h 355573"/>
                    <a:gd name="connsiteX4" fmla="*/ 153734 w 244043"/>
                    <a:gd name="connsiteY4" fmla="*/ 340614 h 3555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44043" h="355573">
                      <a:moveTo>
                        <a:pt x="153734" y="340614"/>
                      </a:moveTo>
                      <a:cubicBezTo>
                        <a:pt x="178308" y="333375"/>
                        <a:pt x="253841" y="186118"/>
                        <a:pt x="242983" y="142875"/>
                      </a:cubicBezTo>
                      <a:cubicBezTo>
                        <a:pt x="232124" y="99631"/>
                        <a:pt x="139732" y="0"/>
                        <a:pt x="139732" y="0"/>
                      </a:cubicBezTo>
                      <a:cubicBezTo>
                        <a:pt x="139732" y="0"/>
                        <a:pt x="21812" y="204406"/>
                        <a:pt x="0" y="355568"/>
                      </a:cubicBezTo>
                      <a:cubicBezTo>
                        <a:pt x="0" y="355759"/>
                        <a:pt x="118015" y="351187"/>
                        <a:pt x="153734" y="340614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9525" cap="rnd">
                  <a:solidFill>
                    <a:srgbClr val="EDEDED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38" name="任意多边形: 形状 837">
                  <a:extLst>
                    <a:ext uri="{FF2B5EF4-FFF2-40B4-BE49-F238E27FC236}">
                      <a16:creationId xmlns:a16="http://schemas.microsoft.com/office/drawing/2014/main" id="{9DB038C0-CC33-5965-1409-985D71EE8E56}"/>
                    </a:ext>
                  </a:extLst>
                </p:cNvPr>
                <p:cNvSpPr/>
                <p:nvPr/>
              </p:nvSpPr>
              <p:spPr>
                <a:xfrm>
                  <a:off x="4015168" y="1700593"/>
                  <a:ext cx="36290" cy="59816"/>
                </a:xfrm>
                <a:custGeom>
                  <a:avLst/>
                  <a:gdLst>
                    <a:gd name="connsiteX0" fmla="*/ 36290 w 36290"/>
                    <a:gd name="connsiteY0" fmla="*/ 59817 h 59816"/>
                    <a:gd name="connsiteX1" fmla="*/ 0 w 36290"/>
                    <a:gd name="connsiteY1" fmla="*/ 0 h 598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36290" h="59816">
                      <a:moveTo>
                        <a:pt x="36290" y="59817"/>
                      </a:moveTo>
                      <a:lnTo>
                        <a:pt x="0" y="0"/>
                      </a:lnTo>
                    </a:path>
                  </a:pathLst>
                </a:custGeom>
                <a:ln w="9525" cap="rnd">
                  <a:solidFill>
                    <a:schemeClr val="bg1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39" name="任意多边形: 形状 838">
                  <a:extLst>
                    <a:ext uri="{FF2B5EF4-FFF2-40B4-BE49-F238E27FC236}">
                      <a16:creationId xmlns:a16="http://schemas.microsoft.com/office/drawing/2014/main" id="{F238244C-732D-B960-7F75-D76219B3B957}"/>
                    </a:ext>
                  </a:extLst>
                </p:cNvPr>
                <p:cNvSpPr/>
                <p:nvPr/>
              </p:nvSpPr>
              <p:spPr>
                <a:xfrm>
                  <a:off x="3909536" y="1802034"/>
                  <a:ext cx="64007" cy="25907"/>
                </a:xfrm>
                <a:custGeom>
                  <a:avLst/>
                  <a:gdLst>
                    <a:gd name="connsiteX0" fmla="*/ 0 w 64007"/>
                    <a:gd name="connsiteY0" fmla="*/ 0 h 25907"/>
                    <a:gd name="connsiteX1" fmla="*/ 64008 w 64007"/>
                    <a:gd name="connsiteY1" fmla="*/ 25908 h 259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64007" h="25907">
                      <a:moveTo>
                        <a:pt x="0" y="0"/>
                      </a:moveTo>
                      <a:lnTo>
                        <a:pt x="64008" y="25908"/>
                      </a:lnTo>
                    </a:path>
                  </a:pathLst>
                </a:custGeom>
                <a:ln w="9525" cap="rnd">
                  <a:solidFill>
                    <a:schemeClr val="bg1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40" name="任意多边形: 形状 839">
                  <a:extLst>
                    <a:ext uri="{FF2B5EF4-FFF2-40B4-BE49-F238E27FC236}">
                      <a16:creationId xmlns:a16="http://schemas.microsoft.com/office/drawing/2014/main" id="{A74373AC-88C3-A4D6-128D-F1344C683D56}"/>
                    </a:ext>
                  </a:extLst>
                </p:cNvPr>
                <p:cNvSpPr/>
                <p:nvPr/>
              </p:nvSpPr>
              <p:spPr>
                <a:xfrm>
                  <a:off x="3902011" y="1919287"/>
                  <a:ext cx="66198" cy="11906"/>
                </a:xfrm>
                <a:custGeom>
                  <a:avLst/>
                  <a:gdLst>
                    <a:gd name="connsiteX0" fmla="*/ 0 w 66198"/>
                    <a:gd name="connsiteY0" fmla="*/ 11906 h 11906"/>
                    <a:gd name="connsiteX1" fmla="*/ 66199 w 66198"/>
                    <a:gd name="connsiteY1" fmla="*/ 0 h 119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66198" h="11906">
                      <a:moveTo>
                        <a:pt x="0" y="11906"/>
                      </a:moveTo>
                      <a:lnTo>
                        <a:pt x="66199" y="0"/>
                      </a:lnTo>
                    </a:path>
                  </a:pathLst>
                </a:custGeom>
                <a:ln w="9525" cap="rnd">
                  <a:solidFill>
                    <a:schemeClr val="bg1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41" name="任意多边形: 形状 840">
                  <a:extLst>
                    <a:ext uri="{FF2B5EF4-FFF2-40B4-BE49-F238E27FC236}">
                      <a16:creationId xmlns:a16="http://schemas.microsoft.com/office/drawing/2014/main" id="{F53C18A4-63A4-8DDF-F763-90ECCF823487}"/>
                    </a:ext>
                  </a:extLst>
                </p:cNvPr>
                <p:cNvSpPr/>
                <p:nvPr/>
              </p:nvSpPr>
              <p:spPr>
                <a:xfrm>
                  <a:off x="4213198" y="2219581"/>
                  <a:ext cx="80865" cy="73508"/>
                </a:xfrm>
                <a:custGeom>
                  <a:avLst/>
                  <a:gdLst>
                    <a:gd name="connsiteX0" fmla="*/ 11806 w 80865"/>
                    <a:gd name="connsiteY0" fmla="*/ 1553 h 73508"/>
                    <a:gd name="connsiteX1" fmla="*/ 66860 w 80865"/>
                    <a:gd name="connsiteY1" fmla="*/ 73372 h 73508"/>
                    <a:gd name="connsiteX2" fmla="*/ 11806 w 80865"/>
                    <a:gd name="connsiteY2" fmla="*/ 1553 h 735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80865" h="73508">
                      <a:moveTo>
                        <a:pt x="11806" y="1553"/>
                      </a:moveTo>
                      <a:cubicBezTo>
                        <a:pt x="38285" y="-12067"/>
                        <a:pt x="111247" y="68228"/>
                        <a:pt x="66860" y="73372"/>
                      </a:cubicBezTo>
                      <a:cubicBezTo>
                        <a:pt x="40571" y="76610"/>
                        <a:pt x="-27152" y="21556"/>
                        <a:pt x="11806" y="1553"/>
                      </a:cubicBezTo>
                      <a:close/>
                    </a:path>
                  </a:pathLst>
                </a:custGeom>
                <a:solidFill>
                  <a:srgbClr val="FEBD9D"/>
                </a:solidFill>
                <a:ln w="7144" cap="rnd">
                  <a:solidFill>
                    <a:srgbClr val="EF8A66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42" name="任意多边形: 形状 841">
                  <a:extLst>
                    <a:ext uri="{FF2B5EF4-FFF2-40B4-BE49-F238E27FC236}">
                      <a16:creationId xmlns:a16="http://schemas.microsoft.com/office/drawing/2014/main" id="{FFA1DBC0-AAD4-D07A-AC82-1401C5AAC076}"/>
                    </a:ext>
                  </a:extLst>
                </p:cNvPr>
                <p:cNvSpPr/>
                <p:nvPr/>
              </p:nvSpPr>
              <p:spPr>
                <a:xfrm>
                  <a:off x="4219555" y="2175016"/>
                  <a:ext cx="85146" cy="74542"/>
                </a:xfrm>
                <a:custGeom>
                  <a:avLst/>
                  <a:gdLst>
                    <a:gd name="connsiteX0" fmla="*/ 11164 w 85146"/>
                    <a:gd name="connsiteY0" fmla="*/ 1542 h 74542"/>
                    <a:gd name="connsiteX1" fmla="*/ 72029 w 85146"/>
                    <a:gd name="connsiteY1" fmla="*/ 74408 h 74542"/>
                    <a:gd name="connsiteX2" fmla="*/ 11164 w 85146"/>
                    <a:gd name="connsiteY2" fmla="*/ 1542 h 745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85146" h="74542">
                      <a:moveTo>
                        <a:pt x="11164" y="1542"/>
                      </a:moveTo>
                      <a:cubicBezTo>
                        <a:pt x="37739" y="-12079"/>
                        <a:pt x="115939" y="68884"/>
                        <a:pt x="72029" y="74408"/>
                      </a:cubicBezTo>
                      <a:cubicBezTo>
                        <a:pt x="45644" y="77646"/>
                        <a:pt x="-27793" y="21544"/>
                        <a:pt x="11164" y="1542"/>
                      </a:cubicBezTo>
                      <a:close/>
                    </a:path>
                  </a:pathLst>
                </a:custGeom>
                <a:solidFill>
                  <a:srgbClr val="FEBD9D"/>
                </a:solidFill>
                <a:ln w="7144" cap="rnd">
                  <a:solidFill>
                    <a:srgbClr val="EF8A66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43" name="任意多边形: 形状 842">
                  <a:extLst>
                    <a:ext uri="{FF2B5EF4-FFF2-40B4-BE49-F238E27FC236}">
                      <a16:creationId xmlns:a16="http://schemas.microsoft.com/office/drawing/2014/main" id="{8FA7928B-6B96-821D-0D11-98CE47236B30}"/>
                    </a:ext>
                  </a:extLst>
                </p:cNvPr>
                <p:cNvSpPr/>
                <p:nvPr/>
              </p:nvSpPr>
              <p:spPr>
                <a:xfrm>
                  <a:off x="4229657" y="2129653"/>
                  <a:ext cx="91673" cy="80191"/>
                </a:xfrm>
                <a:custGeom>
                  <a:avLst/>
                  <a:gdLst>
                    <a:gd name="connsiteX0" fmla="*/ 12015 w 91673"/>
                    <a:gd name="connsiteY0" fmla="*/ 1661 h 80191"/>
                    <a:gd name="connsiteX1" fmla="*/ 77357 w 91673"/>
                    <a:gd name="connsiteY1" fmla="*/ 80052 h 80191"/>
                    <a:gd name="connsiteX2" fmla="*/ 12015 w 91673"/>
                    <a:gd name="connsiteY2" fmla="*/ 1661 h 801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1673" h="80191">
                      <a:moveTo>
                        <a:pt x="12015" y="1661"/>
                      </a:moveTo>
                      <a:cubicBezTo>
                        <a:pt x="40590" y="-13008"/>
                        <a:pt x="125077" y="74146"/>
                        <a:pt x="77357" y="80052"/>
                      </a:cubicBezTo>
                      <a:cubicBezTo>
                        <a:pt x="49068" y="83481"/>
                        <a:pt x="-29895" y="22997"/>
                        <a:pt x="12015" y="1661"/>
                      </a:cubicBezTo>
                      <a:close/>
                    </a:path>
                  </a:pathLst>
                </a:custGeom>
                <a:solidFill>
                  <a:srgbClr val="FEBD9D"/>
                </a:solidFill>
                <a:ln w="7144" cap="rnd">
                  <a:solidFill>
                    <a:srgbClr val="EF8A66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44" name="任意多边形: 形状 843">
                  <a:extLst>
                    <a:ext uri="{FF2B5EF4-FFF2-40B4-BE49-F238E27FC236}">
                      <a16:creationId xmlns:a16="http://schemas.microsoft.com/office/drawing/2014/main" id="{CAF5C184-69F0-B474-1118-5762BE2C18D8}"/>
                    </a:ext>
                  </a:extLst>
                </p:cNvPr>
                <p:cNvSpPr/>
                <p:nvPr/>
              </p:nvSpPr>
              <p:spPr>
                <a:xfrm>
                  <a:off x="4247245" y="2088800"/>
                  <a:ext cx="90379" cy="95315"/>
                </a:xfrm>
                <a:custGeom>
                  <a:avLst/>
                  <a:gdLst>
                    <a:gd name="connsiteX0" fmla="*/ 10429 w 90379"/>
                    <a:gd name="connsiteY0" fmla="*/ 1937 h 95315"/>
                    <a:gd name="connsiteX1" fmla="*/ 78723 w 90379"/>
                    <a:gd name="connsiteY1" fmla="*/ 94615 h 95315"/>
                    <a:gd name="connsiteX2" fmla="*/ 10429 w 90379"/>
                    <a:gd name="connsiteY2" fmla="*/ 1937 h 953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0379" h="95315">
                      <a:moveTo>
                        <a:pt x="10429" y="1937"/>
                      </a:moveTo>
                      <a:cubicBezTo>
                        <a:pt x="38147" y="-14255"/>
                        <a:pt x="120633" y="75851"/>
                        <a:pt x="78723" y="94615"/>
                      </a:cubicBezTo>
                      <a:cubicBezTo>
                        <a:pt x="59007" y="103474"/>
                        <a:pt x="-30052" y="25750"/>
                        <a:pt x="10429" y="1937"/>
                      </a:cubicBezTo>
                      <a:close/>
                    </a:path>
                  </a:pathLst>
                </a:custGeom>
                <a:solidFill>
                  <a:srgbClr val="FEBD9D"/>
                </a:solidFill>
                <a:ln w="7144" cap="rnd">
                  <a:solidFill>
                    <a:srgbClr val="EF8A66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45" name="任意多边形: 形状 844">
                  <a:extLst>
                    <a:ext uri="{FF2B5EF4-FFF2-40B4-BE49-F238E27FC236}">
                      <a16:creationId xmlns:a16="http://schemas.microsoft.com/office/drawing/2014/main" id="{44D75BFD-7ADA-5EB5-CC80-84983EFBB273}"/>
                    </a:ext>
                  </a:extLst>
                </p:cNvPr>
                <p:cNvSpPr/>
                <p:nvPr/>
              </p:nvSpPr>
              <p:spPr>
                <a:xfrm>
                  <a:off x="4313468" y="2109350"/>
                  <a:ext cx="143362" cy="125697"/>
                </a:xfrm>
                <a:custGeom>
                  <a:avLst/>
                  <a:gdLst>
                    <a:gd name="connsiteX0" fmla="*/ 62793 w 143362"/>
                    <a:gd name="connsiteY0" fmla="*/ 72541 h 125697"/>
                    <a:gd name="connsiteX1" fmla="*/ 595 w 143362"/>
                    <a:gd name="connsiteY1" fmla="*/ 10057 h 125697"/>
                    <a:gd name="connsiteX2" fmla="*/ 117943 w 143362"/>
                    <a:gd name="connsiteY2" fmla="*/ 21964 h 125697"/>
                    <a:gd name="connsiteX3" fmla="*/ 135564 w 143362"/>
                    <a:gd name="connsiteY3" fmla="*/ 125691 h 125697"/>
                    <a:gd name="connsiteX4" fmla="*/ 62793 w 143362"/>
                    <a:gd name="connsiteY4" fmla="*/ 72541 h 1256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43362" h="125697">
                      <a:moveTo>
                        <a:pt x="62793" y="72541"/>
                      </a:moveTo>
                      <a:cubicBezTo>
                        <a:pt x="56031" y="63683"/>
                        <a:pt x="-6739" y="33870"/>
                        <a:pt x="595" y="10057"/>
                      </a:cubicBezTo>
                      <a:cubicBezTo>
                        <a:pt x="7929" y="-13755"/>
                        <a:pt x="82891" y="10724"/>
                        <a:pt x="117943" y="21964"/>
                      </a:cubicBezTo>
                      <a:cubicBezTo>
                        <a:pt x="152995" y="33203"/>
                        <a:pt x="144327" y="55015"/>
                        <a:pt x="135564" y="125691"/>
                      </a:cubicBezTo>
                      <a:cubicBezTo>
                        <a:pt x="135564" y="125691"/>
                        <a:pt x="104608" y="127501"/>
                        <a:pt x="62793" y="72541"/>
                      </a:cubicBezTo>
                      <a:close/>
                    </a:path>
                  </a:pathLst>
                </a:custGeom>
                <a:solidFill>
                  <a:srgbClr val="FEBD9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46" name="任意多边形: 形状 845">
                  <a:extLst>
                    <a:ext uri="{FF2B5EF4-FFF2-40B4-BE49-F238E27FC236}">
                      <a16:creationId xmlns:a16="http://schemas.microsoft.com/office/drawing/2014/main" id="{9C2F521E-CD89-365A-93A1-877B472715DA}"/>
                    </a:ext>
                  </a:extLst>
                </p:cNvPr>
                <p:cNvSpPr/>
                <p:nvPr/>
              </p:nvSpPr>
              <p:spPr>
                <a:xfrm>
                  <a:off x="4313468" y="2109350"/>
                  <a:ext cx="143362" cy="125690"/>
                </a:xfrm>
                <a:custGeom>
                  <a:avLst/>
                  <a:gdLst>
                    <a:gd name="connsiteX0" fmla="*/ 62793 w 143362"/>
                    <a:gd name="connsiteY0" fmla="*/ 72541 h 125690"/>
                    <a:gd name="connsiteX1" fmla="*/ 595 w 143362"/>
                    <a:gd name="connsiteY1" fmla="*/ 10057 h 125690"/>
                    <a:gd name="connsiteX2" fmla="*/ 117943 w 143362"/>
                    <a:gd name="connsiteY2" fmla="*/ 21964 h 125690"/>
                    <a:gd name="connsiteX3" fmla="*/ 135564 w 143362"/>
                    <a:gd name="connsiteY3" fmla="*/ 125691 h 1256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43362" h="125690">
                      <a:moveTo>
                        <a:pt x="62793" y="72541"/>
                      </a:moveTo>
                      <a:cubicBezTo>
                        <a:pt x="56031" y="63683"/>
                        <a:pt x="-6739" y="33870"/>
                        <a:pt x="595" y="10057"/>
                      </a:cubicBezTo>
                      <a:cubicBezTo>
                        <a:pt x="7929" y="-13755"/>
                        <a:pt x="82891" y="10724"/>
                        <a:pt x="117943" y="21964"/>
                      </a:cubicBezTo>
                      <a:cubicBezTo>
                        <a:pt x="152995" y="33203"/>
                        <a:pt x="144327" y="55015"/>
                        <a:pt x="135564" y="125691"/>
                      </a:cubicBezTo>
                    </a:path>
                  </a:pathLst>
                </a:custGeom>
                <a:noFill/>
                <a:ln w="7144" cap="rnd">
                  <a:solidFill>
                    <a:srgbClr val="EF8A66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</p:grpSp>
      <p:sp>
        <p:nvSpPr>
          <p:cNvPr id="848" name="文本框 847">
            <a:extLst>
              <a:ext uri="{FF2B5EF4-FFF2-40B4-BE49-F238E27FC236}">
                <a16:creationId xmlns:a16="http://schemas.microsoft.com/office/drawing/2014/main" id="{9BD63093-F1E2-CA51-A1B7-1DB54EE85AF5}"/>
              </a:ext>
            </a:extLst>
          </p:cNvPr>
          <p:cNvSpPr txBox="1"/>
          <p:nvPr/>
        </p:nvSpPr>
        <p:spPr>
          <a:xfrm>
            <a:off x="1132324" y="5521751"/>
            <a:ext cx="4642834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fr-FR" altLang="zh-CN" sz="1200">
                <a:solidFill>
                  <a:srgbClr val="473526"/>
                </a:solidFill>
                <a:latin typeface="Dreaming Outloud Pro" panose="03050502040302030504" pitchFamily="66" charset="0"/>
                <a:ea typeface="..黑体UI-韩语" panose="02000000000000000000" pitchFamily="2" charset="-128"/>
                <a:cs typeface="Dreaming Outloud Pro" panose="03050502040302030504" pitchFamily="66" charset="0"/>
              </a:rPr>
              <a:t>Ellentesque Habitant Morbi</a:t>
            </a:r>
          </a:p>
          <a:p>
            <a:pPr algn="ctr">
              <a:lnSpc>
                <a:spcPct val="120000"/>
              </a:lnSpc>
            </a:pPr>
            <a:r>
              <a:rPr lang="fr-FR" altLang="zh-CN" sz="1200">
                <a:solidFill>
                  <a:srgbClr val="473526"/>
                </a:solidFill>
                <a:latin typeface="Dreaming Outloud Pro" panose="03050502040302030504" pitchFamily="66" charset="0"/>
                <a:ea typeface="..黑体UI-韩语" panose="02000000000000000000" pitchFamily="2" charset="-128"/>
                <a:cs typeface="Dreaming Outloud Pro" panose="03050502040302030504" pitchFamily="66" charset="0"/>
              </a:rPr>
              <a:t>Tristique Senectus Et Netus Et Malesuada Fames Ac Turpis Egestas</a:t>
            </a:r>
          </a:p>
        </p:txBody>
      </p:sp>
      <p:grpSp>
        <p:nvGrpSpPr>
          <p:cNvPr id="849" name="组合 848">
            <a:extLst>
              <a:ext uri="{FF2B5EF4-FFF2-40B4-BE49-F238E27FC236}">
                <a16:creationId xmlns:a16="http://schemas.microsoft.com/office/drawing/2014/main" id="{6505FE0C-2D37-9447-DB5C-FA4C471B169A}"/>
              </a:ext>
            </a:extLst>
          </p:cNvPr>
          <p:cNvGrpSpPr>
            <a:grpSpLocks noChangeAspect="1"/>
          </p:cNvGrpSpPr>
          <p:nvPr/>
        </p:nvGrpSpPr>
        <p:grpSpPr>
          <a:xfrm>
            <a:off x="7511886" y="3750235"/>
            <a:ext cx="2452748" cy="1746000"/>
            <a:chOff x="6738135" y="3154017"/>
            <a:chExt cx="4010739" cy="2855063"/>
          </a:xfrm>
        </p:grpSpPr>
        <p:grpSp>
          <p:nvGrpSpPr>
            <p:cNvPr id="850" name="图形 236">
              <a:extLst>
                <a:ext uri="{FF2B5EF4-FFF2-40B4-BE49-F238E27FC236}">
                  <a16:creationId xmlns:a16="http://schemas.microsoft.com/office/drawing/2014/main" id="{C8446FBB-9C25-A04F-A231-8F819946EB03}"/>
                </a:ext>
              </a:extLst>
            </p:cNvPr>
            <p:cNvGrpSpPr/>
            <p:nvPr/>
          </p:nvGrpSpPr>
          <p:grpSpPr>
            <a:xfrm>
              <a:off x="6738135" y="3154017"/>
              <a:ext cx="4010739" cy="2855063"/>
              <a:chOff x="6738135" y="3154017"/>
              <a:chExt cx="4010739" cy="2855063"/>
            </a:xfrm>
          </p:grpSpPr>
          <p:sp>
            <p:nvSpPr>
              <p:cNvPr id="1068" name="任意多边形: 形状 1067">
                <a:extLst>
                  <a:ext uri="{FF2B5EF4-FFF2-40B4-BE49-F238E27FC236}">
                    <a16:creationId xmlns:a16="http://schemas.microsoft.com/office/drawing/2014/main" id="{8C1D70A7-5FC0-663F-E15B-3033DC6AD805}"/>
                  </a:ext>
                </a:extLst>
              </p:cNvPr>
              <p:cNvSpPr/>
              <p:nvPr/>
            </p:nvSpPr>
            <p:spPr>
              <a:xfrm>
                <a:off x="8190779" y="5675232"/>
                <a:ext cx="702013" cy="144361"/>
              </a:xfrm>
              <a:custGeom>
                <a:avLst/>
                <a:gdLst>
                  <a:gd name="connsiteX0" fmla="*/ 0 w 702013"/>
                  <a:gd name="connsiteY0" fmla="*/ 10830 h 144361"/>
                  <a:gd name="connsiteX1" fmla="*/ 0 w 702013"/>
                  <a:gd name="connsiteY1" fmla="*/ 27293 h 144361"/>
                  <a:gd name="connsiteX2" fmla="*/ 309628 w 702013"/>
                  <a:gd name="connsiteY2" fmla="*/ 68973 h 144361"/>
                  <a:gd name="connsiteX3" fmla="*/ 696469 w 702013"/>
                  <a:gd name="connsiteY3" fmla="*/ 144361 h 144361"/>
                  <a:gd name="connsiteX4" fmla="*/ 678182 w 702013"/>
                  <a:gd name="connsiteY4" fmla="*/ 97889 h 144361"/>
                  <a:gd name="connsiteX5" fmla="*/ 312442 w 702013"/>
                  <a:gd name="connsiteY5" fmla="*/ 51468 h 144361"/>
                  <a:gd name="connsiteX6" fmla="*/ 0 w 702013"/>
                  <a:gd name="connsiteY6" fmla="*/ 10830 h 1443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02013" h="144361">
                    <a:moveTo>
                      <a:pt x="0" y="10830"/>
                    </a:moveTo>
                    <a:lnTo>
                      <a:pt x="0" y="27293"/>
                    </a:lnTo>
                    <a:lnTo>
                      <a:pt x="309628" y="68973"/>
                    </a:lnTo>
                    <a:lnTo>
                      <a:pt x="696469" y="144361"/>
                    </a:lnTo>
                    <a:cubicBezTo>
                      <a:pt x="696469" y="144361"/>
                      <a:pt x="717309" y="127377"/>
                      <a:pt x="678182" y="97889"/>
                    </a:cubicBezTo>
                    <a:cubicBezTo>
                      <a:pt x="639055" y="68400"/>
                      <a:pt x="422476" y="30524"/>
                      <a:pt x="312442" y="51468"/>
                    </a:cubicBezTo>
                    <a:cubicBezTo>
                      <a:pt x="312442" y="51155"/>
                      <a:pt x="200584" y="-28297"/>
                      <a:pt x="0" y="10830"/>
                    </a:cubicBezTo>
                    <a:close/>
                  </a:path>
                </a:pathLst>
              </a:custGeom>
              <a:solidFill>
                <a:srgbClr val="EDEDED"/>
              </a:solidFill>
              <a:ln w="5203" cap="rnd">
                <a:solidFill>
                  <a:srgbClr val="DDDDDD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69" name="任意多边形: 形状 1068">
                <a:extLst>
                  <a:ext uri="{FF2B5EF4-FFF2-40B4-BE49-F238E27FC236}">
                    <a16:creationId xmlns:a16="http://schemas.microsoft.com/office/drawing/2014/main" id="{B8FCB370-B91E-28DB-88DA-E8A2CF5327D2}"/>
                  </a:ext>
                </a:extLst>
              </p:cNvPr>
              <p:cNvSpPr/>
              <p:nvPr/>
            </p:nvSpPr>
            <p:spPr>
              <a:xfrm>
                <a:off x="8155403" y="5569327"/>
                <a:ext cx="937534" cy="258133"/>
              </a:xfrm>
              <a:custGeom>
                <a:avLst/>
                <a:gdLst>
                  <a:gd name="connsiteX0" fmla="*/ 0 w 937534"/>
                  <a:gd name="connsiteY0" fmla="*/ 121424 h 258133"/>
                  <a:gd name="connsiteX1" fmla="*/ 316766 w 937534"/>
                  <a:gd name="connsiteY1" fmla="*/ 168939 h 258133"/>
                  <a:gd name="connsiteX2" fmla="*/ 407159 w 937534"/>
                  <a:gd name="connsiteY2" fmla="*/ 174149 h 258133"/>
                  <a:gd name="connsiteX3" fmla="*/ 740597 w 937534"/>
                  <a:gd name="connsiteY3" fmla="*/ 258133 h 258133"/>
                  <a:gd name="connsiteX4" fmla="*/ 937534 w 937534"/>
                  <a:gd name="connsiteY4" fmla="*/ 100011 h 258133"/>
                  <a:gd name="connsiteX5" fmla="*/ 610713 w 937534"/>
                  <a:gd name="connsiteY5" fmla="*/ 48276 h 258133"/>
                  <a:gd name="connsiteX6" fmla="*/ 322080 w 937534"/>
                  <a:gd name="connsiteY6" fmla="*/ 10764 h 258133"/>
                  <a:gd name="connsiteX7" fmla="*/ 0 w 937534"/>
                  <a:gd name="connsiteY7" fmla="*/ 121424 h 2581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937534" h="258133">
                    <a:moveTo>
                      <a:pt x="0" y="121424"/>
                    </a:moveTo>
                    <a:cubicBezTo>
                      <a:pt x="0" y="121424"/>
                      <a:pt x="242993" y="109701"/>
                      <a:pt x="316766" y="168939"/>
                    </a:cubicBezTo>
                    <a:cubicBezTo>
                      <a:pt x="348026" y="193946"/>
                      <a:pt x="371679" y="174982"/>
                      <a:pt x="407159" y="174149"/>
                    </a:cubicBezTo>
                    <a:cubicBezTo>
                      <a:pt x="442639" y="173315"/>
                      <a:pt x="634210" y="151902"/>
                      <a:pt x="740597" y="258133"/>
                    </a:cubicBezTo>
                    <a:lnTo>
                      <a:pt x="937534" y="100011"/>
                    </a:lnTo>
                    <a:cubicBezTo>
                      <a:pt x="937534" y="100011"/>
                      <a:pt x="819632" y="-28780"/>
                      <a:pt x="610713" y="48276"/>
                    </a:cubicBezTo>
                    <a:cubicBezTo>
                      <a:pt x="610713" y="48276"/>
                      <a:pt x="548193" y="-27425"/>
                      <a:pt x="322080" y="10764"/>
                    </a:cubicBezTo>
                    <a:cubicBezTo>
                      <a:pt x="320100" y="13577"/>
                      <a:pt x="0" y="121424"/>
                      <a:pt x="0" y="121424"/>
                    </a:cubicBezTo>
                    <a:close/>
                  </a:path>
                </a:pathLst>
              </a:custGeom>
              <a:solidFill>
                <a:schemeClr val="bg1"/>
              </a:solidFill>
              <a:ln w="5203" cap="rnd">
                <a:solidFill>
                  <a:srgbClr val="EDEDED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70" name="任意多边形: 形状 1069">
                <a:extLst>
                  <a:ext uri="{FF2B5EF4-FFF2-40B4-BE49-F238E27FC236}">
                    <a16:creationId xmlns:a16="http://schemas.microsoft.com/office/drawing/2014/main" id="{F9177B5D-CA05-B1EC-06D6-B441CA1B9453}"/>
                  </a:ext>
                </a:extLst>
              </p:cNvPr>
              <p:cNvSpPr/>
              <p:nvPr/>
            </p:nvSpPr>
            <p:spPr>
              <a:xfrm>
                <a:off x="8494937" y="5617759"/>
                <a:ext cx="271231" cy="108627"/>
              </a:xfrm>
              <a:custGeom>
                <a:avLst/>
                <a:gdLst>
                  <a:gd name="connsiteX0" fmla="*/ 271231 w 271231"/>
                  <a:gd name="connsiteY0" fmla="*/ 0 h 108627"/>
                  <a:gd name="connsiteX1" fmla="*/ 0 w 271231"/>
                  <a:gd name="connsiteY1" fmla="*/ 108628 h 1086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71231" h="108627">
                    <a:moveTo>
                      <a:pt x="271231" y="0"/>
                    </a:moveTo>
                    <a:lnTo>
                      <a:pt x="0" y="108628"/>
                    </a:lnTo>
                  </a:path>
                </a:pathLst>
              </a:custGeom>
              <a:ln w="5203" cap="rnd">
                <a:solidFill>
                  <a:srgbClr val="EDEDED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71" name="任意多边形: 形状 1070">
                <a:extLst>
                  <a:ext uri="{FF2B5EF4-FFF2-40B4-BE49-F238E27FC236}">
                    <a16:creationId xmlns:a16="http://schemas.microsoft.com/office/drawing/2014/main" id="{17E7AEC1-29B5-0CBA-1ADB-C3160A3482B3}"/>
                  </a:ext>
                </a:extLst>
              </p:cNvPr>
              <p:cNvSpPr/>
              <p:nvPr/>
            </p:nvSpPr>
            <p:spPr>
              <a:xfrm>
                <a:off x="9431533" y="4158864"/>
                <a:ext cx="1015944" cy="1546162"/>
              </a:xfrm>
              <a:custGeom>
                <a:avLst/>
                <a:gdLst>
                  <a:gd name="connsiteX0" fmla="*/ 1015944 w 1015944"/>
                  <a:gd name="connsiteY0" fmla="*/ 0 h 1546162"/>
                  <a:gd name="connsiteX1" fmla="*/ 1015944 w 1015944"/>
                  <a:gd name="connsiteY1" fmla="*/ 1546163 h 1546162"/>
                  <a:gd name="connsiteX2" fmla="*/ 0 w 1015944"/>
                  <a:gd name="connsiteY2" fmla="*/ 1387728 h 1546162"/>
                  <a:gd name="connsiteX3" fmla="*/ 0 w 1015944"/>
                  <a:gd name="connsiteY3" fmla="*/ 0 h 15461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15944" h="1546162">
                    <a:moveTo>
                      <a:pt x="1015944" y="0"/>
                    </a:moveTo>
                    <a:lnTo>
                      <a:pt x="1015944" y="1546163"/>
                    </a:lnTo>
                    <a:cubicBezTo>
                      <a:pt x="749037" y="1468482"/>
                      <a:pt x="390748" y="1417737"/>
                      <a:pt x="0" y="1387728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/>
              </a:solidFill>
              <a:ln w="5203" cap="rnd">
                <a:solidFill>
                  <a:srgbClr val="DDDDDD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72" name="任意多边形: 形状 1071">
                <a:extLst>
                  <a:ext uri="{FF2B5EF4-FFF2-40B4-BE49-F238E27FC236}">
                    <a16:creationId xmlns:a16="http://schemas.microsoft.com/office/drawing/2014/main" id="{A609C2A3-6489-ACBB-4D04-0A5798791D03}"/>
                  </a:ext>
                </a:extLst>
              </p:cNvPr>
              <p:cNvSpPr/>
              <p:nvPr/>
            </p:nvSpPr>
            <p:spPr>
              <a:xfrm>
                <a:off x="10373236" y="4581444"/>
                <a:ext cx="74242" cy="263520"/>
              </a:xfrm>
              <a:custGeom>
                <a:avLst/>
                <a:gdLst>
                  <a:gd name="connsiteX0" fmla="*/ 74242 w 74242"/>
                  <a:gd name="connsiteY0" fmla="*/ 0 h 263520"/>
                  <a:gd name="connsiteX1" fmla="*/ 0 w 74242"/>
                  <a:gd name="connsiteY1" fmla="*/ 0 h 263520"/>
                  <a:gd name="connsiteX2" fmla="*/ 0 w 74242"/>
                  <a:gd name="connsiteY2" fmla="*/ 263520 h 2635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4242" h="263520">
                    <a:moveTo>
                      <a:pt x="74242" y="0"/>
                    </a:moveTo>
                    <a:lnTo>
                      <a:pt x="0" y="0"/>
                    </a:lnTo>
                    <a:lnTo>
                      <a:pt x="0" y="263520"/>
                    </a:lnTo>
                  </a:path>
                </a:pathLst>
              </a:custGeom>
              <a:noFill/>
              <a:ln w="5203" cap="rnd">
                <a:solidFill>
                  <a:srgbClr val="EDEDED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73" name="任意多边形: 形状 1072">
                <a:extLst>
                  <a:ext uri="{FF2B5EF4-FFF2-40B4-BE49-F238E27FC236}">
                    <a16:creationId xmlns:a16="http://schemas.microsoft.com/office/drawing/2014/main" id="{30A68BFC-67C3-B144-B611-7AC3F340FDCA}"/>
                  </a:ext>
                </a:extLst>
              </p:cNvPr>
              <p:cNvSpPr/>
              <p:nvPr/>
            </p:nvSpPr>
            <p:spPr>
              <a:xfrm>
                <a:off x="9889490" y="4565033"/>
                <a:ext cx="66270" cy="274305"/>
              </a:xfrm>
              <a:custGeom>
                <a:avLst/>
                <a:gdLst>
                  <a:gd name="connsiteX0" fmla="*/ 66271 w 66270"/>
                  <a:gd name="connsiteY0" fmla="*/ 262843 h 274305"/>
                  <a:gd name="connsiteX1" fmla="*/ 66271 w 66270"/>
                  <a:gd name="connsiteY1" fmla="*/ 0 h 274305"/>
                  <a:gd name="connsiteX2" fmla="*/ 0 w 66270"/>
                  <a:gd name="connsiteY2" fmla="*/ 3907 h 274305"/>
                  <a:gd name="connsiteX3" fmla="*/ 0 w 66270"/>
                  <a:gd name="connsiteY3" fmla="*/ 274305 h 2743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6270" h="274305">
                    <a:moveTo>
                      <a:pt x="66271" y="262843"/>
                    </a:moveTo>
                    <a:lnTo>
                      <a:pt x="66271" y="0"/>
                    </a:lnTo>
                    <a:lnTo>
                      <a:pt x="0" y="3907"/>
                    </a:lnTo>
                    <a:lnTo>
                      <a:pt x="0" y="274305"/>
                    </a:lnTo>
                  </a:path>
                </a:pathLst>
              </a:custGeom>
              <a:noFill/>
              <a:ln w="5203" cap="rnd">
                <a:solidFill>
                  <a:srgbClr val="EDEDED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74" name="任意多边形: 形状 1073">
                <a:extLst>
                  <a:ext uri="{FF2B5EF4-FFF2-40B4-BE49-F238E27FC236}">
                    <a16:creationId xmlns:a16="http://schemas.microsoft.com/office/drawing/2014/main" id="{F57ABE17-E0D6-5A51-CA50-9C9EC7F72AEC}"/>
                  </a:ext>
                </a:extLst>
              </p:cNvPr>
              <p:cNvSpPr/>
              <p:nvPr/>
            </p:nvSpPr>
            <p:spPr>
              <a:xfrm>
                <a:off x="9817540" y="4585560"/>
                <a:ext cx="71949" cy="271752"/>
              </a:xfrm>
              <a:custGeom>
                <a:avLst/>
                <a:gdLst>
                  <a:gd name="connsiteX0" fmla="*/ 0 w 71949"/>
                  <a:gd name="connsiteY0" fmla="*/ 271752 h 271752"/>
                  <a:gd name="connsiteX1" fmla="*/ 0 w 71949"/>
                  <a:gd name="connsiteY1" fmla="*/ 2657 h 271752"/>
                  <a:gd name="connsiteX2" fmla="*/ 71950 w 71949"/>
                  <a:gd name="connsiteY2" fmla="*/ 0 h 2717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1949" h="271752">
                    <a:moveTo>
                      <a:pt x="0" y="271752"/>
                    </a:moveTo>
                    <a:lnTo>
                      <a:pt x="0" y="2657"/>
                    </a:lnTo>
                    <a:lnTo>
                      <a:pt x="71950" y="0"/>
                    </a:lnTo>
                  </a:path>
                </a:pathLst>
              </a:custGeom>
              <a:noFill/>
              <a:ln w="5203" cap="rnd">
                <a:solidFill>
                  <a:srgbClr val="EDEDED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75" name="任意多边形: 形状 1074">
                <a:extLst>
                  <a:ext uri="{FF2B5EF4-FFF2-40B4-BE49-F238E27FC236}">
                    <a16:creationId xmlns:a16="http://schemas.microsoft.com/office/drawing/2014/main" id="{2A768C3B-1C6D-309A-4931-BE04E0E0F1A0}"/>
                  </a:ext>
                </a:extLst>
              </p:cNvPr>
              <p:cNvSpPr/>
              <p:nvPr/>
            </p:nvSpPr>
            <p:spPr>
              <a:xfrm>
                <a:off x="9757938" y="4615517"/>
                <a:ext cx="59602" cy="241794"/>
              </a:xfrm>
              <a:custGeom>
                <a:avLst/>
                <a:gdLst>
                  <a:gd name="connsiteX0" fmla="*/ 3803 w 59602"/>
                  <a:gd name="connsiteY0" fmla="*/ 241795 h 241794"/>
                  <a:gd name="connsiteX1" fmla="*/ 0 w 59602"/>
                  <a:gd name="connsiteY1" fmla="*/ 0 h 241794"/>
                  <a:gd name="connsiteX2" fmla="*/ 59602 w 59602"/>
                  <a:gd name="connsiteY2" fmla="*/ 0 h 241794"/>
                  <a:gd name="connsiteX3" fmla="*/ 59602 w 59602"/>
                  <a:gd name="connsiteY3" fmla="*/ 241795 h 2417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9602" h="241794">
                    <a:moveTo>
                      <a:pt x="3803" y="241795"/>
                    </a:moveTo>
                    <a:lnTo>
                      <a:pt x="0" y="0"/>
                    </a:lnTo>
                    <a:lnTo>
                      <a:pt x="59602" y="0"/>
                    </a:lnTo>
                    <a:lnTo>
                      <a:pt x="59602" y="241795"/>
                    </a:lnTo>
                  </a:path>
                </a:pathLst>
              </a:custGeom>
              <a:solidFill>
                <a:srgbClr val="EDEDED"/>
              </a:solidFill>
              <a:ln w="5203" cap="rnd">
                <a:solidFill>
                  <a:srgbClr val="DDDDDD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76" name="任意多边形: 形状 1075">
                <a:extLst>
                  <a:ext uri="{FF2B5EF4-FFF2-40B4-BE49-F238E27FC236}">
                    <a16:creationId xmlns:a16="http://schemas.microsoft.com/office/drawing/2014/main" id="{EC4C26B8-0465-EEF2-925E-9012F4D6E5BF}"/>
                  </a:ext>
                </a:extLst>
              </p:cNvPr>
              <p:cNvSpPr/>
              <p:nvPr/>
            </p:nvSpPr>
            <p:spPr>
              <a:xfrm>
                <a:off x="9431377" y="4609109"/>
                <a:ext cx="70022" cy="248202"/>
              </a:xfrm>
              <a:custGeom>
                <a:avLst/>
                <a:gdLst>
                  <a:gd name="connsiteX0" fmla="*/ 70022 w 70022"/>
                  <a:gd name="connsiteY0" fmla="*/ 248203 h 248202"/>
                  <a:gd name="connsiteX1" fmla="*/ 0 w 70022"/>
                  <a:gd name="connsiteY1" fmla="*/ 12608 h 248202"/>
                  <a:gd name="connsiteX2" fmla="*/ 54236 w 70022"/>
                  <a:gd name="connsiteY2" fmla="*/ 0 h 2482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0022" h="248202">
                    <a:moveTo>
                      <a:pt x="70022" y="248203"/>
                    </a:moveTo>
                    <a:lnTo>
                      <a:pt x="0" y="12608"/>
                    </a:lnTo>
                    <a:lnTo>
                      <a:pt x="54236" y="0"/>
                    </a:lnTo>
                  </a:path>
                </a:pathLst>
              </a:custGeom>
              <a:noFill/>
              <a:ln w="3902" cap="rnd">
                <a:solidFill>
                  <a:srgbClr val="DDDDDD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77" name="任意多边形: 形状 1076">
                <a:extLst>
                  <a:ext uri="{FF2B5EF4-FFF2-40B4-BE49-F238E27FC236}">
                    <a16:creationId xmlns:a16="http://schemas.microsoft.com/office/drawing/2014/main" id="{2150E582-E5A5-90F1-4BAF-CD37BD09F39D}"/>
                  </a:ext>
                </a:extLst>
              </p:cNvPr>
              <p:cNvSpPr/>
              <p:nvPr/>
            </p:nvSpPr>
            <p:spPr>
              <a:xfrm>
                <a:off x="9477902" y="4577641"/>
                <a:ext cx="148588" cy="279671"/>
              </a:xfrm>
              <a:custGeom>
                <a:avLst/>
                <a:gdLst>
                  <a:gd name="connsiteX0" fmla="*/ 79452 w 148588"/>
                  <a:gd name="connsiteY0" fmla="*/ 278629 h 279671"/>
                  <a:gd name="connsiteX1" fmla="*/ 0 w 148588"/>
                  <a:gd name="connsiteY1" fmla="*/ 4585 h 279671"/>
                  <a:gd name="connsiteX2" fmla="*/ 63822 w 148588"/>
                  <a:gd name="connsiteY2" fmla="*/ 0 h 279671"/>
                  <a:gd name="connsiteX3" fmla="*/ 148588 w 148588"/>
                  <a:gd name="connsiteY3" fmla="*/ 279671 h 2796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8588" h="279671">
                    <a:moveTo>
                      <a:pt x="79452" y="278629"/>
                    </a:moveTo>
                    <a:cubicBezTo>
                      <a:pt x="78827" y="279671"/>
                      <a:pt x="0" y="4585"/>
                      <a:pt x="0" y="4585"/>
                    </a:cubicBezTo>
                    <a:lnTo>
                      <a:pt x="63822" y="0"/>
                    </a:lnTo>
                    <a:lnTo>
                      <a:pt x="148588" y="279671"/>
                    </a:lnTo>
                  </a:path>
                </a:pathLst>
              </a:custGeom>
              <a:solidFill>
                <a:srgbClr val="EDEDED"/>
              </a:solidFill>
              <a:ln w="5203" cap="rnd">
                <a:solidFill>
                  <a:srgbClr val="DDDDDD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78" name="任意多边形: 形状 1077">
                <a:extLst>
                  <a:ext uri="{FF2B5EF4-FFF2-40B4-BE49-F238E27FC236}">
                    <a16:creationId xmlns:a16="http://schemas.microsoft.com/office/drawing/2014/main" id="{B3DD46FA-A6A1-5F8D-8A77-2527F3B47ADC}"/>
                  </a:ext>
                </a:extLst>
              </p:cNvPr>
              <p:cNvSpPr/>
              <p:nvPr/>
            </p:nvSpPr>
            <p:spPr>
              <a:xfrm>
                <a:off x="9563762" y="4641046"/>
                <a:ext cx="173804" cy="216265"/>
              </a:xfrm>
              <a:custGeom>
                <a:avLst/>
                <a:gdLst>
                  <a:gd name="connsiteX0" fmla="*/ 0 w 173804"/>
                  <a:gd name="connsiteY0" fmla="*/ 9222 h 216265"/>
                  <a:gd name="connsiteX1" fmla="*/ 81223 w 173804"/>
                  <a:gd name="connsiteY1" fmla="*/ 0 h 216265"/>
                  <a:gd name="connsiteX2" fmla="*/ 173805 w 173804"/>
                  <a:gd name="connsiteY2" fmla="*/ 216266 h 2162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73804" h="216265">
                    <a:moveTo>
                      <a:pt x="0" y="9222"/>
                    </a:moveTo>
                    <a:lnTo>
                      <a:pt x="81223" y="0"/>
                    </a:lnTo>
                    <a:lnTo>
                      <a:pt x="173805" y="216266"/>
                    </a:lnTo>
                  </a:path>
                </a:pathLst>
              </a:custGeom>
              <a:noFill/>
              <a:ln w="3902" cap="rnd">
                <a:solidFill>
                  <a:srgbClr val="DDDDDD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79" name="任意多边形: 形状 1078">
                <a:extLst>
                  <a:ext uri="{FF2B5EF4-FFF2-40B4-BE49-F238E27FC236}">
                    <a16:creationId xmlns:a16="http://schemas.microsoft.com/office/drawing/2014/main" id="{16F0DA14-5EDE-EE4F-0A63-6163A2FD14CC}"/>
                  </a:ext>
                </a:extLst>
              </p:cNvPr>
              <p:cNvSpPr/>
              <p:nvPr/>
            </p:nvSpPr>
            <p:spPr>
              <a:xfrm>
                <a:off x="9803525" y="4202940"/>
                <a:ext cx="116963" cy="262061"/>
              </a:xfrm>
              <a:custGeom>
                <a:avLst/>
                <a:gdLst>
                  <a:gd name="connsiteX0" fmla="*/ 0 w 116963"/>
                  <a:gd name="connsiteY0" fmla="*/ 262062 h 262061"/>
                  <a:gd name="connsiteX1" fmla="*/ 70074 w 116963"/>
                  <a:gd name="connsiteY1" fmla="*/ 0 h 262061"/>
                  <a:gd name="connsiteX2" fmla="*/ 116964 w 116963"/>
                  <a:gd name="connsiteY2" fmla="*/ 6565 h 262061"/>
                  <a:gd name="connsiteX3" fmla="*/ 51371 w 116963"/>
                  <a:gd name="connsiteY3" fmla="*/ 261853 h 2620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6963" h="262061">
                    <a:moveTo>
                      <a:pt x="0" y="262062"/>
                    </a:moveTo>
                    <a:cubicBezTo>
                      <a:pt x="729" y="262062"/>
                      <a:pt x="70074" y="0"/>
                      <a:pt x="70074" y="0"/>
                    </a:cubicBezTo>
                    <a:lnTo>
                      <a:pt x="116964" y="6565"/>
                    </a:lnTo>
                    <a:lnTo>
                      <a:pt x="51371" y="261853"/>
                    </a:lnTo>
                  </a:path>
                </a:pathLst>
              </a:custGeom>
              <a:solidFill>
                <a:srgbClr val="DDDDDD"/>
              </a:solidFill>
              <a:ln w="5203" cap="flat">
                <a:solidFill>
                  <a:srgbClr val="DDDDDD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80" name="任意多边形: 形状 1079">
                <a:extLst>
                  <a:ext uri="{FF2B5EF4-FFF2-40B4-BE49-F238E27FC236}">
                    <a16:creationId xmlns:a16="http://schemas.microsoft.com/office/drawing/2014/main" id="{5B8F13F5-5156-606B-4B60-BD161EF62BAA}"/>
                  </a:ext>
                </a:extLst>
              </p:cNvPr>
              <p:cNvSpPr/>
              <p:nvPr/>
            </p:nvSpPr>
            <p:spPr>
              <a:xfrm>
                <a:off x="9928877" y="4184497"/>
                <a:ext cx="82369" cy="274148"/>
              </a:xfrm>
              <a:custGeom>
                <a:avLst/>
                <a:gdLst>
                  <a:gd name="connsiteX0" fmla="*/ 1928 w 82369"/>
                  <a:gd name="connsiteY0" fmla="*/ 274149 h 274148"/>
                  <a:gd name="connsiteX1" fmla="*/ 0 w 82369"/>
                  <a:gd name="connsiteY1" fmla="*/ 0 h 274148"/>
                  <a:gd name="connsiteX2" fmla="*/ 82370 w 82369"/>
                  <a:gd name="connsiteY2" fmla="*/ 0 h 274148"/>
                  <a:gd name="connsiteX3" fmla="*/ 78671 w 82369"/>
                  <a:gd name="connsiteY3" fmla="*/ 264354 h 2741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2369" h="274148">
                    <a:moveTo>
                      <a:pt x="1928" y="274149"/>
                    </a:moveTo>
                    <a:lnTo>
                      <a:pt x="0" y="0"/>
                    </a:lnTo>
                    <a:lnTo>
                      <a:pt x="82370" y="0"/>
                    </a:lnTo>
                    <a:lnTo>
                      <a:pt x="78671" y="264354"/>
                    </a:lnTo>
                  </a:path>
                </a:pathLst>
              </a:custGeom>
              <a:solidFill>
                <a:srgbClr val="F9F9F9"/>
              </a:solidFill>
              <a:ln w="3902" cap="rnd">
                <a:solidFill>
                  <a:srgbClr val="DDDDDD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81" name="任意多边形: 形状 1080">
                <a:extLst>
                  <a:ext uri="{FF2B5EF4-FFF2-40B4-BE49-F238E27FC236}">
                    <a16:creationId xmlns:a16="http://schemas.microsoft.com/office/drawing/2014/main" id="{1D8C9002-5C9E-FBB3-2152-B29376240AB0}"/>
                  </a:ext>
                </a:extLst>
              </p:cNvPr>
              <p:cNvSpPr/>
              <p:nvPr/>
            </p:nvSpPr>
            <p:spPr>
              <a:xfrm>
                <a:off x="10010986" y="4202940"/>
                <a:ext cx="95186" cy="248619"/>
              </a:xfrm>
              <a:custGeom>
                <a:avLst/>
                <a:gdLst>
                  <a:gd name="connsiteX0" fmla="*/ 0 w 95186"/>
                  <a:gd name="connsiteY0" fmla="*/ 0 h 248619"/>
                  <a:gd name="connsiteX1" fmla="*/ 95186 w 95186"/>
                  <a:gd name="connsiteY1" fmla="*/ 0 h 248619"/>
                  <a:gd name="connsiteX2" fmla="*/ 88517 w 95186"/>
                  <a:gd name="connsiteY2" fmla="*/ 248620 h 2486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5186" h="248619">
                    <a:moveTo>
                      <a:pt x="0" y="0"/>
                    </a:moveTo>
                    <a:lnTo>
                      <a:pt x="95186" y="0"/>
                    </a:lnTo>
                    <a:lnTo>
                      <a:pt x="88517" y="248620"/>
                    </a:lnTo>
                  </a:path>
                </a:pathLst>
              </a:custGeom>
              <a:solidFill>
                <a:srgbClr val="F9F9F9"/>
              </a:solidFill>
              <a:ln w="3902" cap="rnd">
                <a:solidFill>
                  <a:srgbClr val="DDDDDD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82" name="任意多边形: 形状 1081">
                <a:extLst>
                  <a:ext uri="{FF2B5EF4-FFF2-40B4-BE49-F238E27FC236}">
                    <a16:creationId xmlns:a16="http://schemas.microsoft.com/office/drawing/2014/main" id="{DAB4E381-6C39-63D8-44C7-6AA0FD2F0AF6}"/>
                  </a:ext>
                </a:extLst>
              </p:cNvPr>
              <p:cNvSpPr/>
              <p:nvPr/>
            </p:nvSpPr>
            <p:spPr>
              <a:xfrm>
                <a:off x="10254187" y="4178714"/>
                <a:ext cx="130978" cy="286287"/>
              </a:xfrm>
              <a:custGeom>
                <a:avLst/>
                <a:gdLst>
                  <a:gd name="connsiteX0" fmla="*/ 62937 w 130978"/>
                  <a:gd name="connsiteY0" fmla="*/ 0 h 286287"/>
                  <a:gd name="connsiteX1" fmla="*/ 130979 w 130978"/>
                  <a:gd name="connsiteY1" fmla="*/ 5783 h 286287"/>
                  <a:gd name="connsiteX2" fmla="*/ 55955 w 130978"/>
                  <a:gd name="connsiteY2" fmla="*/ 286288 h 286287"/>
                  <a:gd name="connsiteX3" fmla="*/ 0 w 130978"/>
                  <a:gd name="connsiteY3" fmla="*/ 267011 h 286287"/>
                  <a:gd name="connsiteX4" fmla="*/ 62937 w 130978"/>
                  <a:gd name="connsiteY4" fmla="*/ 0 h 286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0978" h="286287">
                    <a:moveTo>
                      <a:pt x="62937" y="0"/>
                    </a:moveTo>
                    <a:lnTo>
                      <a:pt x="130979" y="5783"/>
                    </a:lnTo>
                    <a:lnTo>
                      <a:pt x="55955" y="286288"/>
                    </a:lnTo>
                    <a:lnTo>
                      <a:pt x="0" y="267011"/>
                    </a:lnTo>
                    <a:lnTo>
                      <a:pt x="62937" y="0"/>
                    </a:lnTo>
                    <a:close/>
                  </a:path>
                </a:pathLst>
              </a:custGeom>
              <a:noFill/>
              <a:ln w="5203" cap="rnd">
                <a:solidFill>
                  <a:srgbClr val="EDEDED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83" name="任意多边形: 形状 1082">
                <a:extLst>
                  <a:ext uri="{FF2B5EF4-FFF2-40B4-BE49-F238E27FC236}">
                    <a16:creationId xmlns:a16="http://schemas.microsoft.com/office/drawing/2014/main" id="{097805C1-BA80-6730-A185-F37E7548B7B9}"/>
                  </a:ext>
                </a:extLst>
              </p:cNvPr>
              <p:cNvSpPr/>
              <p:nvPr/>
            </p:nvSpPr>
            <p:spPr>
              <a:xfrm>
                <a:off x="10310143" y="4202940"/>
                <a:ext cx="137335" cy="262061"/>
              </a:xfrm>
              <a:custGeom>
                <a:avLst/>
                <a:gdLst>
                  <a:gd name="connsiteX0" fmla="*/ 70074 w 137335"/>
                  <a:gd name="connsiteY0" fmla="*/ 259404 h 262061"/>
                  <a:gd name="connsiteX1" fmla="*/ 137335 w 137335"/>
                  <a:gd name="connsiteY1" fmla="*/ 13338 h 262061"/>
                  <a:gd name="connsiteX2" fmla="*/ 70074 w 137335"/>
                  <a:gd name="connsiteY2" fmla="*/ 0 h 262061"/>
                  <a:gd name="connsiteX3" fmla="*/ 0 w 137335"/>
                  <a:gd name="connsiteY3" fmla="*/ 262062 h 2620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7335" h="262061">
                    <a:moveTo>
                      <a:pt x="70074" y="259404"/>
                    </a:moveTo>
                    <a:lnTo>
                      <a:pt x="137335" y="13338"/>
                    </a:lnTo>
                    <a:lnTo>
                      <a:pt x="70074" y="0"/>
                    </a:lnTo>
                    <a:lnTo>
                      <a:pt x="0" y="262062"/>
                    </a:lnTo>
                  </a:path>
                </a:pathLst>
              </a:custGeom>
              <a:solidFill>
                <a:srgbClr val="EDEDED"/>
              </a:solidFill>
              <a:ln w="5203" cap="rnd">
                <a:solidFill>
                  <a:srgbClr val="DDDDDD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84" name="任意多边形: 形状 1083">
                <a:extLst>
                  <a:ext uri="{FF2B5EF4-FFF2-40B4-BE49-F238E27FC236}">
                    <a16:creationId xmlns:a16="http://schemas.microsoft.com/office/drawing/2014/main" id="{F474B6AF-7E40-DDC1-D585-9DCF21A1EFFF}"/>
                  </a:ext>
                </a:extLst>
              </p:cNvPr>
              <p:cNvSpPr/>
              <p:nvPr/>
            </p:nvSpPr>
            <p:spPr>
              <a:xfrm>
                <a:off x="9728085" y="4394198"/>
                <a:ext cx="38710" cy="70803"/>
              </a:xfrm>
              <a:custGeom>
                <a:avLst/>
                <a:gdLst>
                  <a:gd name="connsiteX0" fmla="*/ 0 w 38710"/>
                  <a:gd name="connsiteY0" fmla="*/ 0 h 70803"/>
                  <a:gd name="connsiteX1" fmla="*/ 38710 w 38710"/>
                  <a:gd name="connsiteY1" fmla="*/ 0 h 70803"/>
                  <a:gd name="connsiteX2" fmla="*/ 38710 w 38710"/>
                  <a:gd name="connsiteY2" fmla="*/ 70803 h 708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8710" h="70803">
                    <a:moveTo>
                      <a:pt x="0" y="0"/>
                    </a:moveTo>
                    <a:lnTo>
                      <a:pt x="38710" y="0"/>
                    </a:lnTo>
                    <a:lnTo>
                      <a:pt x="38710" y="70803"/>
                    </a:lnTo>
                  </a:path>
                </a:pathLst>
              </a:custGeom>
              <a:noFill/>
              <a:ln w="5203" cap="rnd">
                <a:solidFill>
                  <a:srgbClr val="EDEDED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85" name="任意多边形: 形状 1084">
                <a:extLst>
                  <a:ext uri="{FF2B5EF4-FFF2-40B4-BE49-F238E27FC236}">
                    <a16:creationId xmlns:a16="http://schemas.microsoft.com/office/drawing/2014/main" id="{E9487EAC-AF72-D0CD-D4F8-7135AA0C523D}"/>
                  </a:ext>
                </a:extLst>
              </p:cNvPr>
              <p:cNvSpPr/>
              <p:nvPr/>
            </p:nvSpPr>
            <p:spPr>
              <a:xfrm>
                <a:off x="9494001" y="4399095"/>
                <a:ext cx="1719" cy="65906"/>
              </a:xfrm>
              <a:custGeom>
                <a:avLst/>
                <a:gdLst>
                  <a:gd name="connsiteX0" fmla="*/ 0 w 1719"/>
                  <a:gd name="connsiteY0" fmla="*/ 0 h 65906"/>
                  <a:gd name="connsiteX1" fmla="*/ 1719 w 1719"/>
                  <a:gd name="connsiteY1" fmla="*/ 65906 h 659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719" h="65906">
                    <a:moveTo>
                      <a:pt x="0" y="0"/>
                    </a:moveTo>
                    <a:lnTo>
                      <a:pt x="1719" y="65906"/>
                    </a:lnTo>
                  </a:path>
                </a:pathLst>
              </a:custGeom>
              <a:ln w="5203" cap="rnd">
                <a:solidFill>
                  <a:srgbClr val="EDEDED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86" name="任意多边形: 形状 1085">
                <a:extLst>
                  <a:ext uri="{FF2B5EF4-FFF2-40B4-BE49-F238E27FC236}">
                    <a16:creationId xmlns:a16="http://schemas.microsoft.com/office/drawing/2014/main" id="{668FD4CF-DD8F-716B-939A-E1F6629685C3}"/>
                  </a:ext>
                </a:extLst>
              </p:cNvPr>
              <p:cNvSpPr/>
              <p:nvPr/>
            </p:nvSpPr>
            <p:spPr>
              <a:xfrm>
                <a:off x="9495720" y="4305055"/>
                <a:ext cx="281546" cy="44962"/>
              </a:xfrm>
              <a:custGeom>
                <a:avLst/>
                <a:gdLst>
                  <a:gd name="connsiteX0" fmla="*/ 0 w 281546"/>
                  <a:gd name="connsiteY0" fmla="*/ 0 h 44962"/>
                  <a:gd name="connsiteX1" fmla="*/ 281547 w 281546"/>
                  <a:gd name="connsiteY1" fmla="*/ 0 h 44962"/>
                  <a:gd name="connsiteX2" fmla="*/ 281547 w 281546"/>
                  <a:gd name="connsiteY2" fmla="*/ 44962 h 44962"/>
                  <a:gd name="connsiteX3" fmla="*/ 0 w 281546"/>
                  <a:gd name="connsiteY3" fmla="*/ 44962 h 449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81546" h="44962">
                    <a:moveTo>
                      <a:pt x="0" y="0"/>
                    </a:moveTo>
                    <a:lnTo>
                      <a:pt x="281547" y="0"/>
                    </a:lnTo>
                    <a:lnTo>
                      <a:pt x="281547" y="44962"/>
                    </a:lnTo>
                    <a:lnTo>
                      <a:pt x="0" y="44962"/>
                    </a:lnTo>
                    <a:close/>
                  </a:path>
                </a:pathLst>
              </a:custGeom>
              <a:noFill/>
              <a:ln w="5203" cap="rnd">
                <a:solidFill>
                  <a:srgbClr val="EDEDED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87" name="任意多边形: 形状 1086">
                <a:extLst>
                  <a:ext uri="{FF2B5EF4-FFF2-40B4-BE49-F238E27FC236}">
                    <a16:creationId xmlns:a16="http://schemas.microsoft.com/office/drawing/2014/main" id="{F8F3F4E6-A6AA-7087-0D80-514CA214CFE6}"/>
                  </a:ext>
                </a:extLst>
              </p:cNvPr>
              <p:cNvSpPr/>
              <p:nvPr/>
            </p:nvSpPr>
            <p:spPr>
              <a:xfrm>
                <a:off x="9460032" y="4350017"/>
                <a:ext cx="268053" cy="49755"/>
              </a:xfrm>
              <a:custGeom>
                <a:avLst/>
                <a:gdLst>
                  <a:gd name="connsiteX0" fmla="*/ 35688 w 268053"/>
                  <a:gd name="connsiteY0" fmla="*/ 0 h 49755"/>
                  <a:gd name="connsiteX1" fmla="*/ 0 w 268053"/>
                  <a:gd name="connsiteY1" fmla="*/ 0 h 49755"/>
                  <a:gd name="connsiteX2" fmla="*/ 0 w 268053"/>
                  <a:gd name="connsiteY2" fmla="*/ 49755 h 49755"/>
                  <a:gd name="connsiteX3" fmla="*/ 268053 w 268053"/>
                  <a:gd name="connsiteY3" fmla="*/ 44181 h 49755"/>
                  <a:gd name="connsiteX4" fmla="*/ 268053 w 268053"/>
                  <a:gd name="connsiteY4" fmla="*/ 0 h 497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8053" h="49755">
                    <a:moveTo>
                      <a:pt x="35688" y="0"/>
                    </a:moveTo>
                    <a:lnTo>
                      <a:pt x="0" y="0"/>
                    </a:lnTo>
                    <a:lnTo>
                      <a:pt x="0" y="49755"/>
                    </a:lnTo>
                    <a:lnTo>
                      <a:pt x="268053" y="44181"/>
                    </a:lnTo>
                    <a:lnTo>
                      <a:pt x="268053" y="0"/>
                    </a:lnTo>
                  </a:path>
                </a:pathLst>
              </a:custGeom>
              <a:solidFill>
                <a:srgbClr val="EDEDED"/>
              </a:solidFill>
              <a:ln w="5203" cap="rnd">
                <a:solidFill>
                  <a:srgbClr val="DDDDDD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88" name="任意多边形: 形状 1087">
                <a:extLst>
                  <a:ext uri="{FF2B5EF4-FFF2-40B4-BE49-F238E27FC236}">
                    <a16:creationId xmlns:a16="http://schemas.microsoft.com/office/drawing/2014/main" id="{62C477C1-58B8-0CBD-5637-ECD646B90F1B}"/>
                  </a:ext>
                </a:extLst>
              </p:cNvPr>
              <p:cNvSpPr/>
              <p:nvPr/>
            </p:nvSpPr>
            <p:spPr>
              <a:xfrm>
                <a:off x="9431377" y="4465001"/>
                <a:ext cx="1016100" cy="68875"/>
              </a:xfrm>
              <a:custGeom>
                <a:avLst/>
                <a:gdLst>
                  <a:gd name="connsiteX0" fmla="*/ 0 w 1016100"/>
                  <a:gd name="connsiteY0" fmla="*/ 0 h 68875"/>
                  <a:gd name="connsiteX1" fmla="*/ 1016101 w 1016100"/>
                  <a:gd name="connsiteY1" fmla="*/ 0 h 68875"/>
                  <a:gd name="connsiteX2" fmla="*/ 1016101 w 1016100"/>
                  <a:gd name="connsiteY2" fmla="*/ 68876 h 68875"/>
                  <a:gd name="connsiteX3" fmla="*/ 0 w 1016100"/>
                  <a:gd name="connsiteY3" fmla="*/ 68876 h 688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16100" h="68875">
                    <a:moveTo>
                      <a:pt x="0" y="0"/>
                    </a:moveTo>
                    <a:lnTo>
                      <a:pt x="1016101" y="0"/>
                    </a:lnTo>
                    <a:lnTo>
                      <a:pt x="1016101" y="68876"/>
                    </a:lnTo>
                    <a:lnTo>
                      <a:pt x="0" y="68876"/>
                    </a:lnTo>
                    <a:close/>
                  </a:path>
                </a:pathLst>
              </a:custGeom>
              <a:noFill/>
              <a:ln w="5203" cap="rnd">
                <a:solidFill>
                  <a:srgbClr val="DDDDDD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89" name="任意多边形: 形状 1088">
                <a:extLst>
                  <a:ext uri="{FF2B5EF4-FFF2-40B4-BE49-F238E27FC236}">
                    <a16:creationId xmlns:a16="http://schemas.microsoft.com/office/drawing/2014/main" id="{C4F0EB22-E47B-EEDF-4226-050EBCBF872F}"/>
                  </a:ext>
                </a:extLst>
              </p:cNvPr>
              <p:cNvSpPr/>
              <p:nvPr/>
            </p:nvSpPr>
            <p:spPr>
              <a:xfrm>
                <a:off x="9431377" y="4857312"/>
                <a:ext cx="1016100" cy="68875"/>
              </a:xfrm>
              <a:custGeom>
                <a:avLst/>
                <a:gdLst>
                  <a:gd name="connsiteX0" fmla="*/ 0 w 1016100"/>
                  <a:gd name="connsiteY0" fmla="*/ 0 h 68875"/>
                  <a:gd name="connsiteX1" fmla="*/ 1016101 w 1016100"/>
                  <a:gd name="connsiteY1" fmla="*/ 0 h 68875"/>
                  <a:gd name="connsiteX2" fmla="*/ 1016101 w 1016100"/>
                  <a:gd name="connsiteY2" fmla="*/ 68876 h 68875"/>
                  <a:gd name="connsiteX3" fmla="*/ 0 w 1016100"/>
                  <a:gd name="connsiteY3" fmla="*/ 68876 h 688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16100" h="68875">
                    <a:moveTo>
                      <a:pt x="0" y="0"/>
                    </a:moveTo>
                    <a:lnTo>
                      <a:pt x="1016101" y="0"/>
                    </a:lnTo>
                    <a:lnTo>
                      <a:pt x="1016101" y="68876"/>
                    </a:lnTo>
                    <a:lnTo>
                      <a:pt x="0" y="68876"/>
                    </a:lnTo>
                    <a:close/>
                  </a:path>
                </a:pathLst>
              </a:custGeom>
              <a:noFill/>
              <a:ln w="5203" cap="rnd">
                <a:solidFill>
                  <a:srgbClr val="DDDDDD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90" name="任意多边形: 形状 1089">
                <a:extLst>
                  <a:ext uri="{FF2B5EF4-FFF2-40B4-BE49-F238E27FC236}">
                    <a16:creationId xmlns:a16="http://schemas.microsoft.com/office/drawing/2014/main" id="{4FDE6721-AF8F-DA6A-81B2-EE79DA5CD3AA}"/>
                  </a:ext>
                </a:extLst>
              </p:cNvPr>
              <p:cNvSpPr/>
              <p:nvPr/>
            </p:nvSpPr>
            <p:spPr>
              <a:xfrm>
                <a:off x="9356822" y="4068158"/>
                <a:ext cx="1165366" cy="1660104"/>
              </a:xfrm>
              <a:custGeom>
                <a:avLst/>
                <a:gdLst>
                  <a:gd name="connsiteX0" fmla="*/ 1165366 w 1165366"/>
                  <a:gd name="connsiteY0" fmla="*/ 0 h 1660104"/>
                  <a:gd name="connsiteX1" fmla="*/ 1165366 w 1165366"/>
                  <a:gd name="connsiteY1" fmla="*/ 1660105 h 1660104"/>
                  <a:gd name="connsiteX2" fmla="*/ 1090655 w 1165366"/>
                  <a:gd name="connsiteY2" fmla="*/ 1636868 h 1660104"/>
                  <a:gd name="connsiteX3" fmla="*/ 74711 w 1165366"/>
                  <a:gd name="connsiteY3" fmla="*/ 1478433 h 1660104"/>
                  <a:gd name="connsiteX4" fmla="*/ 0 w 1165366"/>
                  <a:gd name="connsiteY4" fmla="*/ 1472963 h 1660104"/>
                  <a:gd name="connsiteX5" fmla="*/ 0 w 1165366"/>
                  <a:gd name="connsiteY5" fmla="*/ 0 h 16601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165366" h="1660104">
                    <a:moveTo>
                      <a:pt x="1165366" y="0"/>
                    </a:moveTo>
                    <a:lnTo>
                      <a:pt x="1165366" y="1660105"/>
                    </a:lnTo>
                    <a:cubicBezTo>
                      <a:pt x="1141331" y="1652082"/>
                      <a:pt x="1116427" y="1644336"/>
                      <a:pt x="1090655" y="1636868"/>
                    </a:cubicBezTo>
                    <a:cubicBezTo>
                      <a:pt x="823748" y="1559188"/>
                      <a:pt x="465459" y="1508443"/>
                      <a:pt x="74711" y="1478433"/>
                    </a:cubicBezTo>
                    <a:cubicBezTo>
                      <a:pt x="49981" y="1476488"/>
                      <a:pt x="25077" y="1474665"/>
                      <a:pt x="0" y="1472963"/>
                    </a:cubicBezTo>
                    <a:lnTo>
                      <a:pt x="0" y="0"/>
                    </a:lnTo>
                    <a:close/>
                  </a:path>
                </a:pathLst>
              </a:custGeom>
              <a:noFill/>
              <a:ln w="10406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91" name="任意多边形: 形状 1090">
                <a:extLst>
                  <a:ext uri="{FF2B5EF4-FFF2-40B4-BE49-F238E27FC236}">
                    <a16:creationId xmlns:a16="http://schemas.microsoft.com/office/drawing/2014/main" id="{449119D9-AF0F-DA0A-24C6-E6C75B4535E4}"/>
                  </a:ext>
                </a:extLst>
              </p:cNvPr>
              <p:cNvSpPr/>
              <p:nvPr/>
            </p:nvSpPr>
            <p:spPr>
              <a:xfrm>
                <a:off x="6738135" y="5511331"/>
                <a:ext cx="4010739" cy="316285"/>
              </a:xfrm>
              <a:custGeom>
                <a:avLst/>
                <a:gdLst>
                  <a:gd name="connsiteX0" fmla="*/ 0 w 4010739"/>
                  <a:gd name="connsiteY0" fmla="*/ 118463 h 316285"/>
                  <a:gd name="connsiteX1" fmla="*/ 381318 w 4010739"/>
                  <a:gd name="connsiteY1" fmla="*/ 60424 h 316285"/>
                  <a:gd name="connsiteX2" fmla="*/ 582058 w 4010739"/>
                  <a:gd name="connsiteY2" fmla="*/ 41721 h 316285"/>
                  <a:gd name="connsiteX3" fmla="*/ 666980 w 4010739"/>
                  <a:gd name="connsiteY3" fmla="*/ 35156 h 316285"/>
                  <a:gd name="connsiteX4" fmla="*/ 728979 w 4010739"/>
                  <a:gd name="connsiteY4" fmla="*/ 30884 h 316285"/>
                  <a:gd name="connsiteX5" fmla="*/ 912787 w 4010739"/>
                  <a:gd name="connsiteY5" fmla="*/ 19891 h 316285"/>
                  <a:gd name="connsiteX6" fmla="*/ 1861314 w 4010739"/>
                  <a:gd name="connsiteY6" fmla="*/ 874 h 316285"/>
                  <a:gd name="connsiteX7" fmla="*/ 1923313 w 4010739"/>
                  <a:gd name="connsiteY7" fmla="*/ 1708 h 316285"/>
                  <a:gd name="connsiteX8" fmla="*/ 2047935 w 4010739"/>
                  <a:gd name="connsiteY8" fmla="*/ 4052 h 316285"/>
                  <a:gd name="connsiteX9" fmla="*/ 2176517 w 4010739"/>
                  <a:gd name="connsiteY9" fmla="*/ 7647 h 316285"/>
                  <a:gd name="connsiteX10" fmla="*/ 2618531 w 4010739"/>
                  <a:gd name="connsiteY10" fmla="*/ 29790 h 316285"/>
                  <a:gd name="connsiteX11" fmla="*/ 2693242 w 4010739"/>
                  <a:gd name="connsiteY11" fmla="*/ 35260 h 316285"/>
                  <a:gd name="connsiteX12" fmla="*/ 2710539 w 4010739"/>
                  <a:gd name="connsiteY12" fmla="*/ 36615 h 316285"/>
                  <a:gd name="connsiteX13" fmla="*/ 3100974 w 4010739"/>
                  <a:gd name="connsiteY13" fmla="*/ 76158 h 316285"/>
                  <a:gd name="connsiteX14" fmla="*/ 3653231 w 4010739"/>
                  <a:gd name="connsiteY14" fmla="*/ 178066 h 316285"/>
                  <a:gd name="connsiteX15" fmla="*/ 3709551 w 4010739"/>
                  <a:gd name="connsiteY15" fmla="*/ 193695 h 316285"/>
                  <a:gd name="connsiteX16" fmla="*/ 3784262 w 4010739"/>
                  <a:gd name="connsiteY16" fmla="*/ 216932 h 316285"/>
                  <a:gd name="connsiteX17" fmla="*/ 4010739 w 4010739"/>
                  <a:gd name="connsiteY17" fmla="*/ 316286 h 3162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4010739" h="316285">
                    <a:moveTo>
                      <a:pt x="0" y="118463"/>
                    </a:moveTo>
                    <a:cubicBezTo>
                      <a:pt x="90914" y="97155"/>
                      <a:pt x="221736" y="77409"/>
                      <a:pt x="381318" y="60424"/>
                    </a:cubicBezTo>
                    <a:cubicBezTo>
                      <a:pt x="443837" y="53756"/>
                      <a:pt x="511098" y="47504"/>
                      <a:pt x="582058" y="41721"/>
                    </a:cubicBezTo>
                    <a:cubicBezTo>
                      <a:pt x="609844" y="39498"/>
                      <a:pt x="638152" y="37309"/>
                      <a:pt x="666980" y="35156"/>
                    </a:cubicBezTo>
                    <a:cubicBezTo>
                      <a:pt x="687369" y="33697"/>
                      <a:pt x="708035" y="32273"/>
                      <a:pt x="728979" y="30884"/>
                    </a:cubicBezTo>
                    <a:cubicBezTo>
                      <a:pt x="788303" y="26890"/>
                      <a:pt x="849572" y="23225"/>
                      <a:pt x="912787" y="19891"/>
                    </a:cubicBezTo>
                    <a:cubicBezTo>
                      <a:pt x="1203034" y="4730"/>
                      <a:pt x="1529647" y="-2668"/>
                      <a:pt x="1861314" y="874"/>
                    </a:cubicBezTo>
                    <a:cubicBezTo>
                      <a:pt x="1881945" y="1083"/>
                      <a:pt x="1902612" y="1361"/>
                      <a:pt x="1923313" y="1708"/>
                    </a:cubicBezTo>
                    <a:cubicBezTo>
                      <a:pt x="1964992" y="2264"/>
                      <a:pt x="2006533" y="3045"/>
                      <a:pt x="2047935" y="4052"/>
                    </a:cubicBezTo>
                    <a:cubicBezTo>
                      <a:pt x="2090831" y="5094"/>
                      <a:pt x="2133691" y="6293"/>
                      <a:pt x="2176517" y="7647"/>
                    </a:cubicBezTo>
                    <a:cubicBezTo>
                      <a:pt x="2325835" y="12492"/>
                      <a:pt x="2474163" y="19734"/>
                      <a:pt x="2618531" y="29790"/>
                    </a:cubicBezTo>
                    <a:cubicBezTo>
                      <a:pt x="2643574" y="31492"/>
                      <a:pt x="2668477" y="33315"/>
                      <a:pt x="2693242" y="35260"/>
                    </a:cubicBezTo>
                    <a:lnTo>
                      <a:pt x="2710539" y="36615"/>
                    </a:lnTo>
                    <a:cubicBezTo>
                      <a:pt x="2845581" y="47035"/>
                      <a:pt x="2976248" y="60268"/>
                      <a:pt x="3100974" y="76158"/>
                    </a:cubicBezTo>
                    <a:cubicBezTo>
                      <a:pt x="3306143" y="102208"/>
                      <a:pt x="3493754" y="135865"/>
                      <a:pt x="3653231" y="178066"/>
                    </a:cubicBezTo>
                    <a:cubicBezTo>
                      <a:pt x="3672404" y="183171"/>
                      <a:pt x="3691177" y="188381"/>
                      <a:pt x="3709551" y="193695"/>
                    </a:cubicBezTo>
                    <a:cubicBezTo>
                      <a:pt x="3735323" y="201198"/>
                      <a:pt x="3760227" y="208943"/>
                      <a:pt x="3784262" y="216932"/>
                    </a:cubicBezTo>
                    <a:cubicBezTo>
                      <a:pt x="3872831" y="246472"/>
                      <a:pt x="3949314" y="279451"/>
                      <a:pt x="4010739" y="316286"/>
                    </a:cubicBezTo>
                  </a:path>
                </a:pathLst>
              </a:custGeom>
              <a:noFill/>
              <a:ln w="10406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92" name="任意多边形: 形状 1091">
                <a:extLst>
                  <a:ext uri="{FF2B5EF4-FFF2-40B4-BE49-F238E27FC236}">
                    <a16:creationId xmlns:a16="http://schemas.microsoft.com/office/drawing/2014/main" id="{0A93A0F4-9767-71AF-26D8-C16A6608E0B1}"/>
                  </a:ext>
                </a:extLst>
              </p:cNvPr>
              <p:cNvSpPr/>
              <p:nvPr/>
            </p:nvSpPr>
            <p:spPr>
              <a:xfrm>
                <a:off x="7467114" y="3770252"/>
                <a:ext cx="1132334" cy="1771962"/>
              </a:xfrm>
              <a:custGeom>
                <a:avLst/>
                <a:gdLst>
                  <a:gd name="connsiteX0" fmla="*/ 1132335 w 1132334"/>
                  <a:gd name="connsiteY0" fmla="*/ 0 h 1771962"/>
                  <a:gd name="connsiteX1" fmla="*/ 1132335 w 1132334"/>
                  <a:gd name="connsiteY1" fmla="*/ 1741954 h 1771962"/>
                  <a:gd name="connsiteX2" fmla="*/ 0 w 1132334"/>
                  <a:gd name="connsiteY2" fmla="*/ 1771963 h 1771962"/>
                  <a:gd name="connsiteX3" fmla="*/ 0 w 1132334"/>
                  <a:gd name="connsiteY3" fmla="*/ 0 h 17719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32334" h="1771962">
                    <a:moveTo>
                      <a:pt x="1132335" y="0"/>
                    </a:moveTo>
                    <a:lnTo>
                      <a:pt x="1132335" y="1741954"/>
                    </a:lnTo>
                    <a:cubicBezTo>
                      <a:pt x="728614" y="1737681"/>
                      <a:pt x="332240" y="1749612"/>
                      <a:pt x="0" y="1771963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/>
              </a:solidFill>
              <a:ln w="5203" cap="rnd">
                <a:solidFill>
                  <a:srgbClr val="DDDDDD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93" name="任意多边形: 形状 1092">
                <a:extLst>
                  <a:ext uri="{FF2B5EF4-FFF2-40B4-BE49-F238E27FC236}">
                    <a16:creationId xmlns:a16="http://schemas.microsoft.com/office/drawing/2014/main" id="{D51EB865-E63B-0A89-3F47-6F5663765275}"/>
                  </a:ext>
                </a:extLst>
              </p:cNvPr>
              <p:cNvSpPr/>
              <p:nvPr/>
            </p:nvSpPr>
            <p:spPr>
              <a:xfrm>
                <a:off x="8237773" y="5143183"/>
                <a:ext cx="135875" cy="262530"/>
              </a:xfrm>
              <a:custGeom>
                <a:avLst/>
                <a:gdLst>
                  <a:gd name="connsiteX0" fmla="*/ 0 w 135875"/>
                  <a:gd name="connsiteY0" fmla="*/ 262530 h 262530"/>
                  <a:gd name="connsiteX1" fmla="*/ 86121 w 135875"/>
                  <a:gd name="connsiteY1" fmla="*/ 0 h 262530"/>
                  <a:gd name="connsiteX2" fmla="*/ 135876 w 135875"/>
                  <a:gd name="connsiteY2" fmla="*/ 4897 h 262530"/>
                  <a:gd name="connsiteX3" fmla="*/ 60227 w 135875"/>
                  <a:gd name="connsiteY3" fmla="*/ 262062 h 2625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5875" h="262530">
                    <a:moveTo>
                      <a:pt x="0" y="262530"/>
                    </a:moveTo>
                    <a:lnTo>
                      <a:pt x="86121" y="0"/>
                    </a:lnTo>
                    <a:lnTo>
                      <a:pt x="135876" y="4897"/>
                    </a:lnTo>
                    <a:lnTo>
                      <a:pt x="60227" y="262062"/>
                    </a:lnTo>
                  </a:path>
                </a:pathLst>
              </a:custGeom>
              <a:noFill/>
              <a:ln w="5203" cap="rnd">
                <a:solidFill>
                  <a:srgbClr val="EDEDED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94" name="任意多边形: 形状 1093">
                <a:extLst>
                  <a:ext uri="{FF2B5EF4-FFF2-40B4-BE49-F238E27FC236}">
                    <a16:creationId xmlns:a16="http://schemas.microsoft.com/office/drawing/2014/main" id="{E55EEB1D-1EAE-6FF5-CA1C-A73C91AA781F}"/>
                  </a:ext>
                </a:extLst>
              </p:cNvPr>
              <p:cNvSpPr/>
              <p:nvPr/>
            </p:nvSpPr>
            <p:spPr>
              <a:xfrm>
                <a:off x="8365990" y="5085457"/>
                <a:ext cx="87423" cy="319787"/>
              </a:xfrm>
              <a:custGeom>
                <a:avLst/>
                <a:gdLst>
                  <a:gd name="connsiteX0" fmla="*/ 0 w 87423"/>
                  <a:gd name="connsiteY0" fmla="*/ 319788 h 319787"/>
                  <a:gd name="connsiteX1" fmla="*/ 87423 w 87423"/>
                  <a:gd name="connsiteY1" fmla="*/ 0 h 319787"/>
                  <a:gd name="connsiteX2" fmla="*/ 26571 w 87423"/>
                  <a:gd name="connsiteY2" fmla="*/ 0 h 319787"/>
                  <a:gd name="connsiteX3" fmla="*/ 7659 w 87423"/>
                  <a:gd name="connsiteY3" fmla="*/ 62624 h 3197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7423" h="319787">
                    <a:moveTo>
                      <a:pt x="0" y="319788"/>
                    </a:moveTo>
                    <a:lnTo>
                      <a:pt x="87423" y="0"/>
                    </a:lnTo>
                    <a:lnTo>
                      <a:pt x="26571" y="0"/>
                    </a:lnTo>
                    <a:lnTo>
                      <a:pt x="7659" y="62624"/>
                    </a:lnTo>
                  </a:path>
                </a:pathLst>
              </a:custGeom>
              <a:noFill/>
              <a:ln w="5203" cap="rnd">
                <a:solidFill>
                  <a:srgbClr val="EDEDED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95" name="任意多边形: 形状 1094">
                <a:extLst>
                  <a:ext uri="{FF2B5EF4-FFF2-40B4-BE49-F238E27FC236}">
                    <a16:creationId xmlns:a16="http://schemas.microsoft.com/office/drawing/2014/main" id="{E636D26F-5616-B57E-09C0-1E45496F19CB}"/>
                  </a:ext>
                </a:extLst>
              </p:cNvPr>
              <p:cNvSpPr/>
              <p:nvPr/>
            </p:nvSpPr>
            <p:spPr>
              <a:xfrm>
                <a:off x="8365990" y="5133076"/>
                <a:ext cx="123997" cy="272168"/>
              </a:xfrm>
              <a:custGeom>
                <a:avLst/>
                <a:gdLst>
                  <a:gd name="connsiteX0" fmla="*/ 59915 w 123997"/>
                  <a:gd name="connsiteY0" fmla="*/ 272169 h 272168"/>
                  <a:gd name="connsiteX1" fmla="*/ 123997 w 123997"/>
                  <a:gd name="connsiteY1" fmla="*/ 3074 h 272168"/>
                  <a:gd name="connsiteX2" fmla="*/ 74398 w 123997"/>
                  <a:gd name="connsiteY2" fmla="*/ 0 h 272168"/>
                  <a:gd name="connsiteX3" fmla="*/ 0 w 123997"/>
                  <a:gd name="connsiteY3" fmla="*/ 272169 h 2721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3997" h="272168">
                    <a:moveTo>
                      <a:pt x="59915" y="272169"/>
                    </a:moveTo>
                    <a:lnTo>
                      <a:pt x="123997" y="3074"/>
                    </a:lnTo>
                    <a:lnTo>
                      <a:pt x="74398" y="0"/>
                    </a:lnTo>
                    <a:lnTo>
                      <a:pt x="0" y="272169"/>
                    </a:lnTo>
                  </a:path>
                </a:pathLst>
              </a:custGeom>
              <a:solidFill>
                <a:srgbClr val="EDEDED"/>
              </a:solidFill>
              <a:ln w="5203" cap="rnd">
                <a:solidFill>
                  <a:srgbClr val="DDDDDD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96" name="任意多边形: 形状 1095">
                <a:extLst>
                  <a:ext uri="{FF2B5EF4-FFF2-40B4-BE49-F238E27FC236}">
                    <a16:creationId xmlns:a16="http://schemas.microsoft.com/office/drawing/2014/main" id="{DB4FB413-404B-C855-1570-C299E1A95E14}"/>
                  </a:ext>
                </a:extLst>
              </p:cNvPr>
              <p:cNvSpPr/>
              <p:nvPr/>
            </p:nvSpPr>
            <p:spPr>
              <a:xfrm>
                <a:off x="8501606" y="5077121"/>
                <a:ext cx="97843" cy="325518"/>
              </a:xfrm>
              <a:custGeom>
                <a:avLst/>
                <a:gdLst>
                  <a:gd name="connsiteX0" fmla="*/ 97843 w 97843"/>
                  <a:gd name="connsiteY0" fmla="*/ 0 h 325518"/>
                  <a:gd name="connsiteX1" fmla="*/ 0 w 97843"/>
                  <a:gd name="connsiteY1" fmla="*/ 0 h 325518"/>
                  <a:gd name="connsiteX2" fmla="*/ 3595 w 97843"/>
                  <a:gd name="connsiteY2" fmla="*/ 325519 h 3255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7843" h="325518">
                    <a:moveTo>
                      <a:pt x="97843" y="0"/>
                    </a:moveTo>
                    <a:cubicBezTo>
                      <a:pt x="97843" y="1250"/>
                      <a:pt x="0" y="0"/>
                      <a:pt x="0" y="0"/>
                    </a:cubicBezTo>
                    <a:lnTo>
                      <a:pt x="3595" y="325519"/>
                    </a:lnTo>
                  </a:path>
                </a:pathLst>
              </a:custGeom>
              <a:noFill/>
              <a:ln w="5203" cap="rnd">
                <a:solidFill>
                  <a:srgbClr val="EDEDED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97" name="任意多边形: 形状 1096">
                <a:extLst>
                  <a:ext uri="{FF2B5EF4-FFF2-40B4-BE49-F238E27FC236}">
                    <a16:creationId xmlns:a16="http://schemas.microsoft.com/office/drawing/2014/main" id="{391DE55E-4D9D-ED4E-31C4-8FB2DABC87E0}"/>
                  </a:ext>
                </a:extLst>
              </p:cNvPr>
              <p:cNvSpPr/>
              <p:nvPr/>
            </p:nvSpPr>
            <p:spPr>
              <a:xfrm>
                <a:off x="8203439" y="4715445"/>
                <a:ext cx="133896" cy="251381"/>
              </a:xfrm>
              <a:custGeom>
                <a:avLst/>
                <a:gdLst>
                  <a:gd name="connsiteX0" fmla="*/ 0 w 133896"/>
                  <a:gd name="connsiteY0" fmla="*/ 0 h 251381"/>
                  <a:gd name="connsiteX1" fmla="*/ 74346 w 133896"/>
                  <a:gd name="connsiteY1" fmla="*/ 0 h 251381"/>
                  <a:gd name="connsiteX2" fmla="*/ 133896 w 133896"/>
                  <a:gd name="connsiteY2" fmla="*/ 251381 h 251381"/>
                  <a:gd name="connsiteX3" fmla="*/ 67104 w 133896"/>
                  <a:gd name="connsiteY3" fmla="*/ 251381 h 2513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3896" h="251381">
                    <a:moveTo>
                      <a:pt x="0" y="0"/>
                    </a:moveTo>
                    <a:lnTo>
                      <a:pt x="74346" y="0"/>
                    </a:lnTo>
                    <a:lnTo>
                      <a:pt x="133896" y="251381"/>
                    </a:lnTo>
                    <a:lnTo>
                      <a:pt x="67104" y="251381"/>
                    </a:lnTo>
                  </a:path>
                </a:pathLst>
              </a:custGeom>
              <a:solidFill>
                <a:srgbClr val="EDEDED"/>
              </a:solidFill>
              <a:ln w="5203" cap="rnd">
                <a:solidFill>
                  <a:srgbClr val="DDDDDD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98" name="任意多边形: 形状 1097">
                <a:extLst>
                  <a:ext uri="{FF2B5EF4-FFF2-40B4-BE49-F238E27FC236}">
                    <a16:creationId xmlns:a16="http://schemas.microsoft.com/office/drawing/2014/main" id="{8323EAA0-D5D8-4A44-E1A1-8FF7F981C80B}"/>
                  </a:ext>
                </a:extLst>
              </p:cNvPr>
              <p:cNvSpPr/>
              <p:nvPr/>
            </p:nvSpPr>
            <p:spPr>
              <a:xfrm>
                <a:off x="8337335" y="4689343"/>
                <a:ext cx="67417" cy="277743"/>
              </a:xfrm>
              <a:custGeom>
                <a:avLst/>
                <a:gdLst>
                  <a:gd name="connsiteX0" fmla="*/ 59550 w 67417"/>
                  <a:gd name="connsiteY0" fmla="*/ 0 h 277743"/>
                  <a:gd name="connsiteX1" fmla="*/ 0 w 67417"/>
                  <a:gd name="connsiteY1" fmla="*/ 0 h 277743"/>
                  <a:gd name="connsiteX2" fmla="*/ 10107 w 67417"/>
                  <a:gd name="connsiteY2" fmla="*/ 277744 h 277743"/>
                  <a:gd name="connsiteX3" fmla="*/ 67417 w 67417"/>
                  <a:gd name="connsiteY3" fmla="*/ 277744 h 2777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7417" h="277743">
                    <a:moveTo>
                      <a:pt x="59550" y="0"/>
                    </a:moveTo>
                    <a:lnTo>
                      <a:pt x="0" y="0"/>
                    </a:lnTo>
                    <a:cubicBezTo>
                      <a:pt x="0" y="0"/>
                      <a:pt x="4897" y="277744"/>
                      <a:pt x="10107" y="277744"/>
                    </a:cubicBezTo>
                    <a:lnTo>
                      <a:pt x="67417" y="277744"/>
                    </a:lnTo>
                  </a:path>
                </a:pathLst>
              </a:custGeom>
              <a:solidFill>
                <a:srgbClr val="F9F9F9"/>
              </a:solidFill>
              <a:ln w="5203" cap="rnd">
                <a:solidFill>
                  <a:srgbClr val="DDDDDD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99" name="任意多边形: 形状 1098">
                <a:extLst>
                  <a:ext uri="{FF2B5EF4-FFF2-40B4-BE49-F238E27FC236}">
                    <a16:creationId xmlns:a16="http://schemas.microsoft.com/office/drawing/2014/main" id="{482FEA63-77E3-8073-44FA-DE8632F6BE2D}"/>
                  </a:ext>
                </a:extLst>
              </p:cNvPr>
              <p:cNvSpPr/>
              <p:nvPr/>
            </p:nvSpPr>
            <p:spPr>
              <a:xfrm>
                <a:off x="8396781" y="4642713"/>
                <a:ext cx="71637" cy="324372"/>
              </a:xfrm>
              <a:custGeom>
                <a:avLst/>
                <a:gdLst>
                  <a:gd name="connsiteX0" fmla="*/ 7971 w 71637"/>
                  <a:gd name="connsiteY0" fmla="*/ 324373 h 324372"/>
                  <a:gd name="connsiteX1" fmla="*/ 0 w 71637"/>
                  <a:gd name="connsiteY1" fmla="*/ 0 h 324372"/>
                  <a:gd name="connsiteX2" fmla="*/ 71637 w 71637"/>
                  <a:gd name="connsiteY2" fmla="*/ 0 h 324372"/>
                  <a:gd name="connsiteX3" fmla="*/ 71637 w 71637"/>
                  <a:gd name="connsiteY3" fmla="*/ 324373 h 324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1637" h="324372">
                    <a:moveTo>
                      <a:pt x="7971" y="324373"/>
                    </a:moveTo>
                    <a:cubicBezTo>
                      <a:pt x="4376" y="319996"/>
                      <a:pt x="0" y="0"/>
                      <a:pt x="0" y="0"/>
                    </a:cubicBezTo>
                    <a:lnTo>
                      <a:pt x="71637" y="0"/>
                    </a:lnTo>
                    <a:lnTo>
                      <a:pt x="71637" y="324373"/>
                    </a:lnTo>
                  </a:path>
                </a:pathLst>
              </a:custGeom>
              <a:solidFill>
                <a:srgbClr val="F9F9F9"/>
              </a:solidFill>
              <a:ln w="5203" cap="rnd">
                <a:solidFill>
                  <a:srgbClr val="DDDDDD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00" name="任意多边形: 形状 1099">
                <a:extLst>
                  <a:ext uri="{FF2B5EF4-FFF2-40B4-BE49-F238E27FC236}">
                    <a16:creationId xmlns:a16="http://schemas.microsoft.com/office/drawing/2014/main" id="{56A4572A-49AC-1C86-E4A6-9BC59F9EB680}"/>
                  </a:ext>
                </a:extLst>
              </p:cNvPr>
              <p:cNvSpPr/>
              <p:nvPr/>
            </p:nvSpPr>
            <p:spPr>
              <a:xfrm>
                <a:off x="8468262" y="4677256"/>
                <a:ext cx="124049" cy="289830"/>
              </a:xfrm>
              <a:custGeom>
                <a:avLst/>
                <a:gdLst>
                  <a:gd name="connsiteX0" fmla="*/ 51110 w 124049"/>
                  <a:gd name="connsiteY0" fmla="*/ 289831 h 289830"/>
                  <a:gd name="connsiteX1" fmla="*/ 124049 w 124049"/>
                  <a:gd name="connsiteY1" fmla="*/ 17922 h 289830"/>
                  <a:gd name="connsiteX2" fmla="*/ 71950 w 124049"/>
                  <a:gd name="connsiteY2" fmla="*/ 0 h 289830"/>
                  <a:gd name="connsiteX3" fmla="*/ 0 w 124049"/>
                  <a:gd name="connsiteY3" fmla="*/ 248985 h 289830"/>
                  <a:gd name="connsiteX4" fmla="*/ 0 w 124049"/>
                  <a:gd name="connsiteY4" fmla="*/ 289831 h 2898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4049" h="289830">
                    <a:moveTo>
                      <a:pt x="51110" y="289831"/>
                    </a:moveTo>
                    <a:lnTo>
                      <a:pt x="124049" y="17922"/>
                    </a:lnTo>
                    <a:lnTo>
                      <a:pt x="71950" y="0"/>
                    </a:lnTo>
                    <a:cubicBezTo>
                      <a:pt x="71950" y="0"/>
                      <a:pt x="0" y="246953"/>
                      <a:pt x="0" y="248985"/>
                    </a:cubicBezTo>
                    <a:lnTo>
                      <a:pt x="0" y="289831"/>
                    </a:lnTo>
                  </a:path>
                </a:pathLst>
              </a:custGeom>
              <a:solidFill>
                <a:srgbClr val="EDEDED"/>
              </a:solidFill>
              <a:ln w="5203" cap="rnd">
                <a:solidFill>
                  <a:srgbClr val="DDDDDD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01" name="任意多边形: 形状 1100">
                <a:extLst>
                  <a:ext uri="{FF2B5EF4-FFF2-40B4-BE49-F238E27FC236}">
                    <a16:creationId xmlns:a16="http://schemas.microsoft.com/office/drawing/2014/main" id="{1354A087-9011-5871-9395-4C477B8086E3}"/>
                  </a:ext>
                </a:extLst>
              </p:cNvPr>
              <p:cNvSpPr/>
              <p:nvPr/>
            </p:nvSpPr>
            <p:spPr>
              <a:xfrm>
                <a:off x="8136283" y="4672098"/>
                <a:ext cx="134260" cy="294728"/>
              </a:xfrm>
              <a:custGeom>
                <a:avLst/>
                <a:gdLst>
                  <a:gd name="connsiteX0" fmla="*/ 77785 w 134260"/>
                  <a:gd name="connsiteY0" fmla="*/ 294728 h 294728"/>
                  <a:gd name="connsiteX1" fmla="*/ 0 w 134260"/>
                  <a:gd name="connsiteY1" fmla="*/ 9378 h 294728"/>
                  <a:gd name="connsiteX2" fmla="*/ 57726 w 134260"/>
                  <a:gd name="connsiteY2" fmla="*/ 0 h 294728"/>
                  <a:gd name="connsiteX3" fmla="*/ 134261 w 134260"/>
                  <a:gd name="connsiteY3" fmla="*/ 294728 h 2947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4260" h="294728">
                    <a:moveTo>
                      <a:pt x="77785" y="294728"/>
                    </a:moveTo>
                    <a:lnTo>
                      <a:pt x="0" y="9378"/>
                    </a:lnTo>
                    <a:lnTo>
                      <a:pt x="57726" y="0"/>
                    </a:lnTo>
                    <a:lnTo>
                      <a:pt x="134261" y="294728"/>
                    </a:lnTo>
                  </a:path>
                </a:pathLst>
              </a:custGeom>
              <a:solidFill>
                <a:srgbClr val="F9F9F9"/>
              </a:solidFill>
              <a:ln w="5203" cap="rnd">
                <a:solidFill>
                  <a:srgbClr val="DDDDDD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02" name="任意多边形: 形状 1101">
                <a:extLst>
                  <a:ext uri="{FF2B5EF4-FFF2-40B4-BE49-F238E27FC236}">
                    <a16:creationId xmlns:a16="http://schemas.microsoft.com/office/drawing/2014/main" id="{3FB25D2B-5304-AD7B-E9DB-FB72ADF77532}"/>
                  </a:ext>
                </a:extLst>
              </p:cNvPr>
              <p:cNvSpPr/>
              <p:nvPr/>
            </p:nvSpPr>
            <p:spPr>
              <a:xfrm>
                <a:off x="7862811" y="4829022"/>
                <a:ext cx="23653" cy="26779"/>
              </a:xfrm>
              <a:custGeom>
                <a:avLst/>
                <a:gdLst>
                  <a:gd name="connsiteX0" fmla="*/ 23653 w 23653"/>
                  <a:gd name="connsiteY0" fmla="*/ 1771 h 26779"/>
                  <a:gd name="connsiteX1" fmla="*/ 0 w 23653"/>
                  <a:gd name="connsiteY1" fmla="*/ 0 h 26779"/>
                  <a:gd name="connsiteX2" fmla="*/ 0 w 23653"/>
                  <a:gd name="connsiteY2" fmla="*/ 26779 h 267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3653" h="26779">
                    <a:moveTo>
                      <a:pt x="23653" y="1771"/>
                    </a:moveTo>
                    <a:lnTo>
                      <a:pt x="0" y="0"/>
                    </a:lnTo>
                    <a:lnTo>
                      <a:pt x="0" y="26779"/>
                    </a:lnTo>
                  </a:path>
                </a:pathLst>
              </a:custGeom>
              <a:noFill/>
              <a:ln w="5203" cap="rnd">
                <a:solidFill>
                  <a:srgbClr val="EDEDED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03" name="任意多边形: 形状 1102">
                <a:extLst>
                  <a:ext uri="{FF2B5EF4-FFF2-40B4-BE49-F238E27FC236}">
                    <a16:creationId xmlns:a16="http://schemas.microsoft.com/office/drawing/2014/main" id="{15D6A1B0-BFE3-B538-9BAB-21EAE921533B}"/>
                  </a:ext>
                </a:extLst>
              </p:cNvPr>
              <p:cNvSpPr/>
              <p:nvPr/>
            </p:nvSpPr>
            <p:spPr>
              <a:xfrm>
                <a:off x="8126592" y="4842412"/>
                <a:ext cx="2136" cy="42409"/>
              </a:xfrm>
              <a:custGeom>
                <a:avLst/>
                <a:gdLst>
                  <a:gd name="connsiteX0" fmla="*/ 2136 w 2136"/>
                  <a:gd name="connsiteY0" fmla="*/ 0 h 42409"/>
                  <a:gd name="connsiteX1" fmla="*/ 0 w 2136"/>
                  <a:gd name="connsiteY1" fmla="*/ 42409 h 424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136" h="42409">
                    <a:moveTo>
                      <a:pt x="2136" y="0"/>
                    </a:moveTo>
                    <a:lnTo>
                      <a:pt x="0" y="42409"/>
                    </a:lnTo>
                  </a:path>
                </a:pathLst>
              </a:custGeom>
              <a:ln w="5203" cap="rnd">
                <a:solidFill>
                  <a:srgbClr val="EDEDED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04" name="任意多边形: 形状 1103">
                <a:extLst>
                  <a:ext uri="{FF2B5EF4-FFF2-40B4-BE49-F238E27FC236}">
                    <a16:creationId xmlns:a16="http://schemas.microsoft.com/office/drawing/2014/main" id="{265084C4-7728-9CA8-73F9-128467C54069}"/>
                  </a:ext>
                </a:extLst>
              </p:cNvPr>
              <p:cNvSpPr/>
              <p:nvPr/>
            </p:nvSpPr>
            <p:spPr>
              <a:xfrm>
                <a:off x="7893863" y="4727949"/>
                <a:ext cx="237522" cy="48713"/>
              </a:xfrm>
              <a:custGeom>
                <a:avLst/>
                <a:gdLst>
                  <a:gd name="connsiteX0" fmla="*/ 6044 w 237522"/>
                  <a:gd name="connsiteY0" fmla="*/ 48713 h 48713"/>
                  <a:gd name="connsiteX1" fmla="*/ 0 w 237522"/>
                  <a:gd name="connsiteY1" fmla="*/ 0 h 48713"/>
                  <a:gd name="connsiteX2" fmla="*/ 237523 w 237522"/>
                  <a:gd name="connsiteY2" fmla="*/ 0 h 48713"/>
                  <a:gd name="connsiteX3" fmla="*/ 237523 w 237522"/>
                  <a:gd name="connsiteY3" fmla="*/ 48713 h 487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37522" h="48713">
                    <a:moveTo>
                      <a:pt x="6044" y="48713"/>
                    </a:moveTo>
                    <a:lnTo>
                      <a:pt x="0" y="0"/>
                    </a:lnTo>
                    <a:lnTo>
                      <a:pt x="237523" y="0"/>
                    </a:lnTo>
                    <a:lnTo>
                      <a:pt x="237523" y="48713"/>
                    </a:lnTo>
                  </a:path>
                </a:pathLst>
              </a:custGeom>
              <a:noFill/>
              <a:ln w="5203" cap="rnd">
                <a:solidFill>
                  <a:srgbClr val="EDEDED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05" name="任意多边形: 形状 1104">
                <a:extLst>
                  <a:ext uri="{FF2B5EF4-FFF2-40B4-BE49-F238E27FC236}">
                    <a16:creationId xmlns:a16="http://schemas.microsoft.com/office/drawing/2014/main" id="{CBB6F9D0-997D-61AA-AF91-8F57CC14EFD4}"/>
                  </a:ext>
                </a:extLst>
              </p:cNvPr>
              <p:cNvSpPr/>
              <p:nvPr/>
            </p:nvSpPr>
            <p:spPr>
              <a:xfrm>
                <a:off x="7882557" y="4776662"/>
                <a:ext cx="269720" cy="66270"/>
              </a:xfrm>
              <a:custGeom>
                <a:avLst/>
                <a:gdLst>
                  <a:gd name="connsiteX0" fmla="*/ 3907 w 269720"/>
                  <a:gd name="connsiteY0" fmla="*/ 54132 h 66270"/>
                  <a:gd name="connsiteX1" fmla="*/ 0 w 269720"/>
                  <a:gd name="connsiteY1" fmla="*/ 0 h 66270"/>
                  <a:gd name="connsiteX2" fmla="*/ 266646 w 269720"/>
                  <a:gd name="connsiteY2" fmla="*/ 0 h 66270"/>
                  <a:gd name="connsiteX3" fmla="*/ 269720 w 269720"/>
                  <a:gd name="connsiteY3" fmla="*/ 66271 h 66270"/>
                  <a:gd name="connsiteX4" fmla="*/ 3907 w 269720"/>
                  <a:gd name="connsiteY4" fmla="*/ 54132 h 662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9720" h="66270">
                    <a:moveTo>
                      <a:pt x="3907" y="54132"/>
                    </a:moveTo>
                    <a:lnTo>
                      <a:pt x="0" y="0"/>
                    </a:lnTo>
                    <a:lnTo>
                      <a:pt x="266646" y="0"/>
                    </a:lnTo>
                    <a:lnTo>
                      <a:pt x="269720" y="66271"/>
                    </a:lnTo>
                    <a:lnTo>
                      <a:pt x="3907" y="54132"/>
                    </a:lnTo>
                    <a:close/>
                  </a:path>
                </a:pathLst>
              </a:custGeom>
              <a:solidFill>
                <a:srgbClr val="DDDDDD"/>
              </a:solidFill>
              <a:ln w="5203" cap="flat">
                <a:solidFill>
                  <a:srgbClr val="DDDDDD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06" name="任意多边形: 形状 1105">
                <a:extLst>
                  <a:ext uri="{FF2B5EF4-FFF2-40B4-BE49-F238E27FC236}">
                    <a16:creationId xmlns:a16="http://schemas.microsoft.com/office/drawing/2014/main" id="{543C3CC3-0394-98AA-996A-535A3C874AFD}"/>
                  </a:ext>
                </a:extLst>
              </p:cNvPr>
              <p:cNvSpPr/>
              <p:nvPr/>
            </p:nvSpPr>
            <p:spPr>
              <a:xfrm>
                <a:off x="7882557" y="4878204"/>
                <a:ext cx="258675" cy="88621"/>
              </a:xfrm>
              <a:custGeom>
                <a:avLst/>
                <a:gdLst>
                  <a:gd name="connsiteX0" fmla="*/ 0 w 258675"/>
                  <a:gd name="connsiteY0" fmla="*/ 0 h 88621"/>
                  <a:gd name="connsiteX1" fmla="*/ 258675 w 258675"/>
                  <a:gd name="connsiteY1" fmla="*/ 6617 h 88621"/>
                  <a:gd name="connsiteX2" fmla="*/ 258675 w 258675"/>
                  <a:gd name="connsiteY2" fmla="*/ 88622 h 886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58675" h="88621">
                    <a:moveTo>
                      <a:pt x="0" y="0"/>
                    </a:moveTo>
                    <a:lnTo>
                      <a:pt x="258675" y="6617"/>
                    </a:lnTo>
                    <a:lnTo>
                      <a:pt x="258675" y="88622"/>
                    </a:lnTo>
                  </a:path>
                </a:pathLst>
              </a:custGeom>
              <a:noFill/>
              <a:ln w="5203" cap="rnd">
                <a:solidFill>
                  <a:srgbClr val="EDEDED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07" name="任意多边形: 形状 1106">
                <a:extLst>
                  <a:ext uri="{FF2B5EF4-FFF2-40B4-BE49-F238E27FC236}">
                    <a16:creationId xmlns:a16="http://schemas.microsoft.com/office/drawing/2014/main" id="{E9390334-5D1A-0C76-E61E-BD8F1F174FB1}"/>
                  </a:ext>
                </a:extLst>
              </p:cNvPr>
              <p:cNvSpPr/>
              <p:nvPr/>
            </p:nvSpPr>
            <p:spPr>
              <a:xfrm>
                <a:off x="7637011" y="4362313"/>
                <a:ext cx="315151" cy="50484"/>
              </a:xfrm>
              <a:custGeom>
                <a:avLst/>
                <a:gdLst>
                  <a:gd name="connsiteX0" fmla="*/ 0 w 315151"/>
                  <a:gd name="connsiteY0" fmla="*/ 0 h 50484"/>
                  <a:gd name="connsiteX1" fmla="*/ 315151 w 315151"/>
                  <a:gd name="connsiteY1" fmla="*/ 0 h 50484"/>
                  <a:gd name="connsiteX2" fmla="*/ 315151 w 315151"/>
                  <a:gd name="connsiteY2" fmla="*/ 50485 h 50484"/>
                  <a:gd name="connsiteX3" fmla="*/ 0 w 315151"/>
                  <a:gd name="connsiteY3" fmla="*/ 50485 h 504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15151" h="50484">
                    <a:moveTo>
                      <a:pt x="0" y="0"/>
                    </a:moveTo>
                    <a:lnTo>
                      <a:pt x="315151" y="0"/>
                    </a:lnTo>
                    <a:lnTo>
                      <a:pt x="315151" y="50485"/>
                    </a:lnTo>
                    <a:lnTo>
                      <a:pt x="0" y="50485"/>
                    </a:lnTo>
                    <a:close/>
                  </a:path>
                </a:pathLst>
              </a:custGeom>
              <a:noFill/>
              <a:ln w="3902" cap="rnd">
                <a:solidFill>
                  <a:srgbClr val="DDDDDD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08" name="任意多边形: 形状 1107">
                <a:extLst>
                  <a:ext uri="{FF2B5EF4-FFF2-40B4-BE49-F238E27FC236}">
                    <a16:creationId xmlns:a16="http://schemas.microsoft.com/office/drawing/2014/main" id="{DD32F5FF-2A4E-5987-D441-9FF4BF2E39D7}"/>
                  </a:ext>
                </a:extLst>
              </p:cNvPr>
              <p:cNvSpPr/>
              <p:nvPr/>
            </p:nvSpPr>
            <p:spPr>
              <a:xfrm>
                <a:off x="7681140" y="4453592"/>
                <a:ext cx="257592" cy="74763"/>
              </a:xfrm>
              <a:custGeom>
                <a:avLst/>
                <a:gdLst>
                  <a:gd name="connsiteX0" fmla="*/ 256435 w 257592"/>
                  <a:gd name="connsiteY0" fmla="*/ 73721 h 74763"/>
                  <a:gd name="connsiteX1" fmla="*/ 256435 w 257592"/>
                  <a:gd name="connsiteY1" fmla="*/ 3491 h 74763"/>
                  <a:gd name="connsiteX2" fmla="*/ 0 w 257592"/>
                  <a:gd name="connsiteY2" fmla="*/ 0 h 74763"/>
                  <a:gd name="connsiteX3" fmla="*/ 0 w 257592"/>
                  <a:gd name="connsiteY3" fmla="*/ 74763 h 747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57592" h="74763">
                    <a:moveTo>
                      <a:pt x="256435" y="73721"/>
                    </a:moveTo>
                    <a:cubicBezTo>
                      <a:pt x="259040" y="78514"/>
                      <a:pt x="256435" y="3491"/>
                      <a:pt x="256435" y="3491"/>
                    </a:cubicBezTo>
                    <a:lnTo>
                      <a:pt x="0" y="0"/>
                    </a:lnTo>
                    <a:lnTo>
                      <a:pt x="0" y="74763"/>
                    </a:lnTo>
                  </a:path>
                </a:pathLst>
              </a:custGeom>
              <a:noFill/>
              <a:ln w="3902" cap="rnd">
                <a:solidFill>
                  <a:srgbClr val="DDDDDD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09" name="任意多边形: 形状 1108">
                <a:extLst>
                  <a:ext uri="{FF2B5EF4-FFF2-40B4-BE49-F238E27FC236}">
                    <a16:creationId xmlns:a16="http://schemas.microsoft.com/office/drawing/2014/main" id="{AAD362AE-27B5-896C-D2EC-AA88C41A5C12}"/>
                  </a:ext>
                </a:extLst>
              </p:cNvPr>
              <p:cNvSpPr/>
              <p:nvPr/>
            </p:nvSpPr>
            <p:spPr>
              <a:xfrm>
                <a:off x="7922153" y="4412798"/>
                <a:ext cx="5209" cy="44076"/>
              </a:xfrm>
              <a:custGeom>
                <a:avLst/>
                <a:gdLst>
                  <a:gd name="connsiteX0" fmla="*/ 0 w 5209"/>
                  <a:gd name="connsiteY0" fmla="*/ 0 h 44076"/>
                  <a:gd name="connsiteX1" fmla="*/ 0 w 5209"/>
                  <a:gd name="connsiteY1" fmla="*/ 44076 h 440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5209" h="44076">
                    <a:moveTo>
                      <a:pt x="0" y="0"/>
                    </a:moveTo>
                    <a:lnTo>
                      <a:pt x="0" y="44076"/>
                    </a:lnTo>
                  </a:path>
                </a:pathLst>
              </a:custGeom>
              <a:ln w="3902" cap="rnd">
                <a:solidFill>
                  <a:srgbClr val="DDDDDD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0" name="任意多边形: 形状 1109">
                <a:extLst>
                  <a:ext uri="{FF2B5EF4-FFF2-40B4-BE49-F238E27FC236}">
                    <a16:creationId xmlns:a16="http://schemas.microsoft.com/office/drawing/2014/main" id="{BE8565D0-47DF-2355-B263-2428E21F6E59}"/>
                  </a:ext>
                </a:extLst>
              </p:cNvPr>
              <p:cNvSpPr/>
              <p:nvPr/>
            </p:nvSpPr>
            <p:spPr>
              <a:xfrm>
                <a:off x="7981130" y="4181996"/>
                <a:ext cx="92008" cy="346775"/>
              </a:xfrm>
              <a:custGeom>
                <a:avLst/>
                <a:gdLst>
                  <a:gd name="connsiteX0" fmla="*/ 0 w 92008"/>
                  <a:gd name="connsiteY0" fmla="*/ 346776 h 346775"/>
                  <a:gd name="connsiteX1" fmla="*/ 10889 w 92008"/>
                  <a:gd name="connsiteY1" fmla="*/ 0 h 346775"/>
                  <a:gd name="connsiteX2" fmla="*/ 92008 w 92008"/>
                  <a:gd name="connsiteY2" fmla="*/ 4689 h 346775"/>
                  <a:gd name="connsiteX3" fmla="*/ 85027 w 92008"/>
                  <a:gd name="connsiteY3" fmla="*/ 346411 h 346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2008" h="346775">
                    <a:moveTo>
                      <a:pt x="0" y="346776"/>
                    </a:moveTo>
                    <a:lnTo>
                      <a:pt x="10889" y="0"/>
                    </a:lnTo>
                    <a:lnTo>
                      <a:pt x="92008" y="4689"/>
                    </a:lnTo>
                    <a:lnTo>
                      <a:pt x="85027" y="346411"/>
                    </a:lnTo>
                  </a:path>
                </a:pathLst>
              </a:custGeom>
              <a:solidFill>
                <a:srgbClr val="EDEDED"/>
              </a:solidFill>
              <a:ln w="5203" cap="rnd">
                <a:solidFill>
                  <a:srgbClr val="DDDDDD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1" name="任意多边形: 形状 1110">
                <a:extLst>
                  <a:ext uri="{FF2B5EF4-FFF2-40B4-BE49-F238E27FC236}">
                    <a16:creationId xmlns:a16="http://schemas.microsoft.com/office/drawing/2014/main" id="{E4D03CCF-1B46-0D19-E9F6-9C1C5E053AF5}"/>
                  </a:ext>
                </a:extLst>
              </p:cNvPr>
              <p:cNvSpPr/>
              <p:nvPr/>
            </p:nvSpPr>
            <p:spPr>
              <a:xfrm>
                <a:off x="8072721" y="4206743"/>
                <a:ext cx="67625" cy="321663"/>
              </a:xfrm>
              <a:custGeom>
                <a:avLst/>
                <a:gdLst>
                  <a:gd name="connsiteX0" fmla="*/ 0 w 67625"/>
                  <a:gd name="connsiteY0" fmla="*/ 0 h 321663"/>
                  <a:gd name="connsiteX1" fmla="*/ 67625 w 67625"/>
                  <a:gd name="connsiteY1" fmla="*/ 0 h 321663"/>
                  <a:gd name="connsiteX2" fmla="*/ 61478 w 67625"/>
                  <a:gd name="connsiteY2" fmla="*/ 321664 h 3216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7625" h="321663">
                    <a:moveTo>
                      <a:pt x="0" y="0"/>
                    </a:moveTo>
                    <a:lnTo>
                      <a:pt x="67625" y="0"/>
                    </a:lnTo>
                    <a:lnTo>
                      <a:pt x="61478" y="321664"/>
                    </a:lnTo>
                  </a:path>
                </a:pathLst>
              </a:custGeom>
              <a:noFill/>
              <a:ln w="3902" cap="rnd">
                <a:solidFill>
                  <a:srgbClr val="DDDDDD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2" name="任意多边形: 形状 1111">
                <a:extLst>
                  <a:ext uri="{FF2B5EF4-FFF2-40B4-BE49-F238E27FC236}">
                    <a16:creationId xmlns:a16="http://schemas.microsoft.com/office/drawing/2014/main" id="{5AF8AA90-595A-1352-D734-48CCBEC77844}"/>
                  </a:ext>
                </a:extLst>
              </p:cNvPr>
              <p:cNvSpPr/>
              <p:nvPr/>
            </p:nvSpPr>
            <p:spPr>
              <a:xfrm>
                <a:off x="7698958" y="4416236"/>
                <a:ext cx="2604" cy="37615"/>
              </a:xfrm>
              <a:custGeom>
                <a:avLst/>
                <a:gdLst>
                  <a:gd name="connsiteX0" fmla="*/ 0 w 2604"/>
                  <a:gd name="connsiteY0" fmla="*/ 0 h 37615"/>
                  <a:gd name="connsiteX1" fmla="*/ 2605 w 2604"/>
                  <a:gd name="connsiteY1" fmla="*/ 37616 h 376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604" h="37615">
                    <a:moveTo>
                      <a:pt x="0" y="0"/>
                    </a:moveTo>
                    <a:lnTo>
                      <a:pt x="2605" y="37616"/>
                    </a:lnTo>
                  </a:path>
                </a:pathLst>
              </a:custGeom>
              <a:ln w="3902" cap="rnd">
                <a:solidFill>
                  <a:srgbClr val="DDDDDD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3" name="任意多边形: 形状 1112">
                <a:extLst>
                  <a:ext uri="{FF2B5EF4-FFF2-40B4-BE49-F238E27FC236}">
                    <a16:creationId xmlns:a16="http://schemas.microsoft.com/office/drawing/2014/main" id="{1B481627-19E0-3F8B-28FC-FE581EE0C974}"/>
                  </a:ext>
                </a:extLst>
              </p:cNvPr>
              <p:cNvSpPr/>
              <p:nvPr/>
            </p:nvSpPr>
            <p:spPr>
              <a:xfrm>
                <a:off x="7467114" y="4239827"/>
                <a:ext cx="85912" cy="288944"/>
              </a:xfrm>
              <a:custGeom>
                <a:avLst/>
                <a:gdLst>
                  <a:gd name="connsiteX0" fmla="*/ 0 w 85912"/>
                  <a:gd name="connsiteY0" fmla="*/ 0 h 288944"/>
                  <a:gd name="connsiteX1" fmla="*/ 73044 w 85912"/>
                  <a:gd name="connsiteY1" fmla="*/ 0 h 288944"/>
                  <a:gd name="connsiteX2" fmla="*/ 85912 w 85912"/>
                  <a:gd name="connsiteY2" fmla="*/ 288945 h 2889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85912" h="288944">
                    <a:moveTo>
                      <a:pt x="0" y="0"/>
                    </a:moveTo>
                    <a:lnTo>
                      <a:pt x="73044" y="0"/>
                    </a:lnTo>
                    <a:lnTo>
                      <a:pt x="85912" y="288945"/>
                    </a:lnTo>
                  </a:path>
                </a:pathLst>
              </a:custGeom>
              <a:noFill/>
              <a:ln w="5203" cap="rnd">
                <a:solidFill>
                  <a:srgbClr val="EDEDED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4" name="任意多边形: 形状 1113">
                <a:extLst>
                  <a:ext uri="{FF2B5EF4-FFF2-40B4-BE49-F238E27FC236}">
                    <a16:creationId xmlns:a16="http://schemas.microsoft.com/office/drawing/2014/main" id="{C11F9EBA-4E0D-C8D3-7AEB-4FFAD16FE24A}"/>
                  </a:ext>
                </a:extLst>
              </p:cNvPr>
              <p:cNvSpPr/>
              <p:nvPr/>
            </p:nvSpPr>
            <p:spPr>
              <a:xfrm>
                <a:off x="7541044" y="4259520"/>
                <a:ext cx="72783" cy="267792"/>
              </a:xfrm>
              <a:custGeom>
                <a:avLst/>
                <a:gdLst>
                  <a:gd name="connsiteX0" fmla="*/ 72783 w 72783"/>
                  <a:gd name="connsiteY0" fmla="*/ 267792 h 267792"/>
                  <a:gd name="connsiteX1" fmla="*/ 64291 w 72783"/>
                  <a:gd name="connsiteY1" fmla="*/ 3439 h 267792"/>
                  <a:gd name="connsiteX2" fmla="*/ 0 w 72783"/>
                  <a:gd name="connsiteY2" fmla="*/ 0 h 2677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2783" h="267792">
                    <a:moveTo>
                      <a:pt x="72783" y="267792"/>
                    </a:moveTo>
                    <a:lnTo>
                      <a:pt x="64291" y="3439"/>
                    </a:lnTo>
                    <a:lnTo>
                      <a:pt x="0" y="0"/>
                    </a:lnTo>
                  </a:path>
                </a:pathLst>
              </a:custGeom>
              <a:noFill/>
              <a:ln w="5203" cap="rnd">
                <a:solidFill>
                  <a:srgbClr val="EDEDED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5" name="任意多边形: 形状 1114">
                <a:extLst>
                  <a:ext uri="{FF2B5EF4-FFF2-40B4-BE49-F238E27FC236}">
                    <a16:creationId xmlns:a16="http://schemas.microsoft.com/office/drawing/2014/main" id="{F5009C70-2B4C-2523-3F3C-D6976E083787}"/>
                  </a:ext>
                </a:extLst>
              </p:cNvPr>
              <p:cNvSpPr/>
              <p:nvPr/>
            </p:nvSpPr>
            <p:spPr>
              <a:xfrm>
                <a:off x="8140346" y="4231126"/>
                <a:ext cx="147494" cy="297280"/>
              </a:xfrm>
              <a:custGeom>
                <a:avLst/>
                <a:gdLst>
                  <a:gd name="connsiteX0" fmla="*/ 0 w 147494"/>
                  <a:gd name="connsiteY0" fmla="*/ 297281 h 297280"/>
                  <a:gd name="connsiteX1" fmla="*/ 71950 w 147494"/>
                  <a:gd name="connsiteY1" fmla="*/ 0 h 297280"/>
                  <a:gd name="connsiteX2" fmla="*/ 147494 w 147494"/>
                  <a:gd name="connsiteY2" fmla="*/ 17297 h 2972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47494" h="297280">
                    <a:moveTo>
                      <a:pt x="0" y="297281"/>
                    </a:moveTo>
                    <a:lnTo>
                      <a:pt x="71950" y="0"/>
                    </a:lnTo>
                    <a:lnTo>
                      <a:pt x="147494" y="17297"/>
                    </a:lnTo>
                  </a:path>
                </a:pathLst>
              </a:custGeom>
              <a:noFill/>
              <a:ln w="5203" cap="rnd">
                <a:solidFill>
                  <a:srgbClr val="EDEDED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6" name="任意多边形: 形状 1115">
                <a:extLst>
                  <a:ext uri="{FF2B5EF4-FFF2-40B4-BE49-F238E27FC236}">
                    <a16:creationId xmlns:a16="http://schemas.microsoft.com/office/drawing/2014/main" id="{D1A01BBB-EF91-7CDA-2357-71C181391529}"/>
                  </a:ext>
                </a:extLst>
              </p:cNvPr>
              <p:cNvSpPr/>
              <p:nvPr/>
            </p:nvSpPr>
            <p:spPr>
              <a:xfrm>
                <a:off x="8210890" y="4206743"/>
                <a:ext cx="161977" cy="321663"/>
              </a:xfrm>
              <a:custGeom>
                <a:avLst/>
                <a:gdLst>
                  <a:gd name="connsiteX0" fmla="*/ 0 w 161977"/>
                  <a:gd name="connsiteY0" fmla="*/ 321664 h 321663"/>
                  <a:gd name="connsiteX1" fmla="*/ 87267 w 161977"/>
                  <a:gd name="connsiteY1" fmla="*/ 0 h 321663"/>
                  <a:gd name="connsiteX2" fmla="*/ 161978 w 161977"/>
                  <a:gd name="connsiteY2" fmla="*/ 29280 h 321663"/>
                  <a:gd name="connsiteX3" fmla="*/ 85235 w 161977"/>
                  <a:gd name="connsiteY3" fmla="*/ 321664 h 3216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1977" h="321663">
                    <a:moveTo>
                      <a:pt x="0" y="321664"/>
                    </a:moveTo>
                    <a:lnTo>
                      <a:pt x="87267" y="0"/>
                    </a:lnTo>
                    <a:lnTo>
                      <a:pt x="161978" y="29280"/>
                    </a:lnTo>
                    <a:lnTo>
                      <a:pt x="85235" y="321664"/>
                    </a:lnTo>
                  </a:path>
                </a:pathLst>
              </a:custGeom>
              <a:noFill/>
              <a:ln w="5203" cap="rnd">
                <a:solidFill>
                  <a:srgbClr val="EDEDED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7" name="任意多边形: 形状 1116">
                <a:extLst>
                  <a:ext uri="{FF2B5EF4-FFF2-40B4-BE49-F238E27FC236}">
                    <a16:creationId xmlns:a16="http://schemas.microsoft.com/office/drawing/2014/main" id="{86AC5281-86C5-F947-BD0D-EE059D93AEFD}"/>
                  </a:ext>
                </a:extLst>
              </p:cNvPr>
              <p:cNvSpPr/>
              <p:nvPr/>
            </p:nvSpPr>
            <p:spPr>
              <a:xfrm>
                <a:off x="8373284" y="4178193"/>
                <a:ext cx="105085" cy="350578"/>
              </a:xfrm>
              <a:custGeom>
                <a:avLst/>
                <a:gdLst>
                  <a:gd name="connsiteX0" fmla="*/ 105085 w 105085"/>
                  <a:gd name="connsiteY0" fmla="*/ 350579 h 350578"/>
                  <a:gd name="connsiteX1" fmla="*/ 100605 w 105085"/>
                  <a:gd name="connsiteY1" fmla="*/ 3803 h 350578"/>
                  <a:gd name="connsiteX2" fmla="*/ 0 w 105085"/>
                  <a:gd name="connsiteY2" fmla="*/ 0 h 350578"/>
                  <a:gd name="connsiteX3" fmla="*/ 0 w 105085"/>
                  <a:gd name="connsiteY3" fmla="*/ 350579 h 3505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5085" h="350578">
                    <a:moveTo>
                      <a:pt x="105085" y="350579"/>
                    </a:moveTo>
                    <a:lnTo>
                      <a:pt x="100605" y="3803"/>
                    </a:lnTo>
                    <a:lnTo>
                      <a:pt x="0" y="0"/>
                    </a:lnTo>
                    <a:lnTo>
                      <a:pt x="0" y="350579"/>
                    </a:lnTo>
                  </a:path>
                </a:pathLst>
              </a:custGeom>
              <a:noFill/>
              <a:ln w="5203" cap="rnd">
                <a:solidFill>
                  <a:srgbClr val="EDEDED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8" name="任意多边形: 形状 1117">
                <a:extLst>
                  <a:ext uri="{FF2B5EF4-FFF2-40B4-BE49-F238E27FC236}">
                    <a16:creationId xmlns:a16="http://schemas.microsoft.com/office/drawing/2014/main" id="{DA10426B-14AB-5988-226B-25283C453141}"/>
                  </a:ext>
                </a:extLst>
              </p:cNvPr>
              <p:cNvSpPr/>
              <p:nvPr/>
            </p:nvSpPr>
            <p:spPr>
              <a:xfrm>
                <a:off x="8473889" y="4210182"/>
                <a:ext cx="90653" cy="318589"/>
              </a:xfrm>
              <a:custGeom>
                <a:avLst/>
                <a:gdLst>
                  <a:gd name="connsiteX0" fmla="*/ 90654 w 90653"/>
                  <a:gd name="connsiteY0" fmla="*/ 318590 h 318589"/>
                  <a:gd name="connsiteX1" fmla="*/ 85391 w 90653"/>
                  <a:gd name="connsiteY1" fmla="*/ 0 h 318589"/>
                  <a:gd name="connsiteX2" fmla="*/ 0 w 90653"/>
                  <a:gd name="connsiteY2" fmla="*/ 0 h 318589"/>
                  <a:gd name="connsiteX3" fmla="*/ 7346 w 90653"/>
                  <a:gd name="connsiteY3" fmla="*/ 318590 h 3185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0653" h="318589">
                    <a:moveTo>
                      <a:pt x="90654" y="318590"/>
                    </a:moveTo>
                    <a:lnTo>
                      <a:pt x="85391" y="0"/>
                    </a:lnTo>
                    <a:lnTo>
                      <a:pt x="0" y="0"/>
                    </a:lnTo>
                    <a:lnTo>
                      <a:pt x="7346" y="318590"/>
                    </a:lnTo>
                  </a:path>
                </a:pathLst>
              </a:custGeom>
              <a:solidFill>
                <a:srgbClr val="EDEDED"/>
              </a:solidFill>
              <a:ln w="5203" cap="rnd">
                <a:solidFill>
                  <a:srgbClr val="DDDDDD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9" name="任意多边形: 形状 1118">
                <a:extLst>
                  <a:ext uri="{FF2B5EF4-FFF2-40B4-BE49-F238E27FC236}">
                    <a16:creationId xmlns:a16="http://schemas.microsoft.com/office/drawing/2014/main" id="{891C527F-E18C-9134-EB34-4FD4FF4650BE}"/>
                  </a:ext>
                </a:extLst>
              </p:cNvPr>
              <p:cNvSpPr/>
              <p:nvPr/>
            </p:nvSpPr>
            <p:spPr>
              <a:xfrm>
                <a:off x="7467062" y="4528355"/>
                <a:ext cx="1132386" cy="68927"/>
              </a:xfrm>
              <a:custGeom>
                <a:avLst/>
                <a:gdLst>
                  <a:gd name="connsiteX0" fmla="*/ 0 w 1132386"/>
                  <a:gd name="connsiteY0" fmla="*/ 0 h 68927"/>
                  <a:gd name="connsiteX1" fmla="*/ 1132387 w 1132386"/>
                  <a:gd name="connsiteY1" fmla="*/ 0 h 68927"/>
                  <a:gd name="connsiteX2" fmla="*/ 1132387 w 1132386"/>
                  <a:gd name="connsiteY2" fmla="*/ 68928 h 68927"/>
                  <a:gd name="connsiteX3" fmla="*/ 0 w 1132386"/>
                  <a:gd name="connsiteY3" fmla="*/ 68928 h 689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32386" h="68927">
                    <a:moveTo>
                      <a:pt x="0" y="0"/>
                    </a:moveTo>
                    <a:lnTo>
                      <a:pt x="1132387" y="0"/>
                    </a:lnTo>
                    <a:lnTo>
                      <a:pt x="1132387" y="68928"/>
                    </a:lnTo>
                    <a:lnTo>
                      <a:pt x="0" y="68928"/>
                    </a:lnTo>
                    <a:close/>
                  </a:path>
                </a:pathLst>
              </a:custGeom>
              <a:noFill/>
              <a:ln w="5203" cap="rnd">
                <a:solidFill>
                  <a:srgbClr val="DDDDDD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0" name="任意多边形: 形状 1119">
                <a:extLst>
                  <a:ext uri="{FF2B5EF4-FFF2-40B4-BE49-F238E27FC236}">
                    <a16:creationId xmlns:a16="http://schemas.microsoft.com/office/drawing/2014/main" id="{E44540D8-EC09-5D0B-0B14-11BF49A1DEBA}"/>
                  </a:ext>
                </a:extLst>
              </p:cNvPr>
              <p:cNvSpPr/>
              <p:nvPr/>
            </p:nvSpPr>
            <p:spPr>
              <a:xfrm>
                <a:off x="7467062" y="4966826"/>
                <a:ext cx="1132386" cy="68875"/>
              </a:xfrm>
              <a:custGeom>
                <a:avLst/>
                <a:gdLst>
                  <a:gd name="connsiteX0" fmla="*/ 0 w 1132386"/>
                  <a:gd name="connsiteY0" fmla="*/ 0 h 68875"/>
                  <a:gd name="connsiteX1" fmla="*/ 1132387 w 1132386"/>
                  <a:gd name="connsiteY1" fmla="*/ 0 h 68875"/>
                  <a:gd name="connsiteX2" fmla="*/ 1132387 w 1132386"/>
                  <a:gd name="connsiteY2" fmla="*/ 68876 h 68875"/>
                  <a:gd name="connsiteX3" fmla="*/ 0 w 1132386"/>
                  <a:gd name="connsiteY3" fmla="*/ 68876 h 688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32386" h="68875">
                    <a:moveTo>
                      <a:pt x="0" y="0"/>
                    </a:moveTo>
                    <a:lnTo>
                      <a:pt x="1132387" y="0"/>
                    </a:lnTo>
                    <a:lnTo>
                      <a:pt x="1132387" y="68876"/>
                    </a:lnTo>
                    <a:lnTo>
                      <a:pt x="0" y="68876"/>
                    </a:lnTo>
                    <a:close/>
                  </a:path>
                </a:pathLst>
              </a:custGeom>
              <a:noFill/>
              <a:ln w="5203" cap="rnd">
                <a:solidFill>
                  <a:srgbClr val="DDDDDD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1" name="任意多边形: 形状 1120">
                <a:extLst>
                  <a:ext uri="{FF2B5EF4-FFF2-40B4-BE49-F238E27FC236}">
                    <a16:creationId xmlns:a16="http://schemas.microsoft.com/office/drawing/2014/main" id="{D0E54D09-DFFB-A604-A70D-E15FB7A9A3B9}"/>
                  </a:ext>
                </a:extLst>
              </p:cNvPr>
              <p:cNvSpPr/>
              <p:nvPr/>
            </p:nvSpPr>
            <p:spPr>
              <a:xfrm>
                <a:off x="7467062" y="5405245"/>
                <a:ext cx="1132386" cy="68927"/>
              </a:xfrm>
              <a:custGeom>
                <a:avLst/>
                <a:gdLst>
                  <a:gd name="connsiteX0" fmla="*/ 0 w 1132386"/>
                  <a:gd name="connsiteY0" fmla="*/ 0 h 68927"/>
                  <a:gd name="connsiteX1" fmla="*/ 1132387 w 1132386"/>
                  <a:gd name="connsiteY1" fmla="*/ 0 h 68927"/>
                  <a:gd name="connsiteX2" fmla="*/ 1132387 w 1132386"/>
                  <a:gd name="connsiteY2" fmla="*/ 68928 h 68927"/>
                  <a:gd name="connsiteX3" fmla="*/ 0 w 1132386"/>
                  <a:gd name="connsiteY3" fmla="*/ 68928 h 689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32386" h="68927">
                    <a:moveTo>
                      <a:pt x="0" y="0"/>
                    </a:moveTo>
                    <a:lnTo>
                      <a:pt x="1132387" y="0"/>
                    </a:lnTo>
                    <a:lnTo>
                      <a:pt x="1132387" y="68928"/>
                    </a:lnTo>
                    <a:lnTo>
                      <a:pt x="0" y="68928"/>
                    </a:lnTo>
                    <a:close/>
                  </a:path>
                </a:pathLst>
              </a:custGeom>
              <a:noFill/>
              <a:ln w="10406" cap="rnd">
                <a:solidFill>
                  <a:srgbClr val="DDDDDD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2" name="任意多边形: 形状 1121">
                <a:extLst>
                  <a:ext uri="{FF2B5EF4-FFF2-40B4-BE49-F238E27FC236}">
                    <a16:creationId xmlns:a16="http://schemas.microsoft.com/office/drawing/2014/main" id="{87F60BC3-1DF0-0B74-0FC3-947CF5A96DF7}"/>
                  </a:ext>
                </a:extLst>
              </p:cNvPr>
              <p:cNvSpPr/>
              <p:nvPr/>
            </p:nvSpPr>
            <p:spPr>
              <a:xfrm>
                <a:off x="7405116" y="3682412"/>
                <a:ext cx="1256332" cy="1864075"/>
              </a:xfrm>
              <a:custGeom>
                <a:avLst/>
                <a:gdLst>
                  <a:gd name="connsiteX0" fmla="*/ 1256332 w 1256332"/>
                  <a:gd name="connsiteY0" fmla="*/ 0 h 1864075"/>
                  <a:gd name="connsiteX1" fmla="*/ 1256332 w 1256332"/>
                  <a:gd name="connsiteY1" fmla="*/ 1830627 h 1864075"/>
                  <a:gd name="connsiteX2" fmla="*/ 1194334 w 1256332"/>
                  <a:gd name="connsiteY2" fmla="*/ 1829794 h 1864075"/>
                  <a:gd name="connsiteX3" fmla="*/ 61999 w 1256332"/>
                  <a:gd name="connsiteY3" fmla="*/ 1859803 h 1864075"/>
                  <a:gd name="connsiteX4" fmla="*/ 0 w 1256332"/>
                  <a:gd name="connsiteY4" fmla="*/ 1864075 h 1864075"/>
                  <a:gd name="connsiteX5" fmla="*/ 0 w 1256332"/>
                  <a:gd name="connsiteY5" fmla="*/ 0 h 18640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256332" h="1864075">
                    <a:moveTo>
                      <a:pt x="1256332" y="0"/>
                    </a:moveTo>
                    <a:lnTo>
                      <a:pt x="1256332" y="1830627"/>
                    </a:lnTo>
                    <a:cubicBezTo>
                      <a:pt x="1235492" y="1830280"/>
                      <a:pt x="1214826" y="1830002"/>
                      <a:pt x="1194334" y="1829794"/>
                    </a:cubicBezTo>
                    <a:cubicBezTo>
                      <a:pt x="790613" y="1825521"/>
                      <a:pt x="394238" y="1837452"/>
                      <a:pt x="61999" y="1859803"/>
                    </a:cubicBezTo>
                    <a:cubicBezTo>
                      <a:pt x="41159" y="1861158"/>
                      <a:pt x="20493" y="1862582"/>
                      <a:pt x="0" y="1864075"/>
                    </a:cubicBezTo>
                    <a:lnTo>
                      <a:pt x="0" y="0"/>
                    </a:lnTo>
                    <a:close/>
                  </a:path>
                </a:pathLst>
              </a:custGeom>
              <a:noFill/>
              <a:ln w="10406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3" name="任意多边形: 形状 1122">
                <a:extLst>
                  <a:ext uri="{FF2B5EF4-FFF2-40B4-BE49-F238E27FC236}">
                    <a16:creationId xmlns:a16="http://schemas.microsoft.com/office/drawing/2014/main" id="{DFDB3EF6-1FD2-BC5C-4A6E-83CD5255D1E3}"/>
                  </a:ext>
                </a:extLst>
              </p:cNvPr>
              <p:cNvSpPr/>
              <p:nvPr/>
            </p:nvSpPr>
            <p:spPr>
              <a:xfrm>
                <a:off x="8030416" y="3794009"/>
                <a:ext cx="138949" cy="295978"/>
              </a:xfrm>
              <a:custGeom>
                <a:avLst/>
                <a:gdLst>
                  <a:gd name="connsiteX0" fmla="*/ 138950 w 138949"/>
                  <a:gd name="connsiteY0" fmla="*/ 11983 h 295978"/>
                  <a:gd name="connsiteX1" fmla="*/ 127384 w 138949"/>
                  <a:gd name="connsiteY1" fmla="*/ 48244 h 295978"/>
                  <a:gd name="connsiteX2" fmla="*/ 48349 w 138949"/>
                  <a:gd name="connsiteY2" fmla="*/ 295978 h 295978"/>
                  <a:gd name="connsiteX3" fmla="*/ 0 w 138949"/>
                  <a:gd name="connsiteY3" fmla="*/ 295978 h 295978"/>
                  <a:gd name="connsiteX4" fmla="*/ 94353 w 138949"/>
                  <a:gd name="connsiteY4" fmla="*/ 0 h 295978"/>
                  <a:gd name="connsiteX5" fmla="*/ 138950 w 138949"/>
                  <a:gd name="connsiteY5" fmla="*/ 11983 h 295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38949" h="295978">
                    <a:moveTo>
                      <a:pt x="138950" y="11983"/>
                    </a:moveTo>
                    <a:lnTo>
                      <a:pt x="127384" y="48244"/>
                    </a:lnTo>
                    <a:lnTo>
                      <a:pt x="48349" y="295978"/>
                    </a:lnTo>
                    <a:lnTo>
                      <a:pt x="0" y="295978"/>
                    </a:lnTo>
                    <a:lnTo>
                      <a:pt x="94353" y="0"/>
                    </a:lnTo>
                    <a:lnTo>
                      <a:pt x="138950" y="11983"/>
                    </a:lnTo>
                    <a:close/>
                  </a:path>
                </a:pathLst>
              </a:custGeom>
              <a:noFill/>
              <a:ln w="3902" cap="rnd">
                <a:solidFill>
                  <a:srgbClr val="DDDDDD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4" name="任意多边形: 形状 1123">
                <a:extLst>
                  <a:ext uri="{FF2B5EF4-FFF2-40B4-BE49-F238E27FC236}">
                    <a16:creationId xmlns:a16="http://schemas.microsoft.com/office/drawing/2014/main" id="{0CC042D5-B4F9-8BB4-DD5A-DBB62F05B547}"/>
                  </a:ext>
                </a:extLst>
              </p:cNvPr>
              <p:cNvSpPr/>
              <p:nvPr/>
            </p:nvSpPr>
            <p:spPr>
              <a:xfrm>
                <a:off x="8155403" y="3842254"/>
                <a:ext cx="69969" cy="247734"/>
              </a:xfrm>
              <a:custGeom>
                <a:avLst/>
                <a:gdLst>
                  <a:gd name="connsiteX0" fmla="*/ 2449 w 69969"/>
                  <a:gd name="connsiteY0" fmla="*/ 0 h 247734"/>
                  <a:gd name="connsiteX1" fmla="*/ 69970 w 69969"/>
                  <a:gd name="connsiteY1" fmla="*/ 17922 h 247734"/>
                  <a:gd name="connsiteX2" fmla="*/ 0 w 69969"/>
                  <a:gd name="connsiteY2" fmla="*/ 247734 h 2477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9969" h="247734">
                    <a:moveTo>
                      <a:pt x="2449" y="0"/>
                    </a:moveTo>
                    <a:lnTo>
                      <a:pt x="69970" y="17922"/>
                    </a:lnTo>
                    <a:lnTo>
                      <a:pt x="0" y="247734"/>
                    </a:lnTo>
                  </a:path>
                </a:pathLst>
              </a:custGeom>
              <a:noFill/>
              <a:ln w="3902" cap="rnd">
                <a:solidFill>
                  <a:srgbClr val="DDDDDD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5" name="任意多边形: 形状 1124">
                <a:extLst>
                  <a:ext uri="{FF2B5EF4-FFF2-40B4-BE49-F238E27FC236}">
                    <a16:creationId xmlns:a16="http://schemas.microsoft.com/office/drawing/2014/main" id="{4BE6F50E-B7C5-EFB5-4DCF-847020B64A3D}"/>
                  </a:ext>
                </a:extLst>
              </p:cNvPr>
              <p:cNvSpPr/>
              <p:nvPr/>
            </p:nvSpPr>
            <p:spPr>
              <a:xfrm>
                <a:off x="8221257" y="3770304"/>
                <a:ext cx="5730" cy="319631"/>
              </a:xfrm>
              <a:custGeom>
                <a:avLst/>
                <a:gdLst>
                  <a:gd name="connsiteX0" fmla="*/ 5731 w 5730"/>
                  <a:gd name="connsiteY0" fmla="*/ 0 h 319631"/>
                  <a:gd name="connsiteX1" fmla="*/ 0 w 5730"/>
                  <a:gd name="connsiteY1" fmla="*/ 319632 h 3196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5730" h="319631">
                    <a:moveTo>
                      <a:pt x="5731" y="0"/>
                    </a:moveTo>
                    <a:lnTo>
                      <a:pt x="0" y="319632"/>
                    </a:lnTo>
                  </a:path>
                </a:pathLst>
              </a:custGeom>
              <a:ln w="3902" cap="rnd">
                <a:solidFill>
                  <a:srgbClr val="DDDDDD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6" name="任意多边形: 形状 1125">
                <a:extLst>
                  <a:ext uri="{FF2B5EF4-FFF2-40B4-BE49-F238E27FC236}">
                    <a16:creationId xmlns:a16="http://schemas.microsoft.com/office/drawing/2014/main" id="{083D42D1-299B-4B17-43C8-BFCDD19D6081}"/>
                  </a:ext>
                </a:extLst>
              </p:cNvPr>
              <p:cNvSpPr/>
              <p:nvPr/>
            </p:nvSpPr>
            <p:spPr>
              <a:xfrm>
                <a:off x="8251892" y="3795937"/>
                <a:ext cx="68406" cy="5209"/>
              </a:xfrm>
              <a:custGeom>
                <a:avLst/>
                <a:gdLst>
                  <a:gd name="connsiteX0" fmla="*/ 0 w 68406"/>
                  <a:gd name="connsiteY0" fmla="*/ 0 h 5209"/>
                  <a:gd name="connsiteX1" fmla="*/ 68407 w 68406"/>
                  <a:gd name="connsiteY1" fmla="*/ 0 h 52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8406" h="5209">
                    <a:moveTo>
                      <a:pt x="0" y="0"/>
                    </a:moveTo>
                    <a:lnTo>
                      <a:pt x="68407" y="0"/>
                    </a:lnTo>
                  </a:path>
                </a:pathLst>
              </a:custGeom>
              <a:ln w="3902" cap="rnd">
                <a:solidFill>
                  <a:srgbClr val="DDDDDD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7" name="任意多边形: 形状 1126">
                <a:extLst>
                  <a:ext uri="{FF2B5EF4-FFF2-40B4-BE49-F238E27FC236}">
                    <a16:creationId xmlns:a16="http://schemas.microsoft.com/office/drawing/2014/main" id="{8B9751C0-80C1-A7B2-0719-0DD97E41056D}"/>
                  </a:ext>
                </a:extLst>
              </p:cNvPr>
              <p:cNvSpPr/>
              <p:nvPr/>
            </p:nvSpPr>
            <p:spPr>
              <a:xfrm>
                <a:off x="8340566" y="3770304"/>
                <a:ext cx="5209" cy="319631"/>
              </a:xfrm>
              <a:custGeom>
                <a:avLst/>
                <a:gdLst>
                  <a:gd name="connsiteX0" fmla="*/ 0 w 5209"/>
                  <a:gd name="connsiteY0" fmla="*/ 0 h 319631"/>
                  <a:gd name="connsiteX1" fmla="*/ 0 w 5209"/>
                  <a:gd name="connsiteY1" fmla="*/ 319632 h 3196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5209" h="319631">
                    <a:moveTo>
                      <a:pt x="0" y="0"/>
                    </a:moveTo>
                    <a:lnTo>
                      <a:pt x="0" y="319632"/>
                    </a:lnTo>
                  </a:path>
                </a:pathLst>
              </a:custGeom>
              <a:ln w="3902" cap="rnd">
                <a:solidFill>
                  <a:srgbClr val="DDDDDD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8" name="任意多边形: 形状 1127">
                <a:extLst>
                  <a:ext uri="{FF2B5EF4-FFF2-40B4-BE49-F238E27FC236}">
                    <a16:creationId xmlns:a16="http://schemas.microsoft.com/office/drawing/2014/main" id="{01E7DB62-5BD3-C805-24F6-CE143E2ED25B}"/>
                  </a:ext>
                </a:extLst>
              </p:cNvPr>
              <p:cNvSpPr/>
              <p:nvPr/>
            </p:nvSpPr>
            <p:spPr>
              <a:xfrm>
                <a:off x="8340566" y="3939524"/>
                <a:ext cx="45847" cy="150411"/>
              </a:xfrm>
              <a:custGeom>
                <a:avLst/>
                <a:gdLst>
                  <a:gd name="connsiteX0" fmla="*/ 0 w 45847"/>
                  <a:gd name="connsiteY0" fmla="*/ 0 h 150411"/>
                  <a:gd name="connsiteX1" fmla="*/ 45848 w 45847"/>
                  <a:gd name="connsiteY1" fmla="*/ 150412 h 1504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5847" h="150411">
                    <a:moveTo>
                      <a:pt x="0" y="0"/>
                    </a:moveTo>
                    <a:lnTo>
                      <a:pt x="45848" y="150412"/>
                    </a:lnTo>
                  </a:path>
                </a:pathLst>
              </a:custGeom>
              <a:ln w="3902" cap="rnd">
                <a:solidFill>
                  <a:srgbClr val="DDDDDD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9" name="任意多边形: 形状 1128">
                <a:extLst>
                  <a:ext uri="{FF2B5EF4-FFF2-40B4-BE49-F238E27FC236}">
                    <a16:creationId xmlns:a16="http://schemas.microsoft.com/office/drawing/2014/main" id="{EAD9E7A4-88C7-5DCC-3BF1-C22CF6C1BB50}"/>
                  </a:ext>
                </a:extLst>
              </p:cNvPr>
              <p:cNvSpPr/>
              <p:nvPr/>
            </p:nvSpPr>
            <p:spPr>
              <a:xfrm>
                <a:off x="8340566" y="3830427"/>
                <a:ext cx="133323" cy="259508"/>
              </a:xfrm>
              <a:custGeom>
                <a:avLst/>
                <a:gdLst>
                  <a:gd name="connsiteX0" fmla="*/ 87423 w 133323"/>
                  <a:gd name="connsiteY0" fmla="*/ 259509 h 259508"/>
                  <a:gd name="connsiteX1" fmla="*/ 133323 w 133323"/>
                  <a:gd name="connsiteY1" fmla="*/ 240284 h 259508"/>
                  <a:gd name="connsiteX2" fmla="*/ 40117 w 133323"/>
                  <a:gd name="connsiteY2" fmla="*/ 0 h 259508"/>
                  <a:gd name="connsiteX3" fmla="*/ 0 w 133323"/>
                  <a:gd name="connsiteY3" fmla="*/ 11827 h 2595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3323" h="259508">
                    <a:moveTo>
                      <a:pt x="87423" y="259509"/>
                    </a:moveTo>
                    <a:lnTo>
                      <a:pt x="133323" y="240284"/>
                    </a:lnTo>
                    <a:lnTo>
                      <a:pt x="40117" y="0"/>
                    </a:lnTo>
                    <a:lnTo>
                      <a:pt x="0" y="11827"/>
                    </a:lnTo>
                  </a:path>
                </a:pathLst>
              </a:custGeom>
              <a:noFill/>
              <a:ln w="3902" cap="rnd">
                <a:solidFill>
                  <a:srgbClr val="DDDDDD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0" name="任意多边形: 形状 1129">
                <a:extLst>
                  <a:ext uri="{FF2B5EF4-FFF2-40B4-BE49-F238E27FC236}">
                    <a16:creationId xmlns:a16="http://schemas.microsoft.com/office/drawing/2014/main" id="{761DC04D-50C7-DF4A-BDCF-363FD1F4563F}"/>
                  </a:ext>
                </a:extLst>
              </p:cNvPr>
              <p:cNvSpPr/>
              <p:nvPr/>
            </p:nvSpPr>
            <p:spPr>
              <a:xfrm>
                <a:off x="8400741" y="3865803"/>
                <a:ext cx="123893" cy="224132"/>
              </a:xfrm>
              <a:custGeom>
                <a:avLst/>
                <a:gdLst>
                  <a:gd name="connsiteX0" fmla="*/ 64656 w 123893"/>
                  <a:gd name="connsiteY0" fmla="*/ 208451 h 224132"/>
                  <a:gd name="connsiteX1" fmla="*/ 70335 w 123893"/>
                  <a:gd name="connsiteY1" fmla="*/ 224133 h 224132"/>
                  <a:gd name="connsiteX2" fmla="*/ 90080 w 123893"/>
                  <a:gd name="connsiteY2" fmla="*/ 224133 h 224132"/>
                  <a:gd name="connsiteX3" fmla="*/ 123893 w 123893"/>
                  <a:gd name="connsiteY3" fmla="*/ 207044 h 224132"/>
                  <a:gd name="connsiteX4" fmla="*/ 63822 w 123893"/>
                  <a:gd name="connsiteY4" fmla="*/ 0 h 224132"/>
                  <a:gd name="connsiteX5" fmla="*/ 0 w 123893"/>
                  <a:gd name="connsiteY5" fmla="*/ 16359 h 2241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23893" h="224132">
                    <a:moveTo>
                      <a:pt x="64656" y="208451"/>
                    </a:moveTo>
                    <a:lnTo>
                      <a:pt x="70335" y="224133"/>
                    </a:lnTo>
                    <a:lnTo>
                      <a:pt x="90080" y="224133"/>
                    </a:lnTo>
                    <a:lnTo>
                      <a:pt x="123893" y="207044"/>
                    </a:lnTo>
                    <a:lnTo>
                      <a:pt x="63822" y="0"/>
                    </a:lnTo>
                    <a:lnTo>
                      <a:pt x="0" y="16359"/>
                    </a:lnTo>
                  </a:path>
                </a:pathLst>
              </a:custGeom>
              <a:noFill/>
              <a:ln w="3902" cap="rnd">
                <a:solidFill>
                  <a:srgbClr val="DDDDDD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1" name="任意多边形: 形状 1130">
                <a:extLst>
                  <a:ext uri="{FF2B5EF4-FFF2-40B4-BE49-F238E27FC236}">
                    <a16:creationId xmlns:a16="http://schemas.microsoft.com/office/drawing/2014/main" id="{7B80104A-ADFB-D3C3-D032-526219DEF436}"/>
                  </a:ext>
                </a:extLst>
              </p:cNvPr>
              <p:cNvSpPr/>
              <p:nvPr/>
            </p:nvSpPr>
            <p:spPr>
              <a:xfrm>
                <a:off x="7467062" y="4089936"/>
                <a:ext cx="1132386" cy="68875"/>
              </a:xfrm>
              <a:custGeom>
                <a:avLst/>
                <a:gdLst>
                  <a:gd name="connsiteX0" fmla="*/ 0 w 1132386"/>
                  <a:gd name="connsiteY0" fmla="*/ 0 h 68875"/>
                  <a:gd name="connsiteX1" fmla="*/ 1132387 w 1132386"/>
                  <a:gd name="connsiteY1" fmla="*/ 0 h 68875"/>
                  <a:gd name="connsiteX2" fmla="*/ 1132387 w 1132386"/>
                  <a:gd name="connsiteY2" fmla="*/ 68876 h 68875"/>
                  <a:gd name="connsiteX3" fmla="*/ 0 w 1132386"/>
                  <a:gd name="connsiteY3" fmla="*/ 68876 h 688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32386" h="68875">
                    <a:moveTo>
                      <a:pt x="0" y="0"/>
                    </a:moveTo>
                    <a:lnTo>
                      <a:pt x="1132387" y="0"/>
                    </a:lnTo>
                    <a:lnTo>
                      <a:pt x="1132387" y="68876"/>
                    </a:lnTo>
                    <a:lnTo>
                      <a:pt x="0" y="68876"/>
                    </a:lnTo>
                    <a:close/>
                  </a:path>
                </a:pathLst>
              </a:custGeom>
              <a:noFill/>
              <a:ln w="5203" cap="rnd">
                <a:solidFill>
                  <a:srgbClr val="DDDDDD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2" name="任意多边形: 形状 1131">
                <a:extLst>
                  <a:ext uri="{FF2B5EF4-FFF2-40B4-BE49-F238E27FC236}">
                    <a16:creationId xmlns:a16="http://schemas.microsoft.com/office/drawing/2014/main" id="{491AA3F7-C9EA-3419-6F64-8CBB6B1C23CC}"/>
                  </a:ext>
                </a:extLst>
              </p:cNvPr>
              <p:cNvSpPr/>
              <p:nvPr/>
            </p:nvSpPr>
            <p:spPr>
              <a:xfrm>
                <a:off x="7467114" y="3842254"/>
                <a:ext cx="124414" cy="247734"/>
              </a:xfrm>
              <a:custGeom>
                <a:avLst/>
                <a:gdLst>
                  <a:gd name="connsiteX0" fmla="*/ 123893 w 124414"/>
                  <a:gd name="connsiteY0" fmla="*/ 247734 h 247734"/>
                  <a:gd name="connsiteX1" fmla="*/ 71272 w 124414"/>
                  <a:gd name="connsiteY1" fmla="*/ 247734 h 247734"/>
                  <a:gd name="connsiteX2" fmla="*/ 0 w 124414"/>
                  <a:gd name="connsiteY2" fmla="*/ 18026 h 247734"/>
                  <a:gd name="connsiteX3" fmla="*/ 56737 w 124414"/>
                  <a:gd name="connsiteY3" fmla="*/ 0 h 247734"/>
                  <a:gd name="connsiteX4" fmla="*/ 124414 w 124414"/>
                  <a:gd name="connsiteY4" fmla="*/ 217360 h 2477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4414" h="247734">
                    <a:moveTo>
                      <a:pt x="123893" y="247734"/>
                    </a:moveTo>
                    <a:lnTo>
                      <a:pt x="71272" y="247734"/>
                    </a:lnTo>
                    <a:lnTo>
                      <a:pt x="0" y="18026"/>
                    </a:lnTo>
                    <a:lnTo>
                      <a:pt x="56737" y="0"/>
                    </a:lnTo>
                    <a:lnTo>
                      <a:pt x="124414" y="217360"/>
                    </a:lnTo>
                  </a:path>
                </a:pathLst>
              </a:custGeom>
              <a:noFill/>
              <a:ln w="5203" cap="rnd">
                <a:solidFill>
                  <a:srgbClr val="EDEDED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3" name="任意多边形: 形状 1132">
                <a:extLst>
                  <a:ext uri="{FF2B5EF4-FFF2-40B4-BE49-F238E27FC236}">
                    <a16:creationId xmlns:a16="http://schemas.microsoft.com/office/drawing/2014/main" id="{CCA4A51F-E6B6-1C9F-F73E-74C0E4B2DAB1}"/>
                  </a:ext>
                </a:extLst>
              </p:cNvPr>
              <p:cNvSpPr/>
              <p:nvPr/>
            </p:nvSpPr>
            <p:spPr>
              <a:xfrm>
                <a:off x="7591007" y="3800834"/>
                <a:ext cx="72731" cy="289153"/>
              </a:xfrm>
              <a:custGeom>
                <a:avLst/>
                <a:gdLst>
                  <a:gd name="connsiteX0" fmla="*/ 72523 w 72731"/>
                  <a:gd name="connsiteY0" fmla="*/ 289153 h 289153"/>
                  <a:gd name="connsiteX1" fmla="*/ 0 w 72731"/>
                  <a:gd name="connsiteY1" fmla="*/ 289153 h 289153"/>
                  <a:gd name="connsiteX2" fmla="*/ 521 w 72731"/>
                  <a:gd name="connsiteY2" fmla="*/ 258779 h 289153"/>
                  <a:gd name="connsiteX3" fmla="*/ 5054 w 72731"/>
                  <a:gd name="connsiteY3" fmla="*/ 0 h 289153"/>
                  <a:gd name="connsiteX4" fmla="*/ 67261 w 72731"/>
                  <a:gd name="connsiteY4" fmla="*/ 0 h 289153"/>
                  <a:gd name="connsiteX5" fmla="*/ 68772 w 72731"/>
                  <a:gd name="connsiteY5" fmla="*/ 80181 h 289153"/>
                  <a:gd name="connsiteX6" fmla="*/ 72731 w 72731"/>
                  <a:gd name="connsiteY6" fmla="*/ 289153 h 2891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2731" h="289153">
                    <a:moveTo>
                      <a:pt x="72523" y="289153"/>
                    </a:moveTo>
                    <a:lnTo>
                      <a:pt x="0" y="289153"/>
                    </a:lnTo>
                    <a:lnTo>
                      <a:pt x="521" y="258779"/>
                    </a:lnTo>
                    <a:lnTo>
                      <a:pt x="5054" y="0"/>
                    </a:lnTo>
                    <a:lnTo>
                      <a:pt x="67261" y="0"/>
                    </a:lnTo>
                    <a:lnTo>
                      <a:pt x="68772" y="80181"/>
                    </a:lnTo>
                    <a:lnTo>
                      <a:pt x="72731" y="289153"/>
                    </a:lnTo>
                  </a:path>
                </a:pathLst>
              </a:custGeom>
              <a:noFill/>
              <a:ln w="5203" cap="rnd">
                <a:solidFill>
                  <a:srgbClr val="EDEDED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4" name="任意多边形: 形状 1133">
                <a:extLst>
                  <a:ext uri="{FF2B5EF4-FFF2-40B4-BE49-F238E27FC236}">
                    <a16:creationId xmlns:a16="http://schemas.microsoft.com/office/drawing/2014/main" id="{DF3817FB-2ECE-2FA4-86CF-448E979AE623}"/>
                  </a:ext>
                </a:extLst>
              </p:cNvPr>
              <p:cNvSpPr/>
              <p:nvPr/>
            </p:nvSpPr>
            <p:spPr>
              <a:xfrm>
                <a:off x="7724539" y="3794009"/>
                <a:ext cx="87423" cy="295978"/>
              </a:xfrm>
              <a:custGeom>
                <a:avLst/>
                <a:gdLst>
                  <a:gd name="connsiteX0" fmla="*/ 87423 w 87423"/>
                  <a:gd name="connsiteY0" fmla="*/ 295978 h 295978"/>
                  <a:gd name="connsiteX1" fmla="*/ 4793 w 87423"/>
                  <a:gd name="connsiteY1" fmla="*/ 295978 h 295978"/>
                  <a:gd name="connsiteX2" fmla="*/ 1094 w 87423"/>
                  <a:gd name="connsiteY2" fmla="*/ 69084 h 295978"/>
                  <a:gd name="connsiteX3" fmla="*/ 0 w 87423"/>
                  <a:gd name="connsiteY3" fmla="*/ 2292 h 295978"/>
                  <a:gd name="connsiteX4" fmla="*/ 72679 w 87423"/>
                  <a:gd name="connsiteY4" fmla="*/ 0 h 295978"/>
                  <a:gd name="connsiteX5" fmla="*/ 74398 w 87423"/>
                  <a:gd name="connsiteY5" fmla="*/ 35063 h 295978"/>
                  <a:gd name="connsiteX6" fmla="*/ 87423 w 87423"/>
                  <a:gd name="connsiteY6" fmla="*/ 295978 h 295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7423" h="295978">
                    <a:moveTo>
                      <a:pt x="87423" y="295978"/>
                    </a:moveTo>
                    <a:lnTo>
                      <a:pt x="4793" y="295978"/>
                    </a:lnTo>
                    <a:lnTo>
                      <a:pt x="1094" y="69084"/>
                    </a:lnTo>
                    <a:lnTo>
                      <a:pt x="0" y="2292"/>
                    </a:lnTo>
                    <a:lnTo>
                      <a:pt x="72679" y="0"/>
                    </a:lnTo>
                    <a:cubicBezTo>
                      <a:pt x="72679" y="0"/>
                      <a:pt x="73356" y="13494"/>
                      <a:pt x="74398" y="35063"/>
                    </a:cubicBezTo>
                    <a:cubicBezTo>
                      <a:pt x="77524" y="99823"/>
                      <a:pt x="84245" y="236585"/>
                      <a:pt x="87423" y="295978"/>
                    </a:cubicBezTo>
                    <a:close/>
                  </a:path>
                </a:pathLst>
              </a:custGeom>
              <a:noFill/>
              <a:ln w="5203" cap="rnd">
                <a:solidFill>
                  <a:srgbClr val="EDEDED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5" name="任意多边形: 形状 1134">
                <a:extLst>
                  <a:ext uri="{FF2B5EF4-FFF2-40B4-BE49-F238E27FC236}">
                    <a16:creationId xmlns:a16="http://schemas.microsoft.com/office/drawing/2014/main" id="{1ED3E915-5499-473A-4F67-7A76206DBA4B}"/>
                  </a:ext>
                </a:extLst>
              </p:cNvPr>
              <p:cNvSpPr/>
              <p:nvPr/>
            </p:nvSpPr>
            <p:spPr>
              <a:xfrm>
                <a:off x="7659206" y="3847464"/>
                <a:ext cx="70126" cy="242524"/>
              </a:xfrm>
              <a:custGeom>
                <a:avLst/>
                <a:gdLst>
                  <a:gd name="connsiteX0" fmla="*/ 4324 w 70126"/>
                  <a:gd name="connsiteY0" fmla="*/ 242524 h 242524"/>
                  <a:gd name="connsiteX1" fmla="*/ 573 w 70126"/>
                  <a:gd name="connsiteY1" fmla="*/ 33552 h 242524"/>
                  <a:gd name="connsiteX2" fmla="*/ 0 w 70126"/>
                  <a:gd name="connsiteY2" fmla="*/ 0 h 242524"/>
                  <a:gd name="connsiteX3" fmla="*/ 66427 w 70126"/>
                  <a:gd name="connsiteY3" fmla="*/ 15630 h 242524"/>
                  <a:gd name="connsiteX4" fmla="*/ 66479 w 70126"/>
                  <a:gd name="connsiteY4" fmla="*/ 15630 h 242524"/>
                  <a:gd name="connsiteX5" fmla="*/ 70126 w 70126"/>
                  <a:gd name="connsiteY5" fmla="*/ 242524 h 242524"/>
                  <a:gd name="connsiteX6" fmla="*/ 4533 w 70126"/>
                  <a:gd name="connsiteY6" fmla="*/ 242524 h 2425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0126" h="242524">
                    <a:moveTo>
                      <a:pt x="4324" y="242524"/>
                    </a:moveTo>
                    <a:lnTo>
                      <a:pt x="573" y="33552"/>
                    </a:lnTo>
                    <a:lnTo>
                      <a:pt x="0" y="0"/>
                    </a:lnTo>
                    <a:lnTo>
                      <a:pt x="66427" y="15630"/>
                    </a:lnTo>
                    <a:lnTo>
                      <a:pt x="66479" y="15630"/>
                    </a:lnTo>
                    <a:lnTo>
                      <a:pt x="70126" y="242524"/>
                    </a:lnTo>
                    <a:lnTo>
                      <a:pt x="4533" y="242524"/>
                    </a:lnTo>
                  </a:path>
                </a:pathLst>
              </a:custGeom>
              <a:solidFill>
                <a:srgbClr val="EDEDED"/>
              </a:solidFill>
              <a:ln w="5203" cap="rnd">
                <a:solidFill>
                  <a:srgbClr val="DDDDDD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6" name="任意多边形: 形状 1135">
                <a:extLst>
                  <a:ext uri="{FF2B5EF4-FFF2-40B4-BE49-F238E27FC236}">
                    <a16:creationId xmlns:a16="http://schemas.microsoft.com/office/drawing/2014/main" id="{C6D73093-AC8F-32B4-BEB2-8BE214655847}"/>
                  </a:ext>
                </a:extLst>
              </p:cNvPr>
              <p:cNvSpPr/>
              <p:nvPr/>
            </p:nvSpPr>
            <p:spPr>
              <a:xfrm>
                <a:off x="7798937" y="3829073"/>
                <a:ext cx="85183" cy="260915"/>
              </a:xfrm>
              <a:custGeom>
                <a:avLst/>
                <a:gdLst>
                  <a:gd name="connsiteX0" fmla="*/ 13025 w 85183"/>
                  <a:gd name="connsiteY0" fmla="*/ 260915 h 260915"/>
                  <a:gd name="connsiteX1" fmla="*/ 85183 w 85183"/>
                  <a:gd name="connsiteY1" fmla="*/ 260915 h 260915"/>
                  <a:gd name="connsiteX2" fmla="*/ 78827 w 85183"/>
                  <a:gd name="connsiteY2" fmla="*/ 13181 h 260915"/>
                  <a:gd name="connsiteX3" fmla="*/ 78514 w 85183"/>
                  <a:gd name="connsiteY3" fmla="*/ 0 h 260915"/>
                  <a:gd name="connsiteX4" fmla="*/ 0 w 85183"/>
                  <a:gd name="connsiteY4" fmla="*/ 0 h 260915"/>
                  <a:gd name="connsiteX5" fmla="*/ 13025 w 85183"/>
                  <a:gd name="connsiteY5" fmla="*/ 260915 h 2609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85183" h="260915">
                    <a:moveTo>
                      <a:pt x="13025" y="260915"/>
                    </a:moveTo>
                    <a:lnTo>
                      <a:pt x="85183" y="260915"/>
                    </a:lnTo>
                    <a:lnTo>
                      <a:pt x="78827" y="13181"/>
                    </a:lnTo>
                    <a:lnTo>
                      <a:pt x="78514" y="0"/>
                    </a:lnTo>
                    <a:lnTo>
                      <a:pt x="0" y="0"/>
                    </a:lnTo>
                    <a:lnTo>
                      <a:pt x="13025" y="260915"/>
                    </a:lnTo>
                    <a:close/>
                  </a:path>
                </a:pathLst>
              </a:custGeom>
              <a:solidFill>
                <a:srgbClr val="EDEDED"/>
              </a:solidFill>
              <a:ln w="5203" cap="rnd">
                <a:solidFill>
                  <a:srgbClr val="DDDDDD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7" name="任意多边形: 形状 1136">
                <a:extLst>
                  <a:ext uri="{FF2B5EF4-FFF2-40B4-BE49-F238E27FC236}">
                    <a16:creationId xmlns:a16="http://schemas.microsoft.com/office/drawing/2014/main" id="{D5FF5D84-FDFE-67E5-7156-54140A34DE98}"/>
                  </a:ext>
                </a:extLst>
              </p:cNvPr>
              <p:cNvSpPr/>
              <p:nvPr/>
            </p:nvSpPr>
            <p:spPr>
              <a:xfrm>
                <a:off x="7877764" y="3842254"/>
                <a:ext cx="81796" cy="247734"/>
              </a:xfrm>
              <a:custGeom>
                <a:avLst/>
                <a:gdLst>
                  <a:gd name="connsiteX0" fmla="*/ 0 w 81796"/>
                  <a:gd name="connsiteY0" fmla="*/ 0 h 247734"/>
                  <a:gd name="connsiteX1" fmla="*/ 79348 w 81796"/>
                  <a:gd name="connsiteY1" fmla="*/ 0 h 247734"/>
                  <a:gd name="connsiteX2" fmla="*/ 81797 w 81796"/>
                  <a:gd name="connsiteY2" fmla="*/ 247734 h 247734"/>
                  <a:gd name="connsiteX3" fmla="*/ 6356 w 81796"/>
                  <a:gd name="connsiteY3" fmla="*/ 247734 h 2477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1796" h="247734">
                    <a:moveTo>
                      <a:pt x="0" y="0"/>
                    </a:moveTo>
                    <a:lnTo>
                      <a:pt x="79348" y="0"/>
                    </a:lnTo>
                    <a:lnTo>
                      <a:pt x="81797" y="247734"/>
                    </a:lnTo>
                    <a:lnTo>
                      <a:pt x="6356" y="247734"/>
                    </a:lnTo>
                  </a:path>
                </a:pathLst>
              </a:custGeom>
              <a:noFill/>
              <a:ln w="5203" cap="rnd">
                <a:solidFill>
                  <a:srgbClr val="EDEDED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8" name="任意多边形: 形状 1137">
                <a:extLst>
                  <a:ext uri="{FF2B5EF4-FFF2-40B4-BE49-F238E27FC236}">
                    <a16:creationId xmlns:a16="http://schemas.microsoft.com/office/drawing/2014/main" id="{D949AC8D-4D7B-EDCF-F2C7-E2F5A7DBC099}"/>
                  </a:ext>
                </a:extLst>
              </p:cNvPr>
              <p:cNvSpPr/>
              <p:nvPr/>
            </p:nvSpPr>
            <p:spPr>
              <a:xfrm>
                <a:off x="9424500" y="5743372"/>
                <a:ext cx="765983" cy="265708"/>
              </a:xfrm>
              <a:custGeom>
                <a:avLst/>
                <a:gdLst>
                  <a:gd name="connsiteX0" fmla="*/ 0 w 765983"/>
                  <a:gd name="connsiteY0" fmla="*/ 143378 h 265708"/>
                  <a:gd name="connsiteX1" fmla="*/ 376056 w 765983"/>
                  <a:gd name="connsiteY1" fmla="*/ 0 h 265708"/>
                  <a:gd name="connsiteX2" fmla="*/ 749246 w 765983"/>
                  <a:gd name="connsiteY2" fmla="*/ 41680 h 265708"/>
                  <a:gd name="connsiteX3" fmla="*/ 762740 w 765983"/>
                  <a:gd name="connsiteY3" fmla="*/ 82161 h 265708"/>
                  <a:gd name="connsiteX4" fmla="*/ 393561 w 765983"/>
                  <a:gd name="connsiteY4" fmla="*/ 265708 h 2657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65983" h="265708">
                    <a:moveTo>
                      <a:pt x="0" y="143378"/>
                    </a:moveTo>
                    <a:lnTo>
                      <a:pt x="376056" y="0"/>
                    </a:lnTo>
                    <a:lnTo>
                      <a:pt x="749246" y="41680"/>
                    </a:lnTo>
                    <a:cubicBezTo>
                      <a:pt x="749246" y="41680"/>
                      <a:pt x="774827" y="50641"/>
                      <a:pt x="762740" y="82161"/>
                    </a:cubicBezTo>
                    <a:lnTo>
                      <a:pt x="393561" y="265708"/>
                    </a:lnTo>
                    <a:close/>
                  </a:path>
                </a:pathLst>
              </a:custGeom>
              <a:solidFill>
                <a:schemeClr val="bg1"/>
              </a:solidFill>
              <a:ln w="5203" cap="rnd">
                <a:solidFill>
                  <a:srgbClr val="EDEDED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9" name="任意多边形: 形状 1138">
                <a:extLst>
                  <a:ext uri="{FF2B5EF4-FFF2-40B4-BE49-F238E27FC236}">
                    <a16:creationId xmlns:a16="http://schemas.microsoft.com/office/drawing/2014/main" id="{434EB28A-5F0F-1E19-CCCE-2CA7C1C7A961}"/>
                  </a:ext>
                </a:extLst>
              </p:cNvPr>
              <p:cNvSpPr/>
              <p:nvPr/>
            </p:nvSpPr>
            <p:spPr>
              <a:xfrm>
                <a:off x="9822489" y="5785260"/>
                <a:ext cx="351256" cy="175107"/>
              </a:xfrm>
              <a:custGeom>
                <a:avLst/>
                <a:gdLst>
                  <a:gd name="connsiteX0" fmla="*/ 0 w 351256"/>
                  <a:gd name="connsiteY0" fmla="*/ 175107 h 175107"/>
                  <a:gd name="connsiteX1" fmla="*/ 351256 w 351256"/>
                  <a:gd name="connsiteY1" fmla="*/ 0 h 1751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51256" h="175107">
                    <a:moveTo>
                      <a:pt x="0" y="175107"/>
                    </a:moveTo>
                    <a:cubicBezTo>
                      <a:pt x="0" y="175107"/>
                      <a:pt x="243879" y="61478"/>
                      <a:pt x="351256" y="0"/>
                    </a:cubicBezTo>
                  </a:path>
                </a:pathLst>
              </a:custGeom>
              <a:solidFill>
                <a:srgbClr val="F9F9F9"/>
              </a:solidFill>
              <a:ln w="5203" cap="rnd">
                <a:solidFill>
                  <a:srgbClr val="EDEDED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0" name="任意多边形: 形状 1139">
                <a:extLst>
                  <a:ext uri="{FF2B5EF4-FFF2-40B4-BE49-F238E27FC236}">
                    <a16:creationId xmlns:a16="http://schemas.microsoft.com/office/drawing/2014/main" id="{9A8232FB-C728-673D-4CE9-49404713AB94}"/>
                  </a:ext>
                </a:extLst>
              </p:cNvPr>
              <p:cNvSpPr/>
              <p:nvPr/>
            </p:nvSpPr>
            <p:spPr>
              <a:xfrm>
                <a:off x="9424500" y="5886750"/>
                <a:ext cx="404757" cy="122201"/>
              </a:xfrm>
              <a:custGeom>
                <a:avLst/>
                <a:gdLst>
                  <a:gd name="connsiteX0" fmla="*/ 0 w 404757"/>
                  <a:gd name="connsiteY0" fmla="*/ 0 h 122201"/>
                  <a:gd name="connsiteX1" fmla="*/ 397990 w 404757"/>
                  <a:gd name="connsiteY1" fmla="*/ 73617 h 122201"/>
                  <a:gd name="connsiteX2" fmla="*/ 386997 w 404757"/>
                  <a:gd name="connsiteY2" fmla="*/ 122070 h 122201"/>
                  <a:gd name="connsiteX3" fmla="*/ 0 w 404757"/>
                  <a:gd name="connsiteY3" fmla="*/ 64291 h 122201"/>
                  <a:gd name="connsiteX4" fmla="*/ 0 w 404757"/>
                  <a:gd name="connsiteY4" fmla="*/ 0 h 1222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04757" h="122201">
                    <a:moveTo>
                      <a:pt x="0" y="0"/>
                    </a:moveTo>
                    <a:cubicBezTo>
                      <a:pt x="0" y="0"/>
                      <a:pt x="376056" y="55330"/>
                      <a:pt x="397990" y="73617"/>
                    </a:cubicBezTo>
                    <a:cubicBezTo>
                      <a:pt x="407993" y="81953"/>
                      <a:pt x="408879" y="124883"/>
                      <a:pt x="386997" y="122070"/>
                    </a:cubicBezTo>
                    <a:cubicBezTo>
                      <a:pt x="365115" y="119256"/>
                      <a:pt x="0" y="64291"/>
                      <a:pt x="0" y="64291"/>
                    </a:cubicBezTo>
                    <a:cubicBezTo>
                      <a:pt x="0" y="64291"/>
                      <a:pt x="53506" y="39908"/>
                      <a:pt x="0" y="0"/>
                    </a:cubicBezTo>
                    <a:close/>
                  </a:path>
                </a:pathLst>
              </a:custGeom>
              <a:solidFill>
                <a:srgbClr val="EDEDED"/>
              </a:solidFill>
              <a:ln w="5203" cap="rnd">
                <a:solidFill>
                  <a:srgbClr val="DDDDDD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1" name="任意多边形: 形状 1140">
                <a:extLst>
                  <a:ext uri="{FF2B5EF4-FFF2-40B4-BE49-F238E27FC236}">
                    <a16:creationId xmlns:a16="http://schemas.microsoft.com/office/drawing/2014/main" id="{4ACA197F-4855-1762-E421-DDC59A8D4575}"/>
                  </a:ext>
                </a:extLst>
              </p:cNvPr>
              <p:cNvSpPr/>
              <p:nvPr/>
            </p:nvSpPr>
            <p:spPr>
              <a:xfrm rot="-691800">
                <a:off x="9700722" y="3568270"/>
                <a:ext cx="368344" cy="368344"/>
              </a:xfrm>
              <a:custGeom>
                <a:avLst/>
                <a:gdLst>
                  <a:gd name="connsiteX0" fmla="*/ 368345 w 368344"/>
                  <a:gd name="connsiteY0" fmla="*/ 184172 h 368344"/>
                  <a:gd name="connsiteX1" fmla="*/ 184173 w 368344"/>
                  <a:gd name="connsiteY1" fmla="*/ 368345 h 368344"/>
                  <a:gd name="connsiteX2" fmla="*/ 0 w 368344"/>
                  <a:gd name="connsiteY2" fmla="*/ 184172 h 368344"/>
                  <a:gd name="connsiteX3" fmla="*/ 184173 w 368344"/>
                  <a:gd name="connsiteY3" fmla="*/ 0 h 368344"/>
                  <a:gd name="connsiteX4" fmla="*/ 368345 w 368344"/>
                  <a:gd name="connsiteY4" fmla="*/ 184172 h 3683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8344" h="368344">
                    <a:moveTo>
                      <a:pt x="368345" y="184172"/>
                    </a:moveTo>
                    <a:cubicBezTo>
                      <a:pt x="368345" y="285888"/>
                      <a:pt x="285888" y="368345"/>
                      <a:pt x="184173" y="368345"/>
                    </a:cubicBezTo>
                    <a:cubicBezTo>
                      <a:pt x="82457" y="368345"/>
                      <a:pt x="0" y="285888"/>
                      <a:pt x="0" y="184172"/>
                    </a:cubicBezTo>
                    <a:cubicBezTo>
                      <a:pt x="0" y="82457"/>
                      <a:pt x="82457" y="0"/>
                      <a:pt x="184173" y="0"/>
                    </a:cubicBezTo>
                    <a:cubicBezTo>
                      <a:pt x="285888" y="0"/>
                      <a:pt x="368345" y="82457"/>
                      <a:pt x="368345" y="184172"/>
                    </a:cubicBezTo>
                    <a:close/>
                  </a:path>
                </a:pathLst>
              </a:custGeom>
              <a:noFill/>
              <a:ln w="10406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2" name="任意多边形: 形状 1141">
                <a:extLst>
                  <a:ext uri="{FF2B5EF4-FFF2-40B4-BE49-F238E27FC236}">
                    <a16:creationId xmlns:a16="http://schemas.microsoft.com/office/drawing/2014/main" id="{5056B255-9A1A-136B-9AB0-E4F37FABBBC3}"/>
                  </a:ext>
                </a:extLst>
              </p:cNvPr>
              <p:cNvSpPr/>
              <p:nvPr/>
            </p:nvSpPr>
            <p:spPr>
              <a:xfrm>
                <a:off x="9862996" y="3611980"/>
                <a:ext cx="114684" cy="201241"/>
              </a:xfrm>
              <a:custGeom>
                <a:avLst/>
                <a:gdLst>
                  <a:gd name="connsiteX0" fmla="*/ 111052 w 114684"/>
                  <a:gd name="connsiteY0" fmla="*/ 192085 h 201241"/>
                  <a:gd name="connsiteX1" fmla="*/ 43635 w 114684"/>
                  <a:gd name="connsiteY1" fmla="*/ 143632 h 201241"/>
                  <a:gd name="connsiteX2" fmla="*/ 43948 w 114684"/>
                  <a:gd name="connsiteY2" fmla="*/ 140350 h 201241"/>
                  <a:gd name="connsiteX3" fmla="*/ 32225 w 114684"/>
                  <a:gd name="connsiteY3" fmla="*/ 120969 h 201241"/>
                  <a:gd name="connsiteX4" fmla="*/ 26755 w 114684"/>
                  <a:gd name="connsiteY4" fmla="*/ 6662 h 201241"/>
                  <a:gd name="connsiteX5" fmla="*/ 17429 w 114684"/>
                  <a:gd name="connsiteY5" fmla="*/ 6662 h 201241"/>
                  <a:gd name="connsiteX6" fmla="*/ 12219 w 114684"/>
                  <a:gd name="connsiteY6" fmla="*/ 120448 h 201241"/>
                  <a:gd name="connsiteX7" fmla="*/ 2296 w 114684"/>
                  <a:gd name="connsiteY7" fmla="*/ 149915 h 201241"/>
                  <a:gd name="connsiteX8" fmla="*/ 21753 w 114684"/>
                  <a:gd name="connsiteY8" fmla="*/ 162128 h 201241"/>
                  <a:gd name="connsiteX9" fmla="*/ 34621 w 114684"/>
                  <a:gd name="connsiteY9" fmla="*/ 157908 h 201241"/>
                  <a:gd name="connsiteX10" fmla="*/ 105790 w 114684"/>
                  <a:gd name="connsiteY10" fmla="*/ 199587 h 201241"/>
                  <a:gd name="connsiteX11" fmla="*/ 111052 w 114684"/>
                  <a:gd name="connsiteY11" fmla="*/ 192085 h 2012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14684" h="201241">
                    <a:moveTo>
                      <a:pt x="111052" y="192085"/>
                    </a:moveTo>
                    <a:lnTo>
                      <a:pt x="43635" y="143632"/>
                    </a:lnTo>
                    <a:cubicBezTo>
                      <a:pt x="43817" y="142547"/>
                      <a:pt x="43921" y="141450"/>
                      <a:pt x="43948" y="140350"/>
                    </a:cubicBezTo>
                    <a:cubicBezTo>
                      <a:pt x="43924" y="132219"/>
                      <a:pt x="39416" y="124765"/>
                      <a:pt x="32225" y="120969"/>
                    </a:cubicBezTo>
                    <a:cubicBezTo>
                      <a:pt x="31027" y="95805"/>
                      <a:pt x="28839" y="49801"/>
                      <a:pt x="26755" y="6662"/>
                    </a:cubicBezTo>
                    <a:cubicBezTo>
                      <a:pt x="26338" y="-2247"/>
                      <a:pt x="17794" y="-2195"/>
                      <a:pt x="17429" y="6662"/>
                    </a:cubicBezTo>
                    <a:lnTo>
                      <a:pt x="12219" y="120448"/>
                    </a:lnTo>
                    <a:cubicBezTo>
                      <a:pt x="1342" y="125845"/>
                      <a:pt x="-3101" y="139038"/>
                      <a:pt x="2296" y="149915"/>
                    </a:cubicBezTo>
                    <a:cubicBezTo>
                      <a:pt x="5970" y="157320"/>
                      <a:pt x="13487" y="162038"/>
                      <a:pt x="21753" y="162128"/>
                    </a:cubicBezTo>
                    <a:cubicBezTo>
                      <a:pt x="26382" y="162128"/>
                      <a:pt x="30891" y="160650"/>
                      <a:pt x="34621" y="157908"/>
                    </a:cubicBezTo>
                    <a:lnTo>
                      <a:pt x="105790" y="199587"/>
                    </a:lnTo>
                    <a:cubicBezTo>
                      <a:pt x="113657" y="204537"/>
                      <a:pt x="118346" y="197295"/>
                      <a:pt x="111052" y="192085"/>
                    </a:cubicBezTo>
                    <a:close/>
                  </a:path>
                </a:pathLst>
              </a:custGeom>
              <a:solidFill>
                <a:schemeClr val="bg1"/>
              </a:solidFill>
              <a:ln w="5203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3" name="任意多边形: 形状 1142">
                <a:extLst>
                  <a:ext uri="{FF2B5EF4-FFF2-40B4-BE49-F238E27FC236}">
                    <a16:creationId xmlns:a16="http://schemas.microsoft.com/office/drawing/2014/main" id="{2A8D6D7A-55CE-6FD0-377B-FF037A3C71E2}"/>
                  </a:ext>
                </a:extLst>
              </p:cNvPr>
              <p:cNvSpPr/>
              <p:nvPr/>
            </p:nvSpPr>
            <p:spPr>
              <a:xfrm>
                <a:off x="7677802" y="5713050"/>
                <a:ext cx="872829" cy="269980"/>
              </a:xfrm>
              <a:custGeom>
                <a:avLst/>
                <a:gdLst>
                  <a:gd name="connsiteX0" fmla="*/ 353188 w 872829"/>
                  <a:gd name="connsiteY0" fmla="*/ 0 h 269980"/>
                  <a:gd name="connsiteX1" fmla="*/ 862410 w 872829"/>
                  <a:gd name="connsiteY1" fmla="*/ 95968 h 269980"/>
                  <a:gd name="connsiteX2" fmla="*/ 872830 w 872829"/>
                  <a:gd name="connsiteY2" fmla="*/ 169532 h 269980"/>
                  <a:gd name="connsiteX3" fmla="*/ 505267 w 872829"/>
                  <a:gd name="connsiteY3" fmla="*/ 269981 h 269980"/>
                  <a:gd name="connsiteX4" fmla="*/ 18864 w 872829"/>
                  <a:gd name="connsiteY4" fmla="*/ 154788 h 269980"/>
                  <a:gd name="connsiteX5" fmla="*/ 25949 w 872829"/>
                  <a:gd name="connsiteY5" fmla="*/ 98260 h 269980"/>
                  <a:gd name="connsiteX6" fmla="*/ 353188 w 872829"/>
                  <a:gd name="connsiteY6" fmla="*/ 0 h 2699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72829" h="269980">
                    <a:moveTo>
                      <a:pt x="353188" y="0"/>
                    </a:moveTo>
                    <a:lnTo>
                      <a:pt x="862410" y="95968"/>
                    </a:lnTo>
                    <a:cubicBezTo>
                      <a:pt x="862410" y="95968"/>
                      <a:pt x="827503" y="152809"/>
                      <a:pt x="872830" y="169532"/>
                    </a:cubicBezTo>
                    <a:lnTo>
                      <a:pt x="505267" y="269981"/>
                    </a:lnTo>
                    <a:cubicBezTo>
                      <a:pt x="505267" y="269981"/>
                      <a:pt x="35796" y="162186"/>
                      <a:pt x="18864" y="154788"/>
                    </a:cubicBezTo>
                    <a:cubicBezTo>
                      <a:pt x="1931" y="147390"/>
                      <a:pt x="-16356" y="112014"/>
                      <a:pt x="25949" y="98260"/>
                    </a:cubicBezTo>
                    <a:cubicBezTo>
                      <a:pt x="68254" y="84506"/>
                      <a:pt x="353188" y="0"/>
                      <a:pt x="353188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5203" cap="rnd">
                <a:solidFill>
                  <a:srgbClr val="DDDDDD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4" name="任意多边形: 形状 1143">
                <a:extLst>
                  <a:ext uri="{FF2B5EF4-FFF2-40B4-BE49-F238E27FC236}">
                    <a16:creationId xmlns:a16="http://schemas.microsoft.com/office/drawing/2014/main" id="{31872ACB-369F-E2DE-9044-FBC33FD93AB8}"/>
                  </a:ext>
                </a:extLst>
              </p:cNvPr>
              <p:cNvSpPr/>
              <p:nvPr/>
            </p:nvSpPr>
            <p:spPr>
              <a:xfrm>
                <a:off x="8164839" y="5809226"/>
                <a:ext cx="375163" cy="173804"/>
              </a:xfrm>
              <a:custGeom>
                <a:avLst/>
                <a:gdLst>
                  <a:gd name="connsiteX0" fmla="*/ 18229 w 375163"/>
                  <a:gd name="connsiteY0" fmla="*/ 173805 h 173804"/>
                  <a:gd name="connsiteX1" fmla="*/ 24793 w 375163"/>
                  <a:gd name="connsiteY1" fmla="*/ 116495 h 173804"/>
                  <a:gd name="connsiteX2" fmla="*/ 375164 w 375163"/>
                  <a:gd name="connsiteY2" fmla="*/ 0 h 1738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75163" h="173804">
                    <a:moveTo>
                      <a:pt x="18229" y="173805"/>
                    </a:moveTo>
                    <a:cubicBezTo>
                      <a:pt x="-788" y="171564"/>
                      <a:pt x="-13396" y="130510"/>
                      <a:pt x="24793" y="116495"/>
                    </a:cubicBezTo>
                    <a:cubicBezTo>
                      <a:pt x="61576" y="102949"/>
                      <a:pt x="375164" y="0"/>
                      <a:pt x="375164" y="0"/>
                    </a:cubicBezTo>
                  </a:path>
                </a:pathLst>
              </a:custGeom>
              <a:solidFill>
                <a:srgbClr val="F9F9F9"/>
              </a:solidFill>
              <a:ln w="5203" cap="rnd">
                <a:solidFill>
                  <a:srgbClr val="EDEDED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5" name="任意多边形: 形状 1144">
                <a:extLst>
                  <a:ext uri="{FF2B5EF4-FFF2-40B4-BE49-F238E27FC236}">
                    <a16:creationId xmlns:a16="http://schemas.microsoft.com/office/drawing/2014/main" id="{331FA3A0-0C88-2B49-37FD-42BB3551C5AF}"/>
                  </a:ext>
                </a:extLst>
              </p:cNvPr>
              <p:cNvSpPr/>
              <p:nvPr/>
            </p:nvSpPr>
            <p:spPr>
              <a:xfrm>
                <a:off x="7766114" y="5838818"/>
                <a:ext cx="342451" cy="81640"/>
              </a:xfrm>
              <a:custGeom>
                <a:avLst/>
                <a:gdLst>
                  <a:gd name="connsiteX0" fmla="*/ 0 w 342451"/>
                  <a:gd name="connsiteY0" fmla="*/ 0 h 81640"/>
                  <a:gd name="connsiteX1" fmla="*/ 342451 w 342451"/>
                  <a:gd name="connsiteY1" fmla="*/ 81640 h 816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42451" h="81640">
                    <a:moveTo>
                      <a:pt x="0" y="0"/>
                    </a:moveTo>
                    <a:lnTo>
                      <a:pt x="342451" y="81640"/>
                    </a:lnTo>
                  </a:path>
                </a:pathLst>
              </a:custGeom>
              <a:ln w="5203" cap="rnd">
                <a:solidFill>
                  <a:srgbClr val="DDDDDD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6" name="任意多边形: 形状 1145">
                <a:extLst>
                  <a:ext uri="{FF2B5EF4-FFF2-40B4-BE49-F238E27FC236}">
                    <a16:creationId xmlns:a16="http://schemas.microsoft.com/office/drawing/2014/main" id="{8980DBA1-06F1-3253-8AB0-575F169F13CD}"/>
                  </a:ext>
                </a:extLst>
              </p:cNvPr>
              <p:cNvSpPr/>
              <p:nvPr/>
            </p:nvSpPr>
            <p:spPr>
              <a:xfrm>
                <a:off x="6892616" y="5743357"/>
                <a:ext cx="188133" cy="120577"/>
              </a:xfrm>
              <a:custGeom>
                <a:avLst/>
                <a:gdLst>
                  <a:gd name="connsiteX0" fmla="*/ 146760 w 188133"/>
                  <a:gd name="connsiteY0" fmla="*/ 118072 h 120577"/>
                  <a:gd name="connsiteX1" fmla="*/ 177030 w 188133"/>
                  <a:gd name="connsiteY1" fmla="*/ 55084 h 120577"/>
                  <a:gd name="connsiteX2" fmla="*/ 52459 w 188133"/>
                  <a:gd name="connsiteY2" fmla="*/ 3401 h 120577"/>
                  <a:gd name="connsiteX3" fmla="*/ 37715 w 188133"/>
                  <a:gd name="connsiteY3" fmla="*/ 100358 h 120577"/>
                  <a:gd name="connsiteX4" fmla="*/ 146760 w 188133"/>
                  <a:gd name="connsiteY4" fmla="*/ 118072 h 1205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8133" h="120577">
                    <a:moveTo>
                      <a:pt x="146760" y="118072"/>
                    </a:moveTo>
                    <a:cubicBezTo>
                      <a:pt x="200943" y="105516"/>
                      <a:pt x="191201" y="88323"/>
                      <a:pt x="177030" y="55084"/>
                    </a:cubicBezTo>
                    <a:cubicBezTo>
                      <a:pt x="162858" y="21844"/>
                      <a:pt x="119720" y="-10770"/>
                      <a:pt x="52459" y="3401"/>
                    </a:cubicBezTo>
                    <a:cubicBezTo>
                      <a:pt x="-14802" y="17572"/>
                      <a:pt x="-14802" y="81967"/>
                      <a:pt x="37715" y="100358"/>
                    </a:cubicBezTo>
                    <a:cubicBezTo>
                      <a:pt x="90231" y="118749"/>
                      <a:pt x="119303" y="124428"/>
                      <a:pt x="146760" y="118072"/>
                    </a:cubicBezTo>
                    <a:close/>
                  </a:path>
                </a:pathLst>
              </a:custGeom>
              <a:solidFill>
                <a:schemeClr val="bg1"/>
              </a:solidFill>
              <a:ln w="5203" cap="rnd">
                <a:solidFill>
                  <a:srgbClr val="EDEDED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7" name="任意多边形: 形状 1146">
                <a:extLst>
                  <a:ext uri="{FF2B5EF4-FFF2-40B4-BE49-F238E27FC236}">
                    <a16:creationId xmlns:a16="http://schemas.microsoft.com/office/drawing/2014/main" id="{20158D20-3607-76EB-D61D-FC96087C89A2}"/>
                  </a:ext>
                </a:extLst>
              </p:cNvPr>
              <p:cNvSpPr/>
              <p:nvPr/>
            </p:nvSpPr>
            <p:spPr>
              <a:xfrm>
                <a:off x="7051671" y="5813550"/>
                <a:ext cx="15629" cy="38241"/>
              </a:xfrm>
              <a:custGeom>
                <a:avLst/>
                <a:gdLst>
                  <a:gd name="connsiteX0" fmla="*/ 0 w 15629"/>
                  <a:gd name="connsiteY0" fmla="*/ 0 h 38241"/>
                  <a:gd name="connsiteX1" fmla="*/ 15630 w 15629"/>
                  <a:gd name="connsiteY1" fmla="*/ 38241 h 382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5629" h="38241">
                    <a:moveTo>
                      <a:pt x="0" y="0"/>
                    </a:moveTo>
                    <a:cubicBezTo>
                      <a:pt x="6408" y="12224"/>
                      <a:pt x="11641" y="25028"/>
                      <a:pt x="15630" y="38241"/>
                    </a:cubicBezTo>
                  </a:path>
                </a:pathLst>
              </a:custGeom>
              <a:solidFill>
                <a:srgbClr val="F9F9F9"/>
              </a:solidFill>
              <a:ln w="5203" cap="rnd">
                <a:solidFill>
                  <a:srgbClr val="DDDDDD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8" name="任意多边形: 形状 1147">
                <a:extLst>
                  <a:ext uri="{FF2B5EF4-FFF2-40B4-BE49-F238E27FC236}">
                    <a16:creationId xmlns:a16="http://schemas.microsoft.com/office/drawing/2014/main" id="{9F220B65-9018-6237-D11E-361DBAE2DE8E}"/>
                  </a:ext>
                </a:extLst>
              </p:cNvPr>
              <p:cNvSpPr/>
              <p:nvPr/>
            </p:nvSpPr>
            <p:spPr>
              <a:xfrm>
                <a:off x="7025566" y="5779236"/>
                <a:ext cx="31321" cy="39914"/>
              </a:xfrm>
              <a:custGeom>
                <a:avLst/>
                <a:gdLst>
                  <a:gd name="connsiteX0" fmla="*/ 2087 w 31321"/>
                  <a:gd name="connsiteY0" fmla="*/ 15558 h 39914"/>
                  <a:gd name="connsiteX1" fmla="*/ 18290 w 31321"/>
                  <a:gd name="connsiteY1" fmla="*/ 35981 h 39914"/>
                  <a:gd name="connsiteX2" fmla="*/ 31159 w 31321"/>
                  <a:gd name="connsiteY2" fmla="*/ 32855 h 39914"/>
                  <a:gd name="connsiteX3" fmla="*/ 15529 w 31321"/>
                  <a:gd name="connsiteY3" fmla="*/ 2064 h 39914"/>
                  <a:gd name="connsiteX4" fmla="*/ 2064 w 31321"/>
                  <a:gd name="connsiteY4" fmla="*/ 3644 h 39914"/>
                  <a:gd name="connsiteX5" fmla="*/ 2087 w 31321"/>
                  <a:gd name="connsiteY5" fmla="*/ 15558 h 399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1321" h="39914">
                    <a:moveTo>
                      <a:pt x="2087" y="15558"/>
                    </a:moveTo>
                    <a:cubicBezTo>
                      <a:pt x="6853" y="22846"/>
                      <a:pt x="12276" y="29683"/>
                      <a:pt x="18290" y="35981"/>
                    </a:cubicBezTo>
                    <a:cubicBezTo>
                      <a:pt x="25167" y="42806"/>
                      <a:pt x="32513" y="40097"/>
                      <a:pt x="31159" y="32855"/>
                    </a:cubicBezTo>
                    <a:cubicBezTo>
                      <a:pt x="28616" y="21442"/>
                      <a:pt x="23240" y="10853"/>
                      <a:pt x="15529" y="2064"/>
                    </a:cubicBezTo>
                    <a:cubicBezTo>
                      <a:pt x="11374" y="-1218"/>
                      <a:pt x="5346" y="-510"/>
                      <a:pt x="2064" y="3644"/>
                    </a:cubicBezTo>
                    <a:cubicBezTo>
                      <a:pt x="-697" y="7139"/>
                      <a:pt x="-687" y="12074"/>
                      <a:pt x="2087" y="15558"/>
                    </a:cubicBezTo>
                    <a:close/>
                  </a:path>
                </a:pathLst>
              </a:custGeom>
              <a:solidFill>
                <a:srgbClr val="F9F9F9"/>
              </a:solidFill>
              <a:ln w="5203" cap="rnd">
                <a:solidFill>
                  <a:srgbClr val="DDDDDD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9" name="任意多边形: 形状 1148">
                <a:extLst>
                  <a:ext uri="{FF2B5EF4-FFF2-40B4-BE49-F238E27FC236}">
                    <a16:creationId xmlns:a16="http://schemas.microsoft.com/office/drawing/2014/main" id="{3F43C132-8075-BE60-169E-8D0B14434B4B}"/>
                  </a:ext>
                </a:extLst>
              </p:cNvPr>
              <p:cNvSpPr/>
              <p:nvPr/>
            </p:nvSpPr>
            <p:spPr>
              <a:xfrm>
                <a:off x="9386936" y="3154017"/>
                <a:ext cx="41679" cy="711786"/>
              </a:xfrm>
              <a:custGeom>
                <a:avLst/>
                <a:gdLst>
                  <a:gd name="connsiteX0" fmla="*/ 8648 w 41679"/>
                  <a:gd name="connsiteY0" fmla="*/ 0 h 711786"/>
                  <a:gd name="connsiteX1" fmla="*/ 8648 w 41679"/>
                  <a:gd name="connsiteY1" fmla="*/ 636085 h 711786"/>
                  <a:gd name="connsiteX2" fmla="*/ 0 w 41679"/>
                  <a:gd name="connsiteY2" fmla="*/ 652913 h 711786"/>
                  <a:gd name="connsiteX3" fmla="*/ 0 w 41679"/>
                  <a:gd name="connsiteY3" fmla="*/ 670263 h 711786"/>
                  <a:gd name="connsiteX4" fmla="*/ 8648 w 41679"/>
                  <a:gd name="connsiteY4" fmla="*/ 687091 h 711786"/>
                  <a:gd name="connsiteX5" fmla="*/ 8648 w 41679"/>
                  <a:gd name="connsiteY5" fmla="*/ 711786 h 711786"/>
                  <a:gd name="connsiteX6" fmla="*/ 33083 w 41679"/>
                  <a:gd name="connsiteY6" fmla="*/ 711786 h 711786"/>
                  <a:gd name="connsiteX7" fmla="*/ 33083 w 41679"/>
                  <a:gd name="connsiteY7" fmla="*/ 687091 h 711786"/>
                  <a:gd name="connsiteX8" fmla="*/ 41680 w 41679"/>
                  <a:gd name="connsiteY8" fmla="*/ 670263 h 711786"/>
                  <a:gd name="connsiteX9" fmla="*/ 41680 w 41679"/>
                  <a:gd name="connsiteY9" fmla="*/ 652914 h 711786"/>
                  <a:gd name="connsiteX10" fmla="*/ 33083 w 41679"/>
                  <a:gd name="connsiteY10" fmla="*/ 636085 h 711786"/>
                  <a:gd name="connsiteX11" fmla="*/ 33083 w 41679"/>
                  <a:gd name="connsiteY11" fmla="*/ 0 h 7117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1679" h="711786">
                    <a:moveTo>
                      <a:pt x="8648" y="0"/>
                    </a:moveTo>
                    <a:lnTo>
                      <a:pt x="8648" y="636085"/>
                    </a:lnTo>
                    <a:cubicBezTo>
                      <a:pt x="3238" y="639987"/>
                      <a:pt x="24" y="646243"/>
                      <a:pt x="0" y="652913"/>
                    </a:cubicBezTo>
                    <a:lnTo>
                      <a:pt x="0" y="670263"/>
                    </a:lnTo>
                    <a:cubicBezTo>
                      <a:pt x="24" y="676933"/>
                      <a:pt x="3239" y="683189"/>
                      <a:pt x="8648" y="687091"/>
                    </a:cubicBezTo>
                    <a:lnTo>
                      <a:pt x="8648" y="711786"/>
                    </a:lnTo>
                    <a:lnTo>
                      <a:pt x="33083" y="711786"/>
                    </a:lnTo>
                    <a:lnTo>
                      <a:pt x="33083" y="687091"/>
                    </a:lnTo>
                    <a:cubicBezTo>
                      <a:pt x="38473" y="683178"/>
                      <a:pt x="41668" y="676924"/>
                      <a:pt x="41680" y="670263"/>
                    </a:cubicBezTo>
                    <a:lnTo>
                      <a:pt x="41680" y="652914"/>
                    </a:lnTo>
                    <a:cubicBezTo>
                      <a:pt x="41668" y="646253"/>
                      <a:pt x="38473" y="639999"/>
                      <a:pt x="33083" y="636085"/>
                    </a:cubicBezTo>
                    <a:lnTo>
                      <a:pt x="33083" y="0"/>
                    </a:lnTo>
                  </a:path>
                </a:pathLst>
              </a:custGeom>
              <a:solidFill>
                <a:schemeClr val="bg1"/>
              </a:solidFill>
              <a:ln w="10406" cap="rnd">
                <a:solidFill>
                  <a:srgbClr val="DDDDDD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0" name="任意多边形: 形状 1149">
                <a:extLst>
                  <a:ext uri="{FF2B5EF4-FFF2-40B4-BE49-F238E27FC236}">
                    <a16:creationId xmlns:a16="http://schemas.microsoft.com/office/drawing/2014/main" id="{EA871DA5-FDBC-5C3B-259F-BC9812A48C20}"/>
                  </a:ext>
                </a:extLst>
              </p:cNvPr>
              <p:cNvSpPr/>
              <p:nvPr/>
            </p:nvSpPr>
            <p:spPr>
              <a:xfrm>
                <a:off x="8330510" y="3154017"/>
                <a:ext cx="41679" cy="711786"/>
              </a:xfrm>
              <a:custGeom>
                <a:avLst/>
                <a:gdLst>
                  <a:gd name="connsiteX0" fmla="*/ 8596 w 41679"/>
                  <a:gd name="connsiteY0" fmla="*/ 0 h 711786"/>
                  <a:gd name="connsiteX1" fmla="*/ 8596 w 41679"/>
                  <a:gd name="connsiteY1" fmla="*/ 636085 h 711786"/>
                  <a:gd name="connsiteX2" fmla="*/ 0 w 41679"/>
                  <a:gd name="connsiteY2" fmla="*/ 652913 h 711786"/>
                  <a:gd name="connsiteX3" fmla="*/ 0 w 41679"/>
                  <a:gd name="connsiteY3" fmla="*/ 670263 h 711786"/>
                  <a:gd name="connsiteX4" fmla="*/ 8596 w 41679"/>
                  <a:gd name="connsiteY4" fmla="*/ 687091 h 711786"/>
                  <a:gd name="connsiteX5" fmla="*/ 8596 w 41679"/>
                  <a:gd name="connsiteY5" fmla="*/ 711786 h 711786"/>
                  <a:gd name="connsiteX6" fmla="*/ 33031 w 41679"/>
                  <a:gd name="connsiteY6" fmla="*/ 711786 h 711786"/>
                  <a:gd name="connsiteX7" fmla="*/ 33031 w 41679"/>
                  <a:gd name="connsiteY7" fmla="*/ 687091 h 711786"/>
                  <a:gd name="connsiteX8" fmla="*/ 41680 w 41679"/>
                  <a:gd name="connsiteY8" fmla="*/ 670263 h 711786"/>
                  <a:gd name="connsiteX9" fmla="*/ 41680 w 41679"/>
                  <a:gd name="connsiteY9" fmla="*/ 652914 h 711786"/>
                  <a:gd name="connsiteX10" fmla="*/ 33031 w 41679"/>
                  <a:gd name="connsiteY10" fmla="*/ 636085 h 711786"/>
                  <a:gd name="connsiteX11" fmla="*/ 33031 w 41679"/>
                  <a:gd name="connsiteY11" fmla="*/ 0 h 7117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1679" h="711786">
                    <a:moveTo>
                      <a:pt x="8596" y="0"/>
                    </a:moveTo>
                    <a:lnTo>
                      <a:pt x="8596" y="636085"/>
                    </a:lnTo>
                    <a:cubicBezTo>
                      <a:pt x="3206" y="639999"/>
                      <a:pt x="11" y="646253"/>
                      <a:pt x="0" y="652913"/>
                    </a:cubicBezTo>
                    <a:lnTo>
                      <a:pt x="0" y="670263"/>
                    </a:lnTo>
                    <a:cubicBezTo>
                      <a:pt x="11" y="676924"/>
                      <a:pt x="3206" y="683178"/>
                      <a:pt x="8596" y="687091"/>
                    </a:cubicBezTo>
                    <a:lnTo>
                      <a:pt x="8596" y="711786"/>
                    </a:lnTo>
                    <a:lnTo>
                      <a:pt x="33031" y="711786"/>
                    </a:lnTo>
                    <a:lnTo>
                      <a:pt x="33031" y="687091"/>
                    </a:lnTo>
                    <a:cubicBezTo>
                      <a:pt x="38441" y="683189"/>
                      <a:pt x="41656" y="676933"/>
                      <a:pt x="41680" y="670263"/>
                    </a:cubicBezTo>
                    <a:lnTo>
                      <a:pt x="41680" y="652914"/>
                    </a:lnTo>
                    <a:cubicBezTo>
                      <a:pt x="41656" y="646243"/>
                      <a:pt x="38441" y="639987"/>
                      <a:pt x="33031" y="636085"/>
                    </a:cubicBezTo>
                    <a:lnTo>
                      <a:pt x="33031" y="0"/>
                    </a:lnTo>
                  </a:path>
                </a:pathLst>
              </a:custGeom>
              <a:solidFill>
                <a:schemeClr val="bg1"/>
              </a:solidFill>
              <a:ln w="10406" cap="rnd">
                <a:solidFill>
                  <a:srgbClr val="DDDDDD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1" name="任意多边形: 形状 1150">
                <a:extLst>
                  <a:ext uri="{FF2B5EF4-FFF2-40B4-BE49-F238E27FC236}">
                    <a16:creationId xmlns:a16="http://schemas.microsoft.com/office/drawing/2014/main" id="{264FA66D-6326-FD09-3E7D-8082DD2D73D6}"/>
                  </a:ext>
                </a:extLst>
              </p:cNvPr>
              <p:cNvSpPr/>
              <p:nvPr/>
            </p:nvSpPr>
            <p:spPr>
              <a:xfrm>
                <a:off x="8287841" y="3813391"/>
                <a:ext cx="1183444" cy="73773"/>
              </a:xfrm>
              <a:custGeom>
                <a:avLst/>
                <a:gdLst>
                  <a:gd name="connsiteX0" fmla="*/ 0 w 1183444"/>
                  <a:gd name="connsiteY0" fmla="*/ 0 h 73773"/>
                  <a:gd name="connsiteX1" fmla="*/ 1183445 w 1183444"/>
                  <a:gd name="connsiteY1" fmla="*/ 0 h 73773"/>
                  <a:gd name="connsiteX2" fmla="*/ 1183445 w 1183444"/>
                  <a:gd name="connsiteY2" fmla="*/ 73773 h 73773"/>
                  <a:gd name="connsiteX3" fmla="*/ 0 w 1183444"/>
                  <a:gd name="connsiteY3" fmla="*/ 73773 h 737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83444" h="73773">
                    <a:moveTo>
                      <a:pt x="0" y="0"/>
                    </a:moveTo>
                    <a:lnTo>
                      <a:pt x="1183445" y="0"/>
                    </a:lnTo>
                    <a:lnTo>
                      <a:pt x="1183445" y="73773"/>
                    </a:lnTo>
                    <a:lnTo>
                      <a:pt x="0" y="73773"/>
                    </a:lnTo>
                    <a:close/>
                  </a:path>
                </a:pathLst>
              </a:custGeom>
              <a:solidFill>
                <a:schemeClr val="bg1"/>
              </a:solidFill>
              <a:ln w="10406" cap="rnd">
                <a:solidFill>
                  <a:srgbClr val="DDDDDD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2" name="任意多边形: 形状 1151">
                <a:extLst>
                  <a:ext uri="{FF2B5EF4-FFF2-40B4-BE49-F238E27FC236}">
                    <a16:creationId xmlns:a16="http://schemas.microsoft.com/office/drawing/2014/main" id="{62732A28-0FE1-0A08-E24F-3C6823F136F4}"/>
                  </a:ext>
                </a:extLst>
              </p:cNvPr>
              <p:cNvSpPr/>
              <p:nvPr/>
            </p:nvSpPr>
            <p:spPr>
              <a:xfrm>
                <a:off x="9471285" y="3832407"/>
                <a:ext cx="16046" cy="35792"/>
              </a:xfrm>
              <a:custGeom>
                <a:avLst/>
                <a:gdLst>
                  <a:gd name="connsiteX0" fmla="*/ 0 w 16046"/>
                  <a:gd name="connsiteY0" fmla="*/ 0 h 35792"/>
                  <a:gd name="connsiteX1" fmla="*/ 16047 w 16046"/>
                  <a:gd name="connsiteY1" fmla="*/ 0 h 35792"/>
                  <a:gd name="connsiteX2" fmla="*/ 16047 w 16046"/>
                  <a:gd name="connsiteY2" fmla="*/ 35793 h 35792"/>
                  <a:gd name="connsiteX3" fmla="*/ 0 w 16046"/>
                  <a:gd name="connsiteY3" fmla="*/ 35793 h 357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046" h="35792">
                    <a:moveTo>
                      <a:pt x="0" y="0"/>
                    </a:moveTo>
                    <a:lnTo>
                      <a:pt x="16047" y="0"/>
                    </a:lnTo>
                    <a:lnTo>
                      <a:pt x="16047" y="35793"/>
                    </a:lnTo>
                    <a:lnTo>
                      <a:pt x="0" y="35793"/>
                    </a:lnTo>
                    <a:close/>
                  </a:path>
                </a:pathLst>
              </a:custGeom>
              <a:solidFill>
                <a:srgbClr val="F9F9F9"/>
              </a:solidFill>
              <a:ln w="5203" cap="rnd">
                <a:solidFill>
                  <a:srgbClr val="DDDDDD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3" name="任意多边形: 形状 1152">
                <a:extLst>
                  <a:ext uri="{FF2B5EF4-FFF2-40B4-BE49-F238E27FC236}">
                    <a16:creationId xmlns:a16="http://schemas.microsoft.com/office/drawing/2014/main" id="{27E0A4D3-1A68-3AC0-6558-E2BCA4CC7209}"/>
                  </a:ext>
                </a:extLst>
              </p:cNvPr>
              <p:cNvSpPr/>
              <p:nvPr/>
            </p:nvSpPr>
            <p:spPr>
              <a:xfrm>
                <a:off x="8321653" y="3887164"/>
                <a:ext cx="1115767" cy="34906"/>
              </a:xfrm>
              <a:custGeom>
                <a:avLst/>
                <a:gdLst>
                  <a:gd name="connsiteX0" fmla="*/ 1098835 w 1115767"/>
                  <a:gd name="connsiteY0" fmla="*/ 0 h 34906"/>
                  <a:gd name="connsiteX1" fmla="*/ 1115767 w 1115767"/>
                  <a:gd name="connsiteY1" fmla="*/ 0 h 34906"/>
                  <a:gd name="connsiteX2" fmla="*/ 1115767 w 1115767"/>
                  <a:gd name="connsiteY2" fmla="*/ 34907 h 34906"/>
                  <a:gd name="connsiteX3" fmla="*/ 1098835 w 1115767"/>
                  <a:gd name="connsiteY3" fmla="*/ 34907 h 34906"/>
                  <a:gd name="connsiteX4" fmla="*/ 16932 w 1115767"/>
                  <a:gd name="connsiteY4" fmla="*/ 34907 h 34906"/>
                  <a:gd name="connsiteX5" fmla="*/ 0 w 1115767"/>
                  <a:gd name="connsiteY5" fmla="*/ 34907 h 34906"/>
                  <a:gd name="connsiteX6" fmla="*/ 0 w 1115767"/>
                  <a:gd name="connsiteY6" fmla="*/ 0 h 34906"/>
                  <a:gd name="connsiteX7" fmla="*/ 16932 w 1115767"/>
                  <a:gd name="connsiteY7" fmla="*/ 0 h 349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115767" h="34906">
                    <a:moveTo>
                      <a:pt x="1098835" y="0"/>
                    </a:moveTo>
                    <a:cubicBezTo>
                      <a:pt x="1108186" y="0"/>
                      <a:pt x="1115767" y="0"/>
                      <a:pt x="1115767" y="0"/>
                    </a:cubicBezTo>
                    <a:lnTo>
                      <a:pt x="1115767" y="34907"/>
                    </a:lnTo>
                    <a:cubicBezTo>
                      <a:pt x="1115767" y="34907"/>
                      <a:pt x="1108186" y="34907"/>
                      <a:pt x="1098835" y="34907"/>
                    </a:cubicBezTo>
                    <a:lnTo>
                      <a:pt x="16932" y="34907"/>
                    </a:lnTo>
                    <a:cubicBezTo>
                      <a:pt x="7581" y="34907"/>
                      <a:pt x="0" y="34907"/>
                      <a:pt x="0" y="34907"/>
                    </a:cubicBezTo>
                    <a:lnTo>
                      <a:pt x="0" y="0"/>
                    </a:lnTo>
                    <a:cubicBezTo>
                      <a:pt x="0" y="0"/>
                      <a:pt x="7581" y="0"/>
                      <a:pt x="16932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5203" cap="rnd">
                <a:solidFill>
                  <a:srgbClr val="DDDDDD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4" name="任意多边形: 形状 1153">
                <a:extLst>
                  <a:ext uri="{FF2B5EF4-FFF2-40B4-BE49-F238E27FC236}">
                    <a16:creationId xmlns:a16="http://schemas.microsoft.com/office/drawing/2014/main" id="{A1B59DF0-3090-657D-2589-3046AE9BB2BF}"/>
                  </a:ext>
                </a:extLst>
              </p:cNvPr>
              <p:cNvSpPr/>
              <p:nvPr/>
            </p:nvSpPr>
            <p:spPr>
              <a:xfrm>
                <a:off x="9338587" y="5676424"/>
                <a:ext cx="751601" cy="265239"/>
              </a:xfrm>
              <a:custGeom>
                <a:avLst/>
                <a:gdLst>
                  <a:gd name="connsiteX0" fmla="*/ 0 w 751601"/>
                  <a:gd name="connsiteY0" fmla="*/ 147025 h 265239"/>
                  <a:gd name="connsiteX1" fmla="*/ 370273 w 751601"/>
                  <a:gd name="connsiteY1" fmla="*/ 0 h 265239"/>
                  <a:gd name="connsiteX2" fmla="*/ 737732 w 751601"/>
                  <a:gd name="connsiteY2" fmla="*/ 37876 h 265239"/>
                  <a:gd name="connsiteX3" fmla="*/ 745703 w 751601"/>
                  <a:gd name="connsiteY3" fmla="*/ 99771 h 265239"/>
                  <a:gd name="connsiteX4" fmla="*/ 387518 w 751601"/>
                  <a:gd name="connsiteY4" fmla="*/ 265240 h 2652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51601" h="265239">
                    <a:moveTo>
                      <a:pt x="0" y="147025"/>
                    </a:moveTo>
                    <a:lnTo>
                      <a:pt x="370273" y="0"/>
                    </a:lnTo>
                    <a:lnTo>
                      <a:pt x="737732" y="37876"/>
                    </a:lnTo>
                    <a:cubicBezTo>
                      <a:pt x="737732" y="37876"/>
                      <a:pt x="762635" y="66844"/>
                      <a:pt x="745703" y="99771"/>
                    </a:cubicBezTo>
                    <a:lnTo>
                      <a:pt x="387518" y="265240"/>
                    </a:lnTo>
                    <a:close/>
                  </a:path>
                </a:pathLst>
              </a:custGeom>
              <a:solidFill>
                <a:schemeClr val="bg1"/>
              </a:solidFill>
              <a:ln w="5203" cap="rnd">
                <a:solidFill>
                  <a:srgbClr val="DDDDDD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5" name="任意多边形: 形状 1154">
                <a:extLst>
                  <a:ext uri="{FF2B5EF4-FFF2-40B4-BE49-F238E27FC236}">
                    <a16:creationId xmlns:a16="http://schemas.microsoft.com/office/drawing/2014/main" id="{11FD2498-AD05-8CE6-2947-7ABEC3F065DC}"/>
                  </a:ext>
                </a:extLst>
              </p:cNvPr>
              <p:cNvSpPr/>
              <p:nvPr/>
            </p:nvSpPr>
            <p:spPr>
              <a:xfrm>
                <a:off x="9730482" y="5714300"/>
                <a:ext cx="345837" cy="178701"/>
              </a:xfrm>
              <a:custGeom>
                <a:avLst/>
                <a:gdLst>
                  <a:gd name="connsiteX0" fmla="*/ 0 w 345837"/>
                  <a:gd name="connsiteY0" fmla="*/ 178702 h 178701"/>
                  <a:gd name="connsiteX1" fmla="*/ 345838 w 345837"/>
                  <a:gd name="connsiteY1" fmla="*/ 0 h 1787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45837" h="178701">
                    <a:moveTo>
                      <a:pt x="0" y="178702"/>
                    </a:moveTo>
                    <a:cubicBezTo>
                      <a:pt x="0" y="178702"/>
                      <a:pt x="298740" y="42149"/>
                      <a:pt x="345838" y="0"/>
                    </a:cubicBezTo>
                  </a:path>
                </a:pathLst>
              </a:custGeom>
              <a:solidFill>
                <a:srgbClr val="F9F9F9"/>
              </a:solidFill>
              <a:ln w="5203" cap="rnd">
                <a:solidFill>
                  <a:srgbClr val="DDDDDD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6" name="任意多边形: 形状 1155">
                <a:extLst>
                  <a:ext uri="{FF2B5EF4-FFF2-40B4-BE49-F238E27FC236}">
                    <a16:creationId xmlns:a16="http://schemas.microsoft.com/office/drawing/2014/main" id="{9711418C-0F47-5406-CAB9-596C1C96B65E}"/>
                  </a:ext>
                </a:extLst>
              </p:cNvPr>
              <p:cNvSpPr/>
              <p:nvPr/>
            </p:nvSpPr>
            <p:spPr>
              <a:xfrm>
                <a:off x="9338587" y="5823449"/>
                <a:ext cx="398533" cy="118223"/>
              </a:xfrm>
              <a:custGeom>
                <a:avLst/>
                <a:gdLst>
                  <a:gd name="connsiteX0" fmla="*/ 0 w 398533"/>
                  <a:gd name="connsiteY0" fmla="*/ 0 h 118223"/>
                  <a:gd name="connsiteX1" fmla="*/ 391894 w 398533"/>
                  <a:gd name="connsiteY1" fmla="*/ 69553 h 118223"/>
                  <a:gd name="connsiteX2" fmla="*/ 381005 w 398533"/>
                  <a:gd name="connsiteY2" fmla="*/ 118110 h 118223"/>
                  <a:gd name="connsiteX3" fmla="*/ 0 w 398533"/>
                  <a:gd name="connsiteY3" fmla="*/ 64291 h 118223"/>
                  <a:gd name="connsiteX4" fmla="*/ 0 w 398533"/>
                  <a:gd name="connsiteY4" fmla="*/ 0 h 118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98533" h="118223">
                    <a:moveTo>
                      <a:pt x="0" y="0"/>
                    </a:moveTo>
                    <a:cubicBezTo>
                      <a:pt x="0" y="0"/>
                      <a:pt x="370273" y="51475"/>
                      <a:pt x="391894" y="69553"/>
                    </a:cubicBezTo>
                    <a:cubicBezTo>
                      <a:pt x="401689" y="77785"/>
                      <a:pt x="402627" y="120715"/>
                      <a:pt x="381005" y="118110"/>
                    </a:cubicBezTo>
                    <a:cubicBezTo>
                      <a:pt x="359384" y="115505"/>
                      <a:pt x="0" y="64291"/>
                      <a:pt x="0" y="64291"/>
                    </a:cubicBezTo>
                    <a:cubicBezTo>
                      <a:pt x="0" y="64291"/>
                      <a:pt x="52464" y="39387"/>
                      <a:pt x="0" y="0"/>
                    </a:cubicBezTo>
                    <a:close/>
                  </a:path>
                </a:pathLst>
              </a:custGeom>
              <a:solidFill>
                <a:srgbClr val="F9F9F9"/>
              </a:solidFill>
              <a:ln w="5203" cap="rnd">
                <a:solidFill>
                  <a:srgbClr val="EDEDED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851" name="图形 236">
              <a:extLst>
                <a:ext uri="{FF2B5EF4-FFF2-40B4-BE49-F238E27FC236}">
                  <a16:creationId xmlns:a16="http://schemas.microsoft.com/office/drawing/2014/main" id="{CCAAEA66-3750-D7CA-DB7A-8AAA44E0C686}"/>
                </a:ext>
              </a:extLst>
            </p:cNvPr>
            <p:cNvGrpSpPr/>
            <p:nvPr/>
          </p:nvGrpSpPr>
          <p:grpSpPr>
            <a:xfrm>
              <a:off x="6986889" y="4389657"/>
              <a:ext cx="1470551" cy="1434990"/>
              <a:chOff x="6986889" y="4389657"/>
              <a:chExt cx="1470551" cy="1434990"/>
            </a:xfrm>
          </p:grpSpPr>
          <p:grpSp>
            <p:nvGrpSpPr>
              <p:cNvPr id="1010" name="图形 236">
                <a:extLst>
                  <a:ext uri="{FF2B5EF4-FFF2-40B4-BE49-F238E27FC236}">
                    <a16:creationId xmlns:a16="http://schemas.microsoft.com/office/drawing/2014/main" id="{8EF53317-3383-F713-AEA6-819749B978D3}"/>
                  </a:ext>
                </a:extLst>
              </p:cNvPr>
              <p:cNvGrpSpPr/>
              <p:nvPr/>
            </p:nvGrpSpPr>
            <p:grpSpPr>
              <a:xfrm>
                <a:off x="7649357" y="4814232"/>
                <a:ext cx="487772" cy="775140"/>
                <a:chOff x="7649357" y="4814232"/>
                <a:chExt cx="487772" cy="775140"/>
              </a:xfrm>
            </p:grpSpPr>
            <p:sp>
              <p:nvSpPr>
                <p:cNvPr id="1064" name="任意多边形: 形状 1063">
                  <a:extLst>
                    <a:ext uri="{FF2B5EF4-FFF2-40B4-BE49-F238E27FC236}">
                      <a16:creationId xmlns:a16="http://schemas.microsoft.com/office/drawing/2014/main" id="{998BB8F3-C01F-992F-A063-8FF1D05D60CC}"/>
                    </a:ext>
                  </a:extLst>
                </p:cNvPr>
                <p:cNvSpPr/>
                <p:nvPr/>
              </p:nvSpPr>
              <p:spPr>
                <a:xfrm>
                  <a:off x="7824987" y="5222375"/>
                  <a:ext cx="312142" cy="366997"/>
                </a:xfrm>
                <a:custGeom>
                  <a:avLst/>
                  <a:gdLst>
                    <a:gd name="connsiteX0" fmla="*/ 211681 w 312142"/>
                    <a:gd name="connsiteY0" fmla="*/ 0 h 366997"/>
                    <a:gd name="connsiteX1" fmla="*/ 280401 w 312142"/>
                    <a:gd name="connsiteY1" fmla="*/ 347349 h 366997"/>
                    <a:gd name="connsiteX2" fmla="*/ 0 w 312142"/>
                    <a:gd name="connsiteY2" fmla="*/ 112900 h 3669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312142" h="366997">
                      <a:moveTo>
                        <a:pt x="211681" y="0"/>
                      </a:moveTo>
                      <a:cubicBezTo>
                        <a:pt x="256226" y="56007"/>
                        <a:pt x="366000" y="281338"/>
                        <a:pt x="280401" y="347349"/>
                      </a:cubicBezTo>
                      <a:cubicBezTo>
                        <a:pt x="162030" y="438627"/>
                        <a:pt x="25112" y="186361"/>
                        <a:pt x="0" y="112900"/>
                      </a:cubicBezTo>
                      <a:close/>
                    </a:path>
                  </a:pathLst>
                </a:custGeom>
                <a:solidFill>
                  <a:srgbClr val="FEBD9D"/>
                </a:solidFill>
                <a:ln w="520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65" name="任意多边形: 形状 1064">
                  <a:extLst>
                    <a:ext uri="{FF2B5EF4-FFF2-40B4-BE49-F238E27FC236}">
                      <a16:creationId xmlns:a16="http://schemas.microsoft.com/office/drawing/2014/main" id="{98D08AFA-DA51-FFD7-7C2F-EE052D02371C}"/>
                    </a:ext>
                  </a:extLst>
                </p:cNvPr>
                <p:cNvSpPr/>
                <p:nvPr/>
              </p:nvSpPr>
              <p:spPr>
                <a:xfrm>
                  <a:off x="7649357" y="4814232"/>
                  <a:ext cx="399711" cy="525783"/>
                </a:xfrm>
                <a:custGeom>
                  <a:avLst/>
                  <a:gdLst>
                    <a:gd name="connsiteX0" fmla="*/ 399711 w 399711"/>
                    <a:gd name="connsiteY0" fmla="*/ 398817 h 525783"/>
                    <a:gd name="connsiteX1" fmla="*/ 356572 w 399711"/>
                    <a:gd name="connsiteY1" fmla="*/ 429451 h 525783"/>
                    <a:gd name="connsiteX2" fmla="*/ 157083 w 399711"/>
                    <a:gd name="connsiteY2" fmla="*/ 525784 h 525783"/>
                    <a:gd name="connsiteX3" fmla="*/ 138535 w 399711"/>
                    <a:gd name="connsiteY3" fmla="*/ 488949 h 525783"/>
                    <a:gd name="connsiteX4" fmla="*/ 113527 w 399711"/>
                    <a:gd name="connsiteY4" fmla="*/ 439402 h 525783"/>
                    <a:gd name="connsiteX5" fmla="*/ 67471 w 399711"/>
                    <a:gd name="connsiteY5" fmla="*/ 347707 h 525783"/>
                    <a:gd name="connsiteX6" fmla="*/ 50851 w 399711"/>
                    <a:gd name="connsiteY6" fmla="*/ 314363 h 525783"/>
                    <a:gd name="connsiteX7" fmla="*/ 42672 w 399711"/>
                    <a:gd name="connsiteY7" fmla="*/ 297796 h 525783"/>
                    <a:gd name="connsiteX8" fmla="*/ 91281 w 399711"/>
                    <a:gd name="connsiteY8" fmla="*/ 1140 h 525783"/>
                    <a:gd name="connsiteX9" fmla="*/ 91281 w 399711"/>
                    <a:gd name="connsiteY9" fmla="*/ 1140 h 525783"/>
                    <a:gd name="connsiteX10" fmla="*/ 126500 w 399711"/>
                    <a:gd name="connsiteY10" fmla="*/ 410 h 525783"/>
                    <a:gd name="connsiteX11" fmla="*/ 127073 w 399711"/>
                    <a:gd name="connsiteY11" fmla="*/ 410 h 525783"/>
                    <a:gd name="connsiteX12" fmla="*/ 136503 w 399711"/>
                    <a:gd name="connsiteY12" fmla="*/ 1400 h 525783"/>
                    <a:gd name="connsiteX13" fmla="*/ 139108 w 399711"/>
                    <a:gd name="connsiteY13" fmla="*/ 1765 h 525783"/>
                    <a:gd name="connsiteX14" fmla="*/ 143693 w 399711"/>
                    <a:gd name="connsiteY14" fmla="*/ 2599 h 525783"/>
                    <a:gd name="connsiteX15" fmla="*/ 148903 w 399711"/>
                    <a:gd name="connsiteY15" fmla="*/ 3745 h 525783"/>
                    <a:gd name="connsiteX16" fmla="*/ 153071 w 399711"/>
                    <a:gd name="connsiteY16" fmla="*/ 4839 h 525783"/>
                    <a:gd name="connsiteX17" fmla="*/ 154999 w 399711"/>
                    <a:gd name="connsiteY17" fmla="*/ 5308 h 525783"/>
                    <a:gd name="connsiteX18" fmla="*/ 158958 w 399711"/>
                    <a:gd name="connsiteY18" fmla="*/ 6610 h 525783"/>
                    <a:gd name="connsiteX19" fmla="*/ 162657 w 399711"/>
                    <a:gd name="connsiteY19" fmla="*/ 7965 h 525783"/>
                    <a:gd name="connsiteX20" fmla="*/ 166357 w 399711"/>
                    <a:gd name="connsiteY20" fmla="*/ 9371 h 525783"/>
                    <a:gd name="connsiteX21" fmla="*/ 170577 w 399711"/>
                    <a:gd name="connsiteY21" fmla="*/ 11247 h 525783"/>
                    <a:gd name="connsiteX22" fmla="*/ 174276 w 399711"/>
                    <a:gd name="connsiteY22" fmla="*/ 13018 h 525783"/>
                    <a:gd name="connsiteX23" fmla="*/ 174276 w 399711"/>
                    <a:gd name="connsiteY23" fmla="*/ 13019 h 525783"/>
                    <a:gd name="connsiteX24" fmla="*/ 178965 w 399711"/>
                    <a:gd name="connsiteY24" fmla="*/ 15519 h 525783"/>
                    <a:gd name="connsiteX25" fmla="*/ 182872 w 399711"/>
                    <a:gd name="connsiteY25" fmla="*/ 17812 h 525783"/>
                    <a:gd name="connsiteX26" fmla="*/ 186102 w 399711"/>
                    <a:gd name="connsiteY26" fmla="*/ 19948 h 525783"/>
                    <a:gd name="connsiteX27" fmla="*/ 197043 w 399711"/>
                    <a:gd name="connsiteY27" fmla="*/ 28127 h 525783"/>
                    <a:gd name="connsiteX28" fmla="*/ 201420 w 399711"/>
                    <a:gd name="connsiteY28" fmla="*/ 31931 h 525783"/>
                    <a:gd name="connsiteX29" fmla="*/ 214913 w 399711"/>
                    <a:gd name="connsiteY29" fmla="*/ 45581 h 525783"/>
                    <a:gd name="connsiteX30" fmla="*/ 219186 w 399711"/>
                    <a:gd name="connsiteY30" fmla="*/ 50791 h 525783"/>
                    <a:gd name="connsiteX31" fmla="*/ 222468 w 399711"/>
                    <a:gd name="connsiteY31" fmla="*/ 54802 h 525783"/>
                    <a:gd name="connsiteX32" fmla="*/ 227678 w 399711"/>
                    <a:gd name="connsiteY32" fmla="*/ 61680 h 525783"/>
                    <a:gd name="connsiteX33" fmla="*/ 231168 w 399711"/>
                    <a:gd name="connsiteY33" fmla="*/ 66421 h 525783"/>
                    <a:gd name="connsiteX34" fmla="*/ 236378 w 399711"/>
                    <a:gd name="connsiteY34" fmla="*/ 74027 h 525783"/>
                    <a:gd name="connsiteX35" fmla="*/ 240494 w 399711"/>
                    <a:gd name="connsiteY35" fmla="*/ 80227 h 525783"/>
                    <a:gd name="connsiteX36" fmla="*/ 244766 w 399711"/>
                    <a:gd name="connsiteY36" fmla="*/ 87000 h 525783"/>
                    <a:gd name="connsiteX37" fmla="*/ 249091 w 399711"/>
                    <a:gd name="connsiteY37" fmla="*/ 94086 h 525783"/>
                    <a:gd name="connsiteX38" fmla="*/ 259042 w 399711"/>
                    <a:gd name="connsiteY38" fmla="*/ 111331 h 525783"/>
                    <a:gd name="connsiteX39" fmla="*/ 262324 w 399711"/>
                    <a:gd name="connsiteY39" fmla="*/ 117374 h 525783"/>
                    <a:gd name="connsiteX40" fmla="*/ 266805 w 399711"/>
                    <a:gd name="connsiteY40" fmla="*/ 125762 h 525783"/>
                    <a:gd name="connsiteX41" fmla="*/ 271129 w 399711"/>
                    <a:gd name="connsiteY41" fmla="*/ 133994 h 525783"/>
                    <a:gd name="connsiteX42" fmla="*/ 276078 w 399711"/>
                    <a:gd name="connsiteY42" fmla="*/ 143580 h 525783"/>
                    <a:gd name="connsiteX43" fmla="*/ 286498 w 399711"/>
                    <a:gd name="connsiteY43" fmla="*/ 164055 h 525783"/>
                    <a:gd name="connsiteX44" fmla="*/ 385957 w 399711"/>
                    <a:gd name="connsiteY44" fmla="*/ 370474 h 525783"/>
                    <a:gd name="connsiteX45" fmla="*/ 399711 w 399711"/>
                    <a:gd name="connsiteY45" fmla="*/ 398817 h 5257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</a:cxnLst>
                  <a:rect l="l" t="t" r="r" b="b"/>
                  <a:pathLst>
                    <a:path w="399711" h="525783">
                      <a:moveTo>
                        <a:pt x="399711" y="398817"/>
                      </a:moveTo>
                      <a:cubicBezTo>
                        <a:pt x="399711" y="398817"/>
                        <a:pt x="383039" y="411685"/>
                        <a:pt x="356572" y="429451"/>
                      </a:cubicBezTo>
                      <a:cubicBezTo>
                        <a:pt x="308536" y="461701"/>
                        <a:pt x="228251" y="509945"/>
                        <a:pt x="157083" y="525784"/>
                      </a:cubicBezTo>
                      <a:cubicBezTo>
                        <a:pt x="157083" y="525784"/>
                        <a:pt x="149737" y="511092"/>
                        <a:pt x="138535" y="488949"/>
                      </a:cubicBezTo>
                      <a:lnTo>
                        <a:pt x="113527" y="439402"/>
                      </a:lnTo>
                      <a:cubicBezTo>
                        <a:pt x="98471" y="409445"/>
                        <a:pt x="81746" y="376205"/>
                        <a:pt x="67471" y="347707"/>
                      </a:cubicBezTo>
                      <a:lnTo>
                        <a:pt x="50851" y="314363"/>
                      </a:lnTo>
                      <a:cubicBezTo>
                        <a:pt x="47777" y="308215"/>
                        <a:pt x="45016" y="302641"/>
                        <a:pt x="42672" y="297796"/>
                      </a:cubicBezTo>
                      <a:cubicBezTo>
                        <a:pt x="992" y="213342"/>
                        <a:pt x="-45637" y="14373"/>
                        <a:pt x="91281" y="1140"/>
                      </a:cubicBezTo>
                      <a:lnTo>
                        <a:pt x="91281" y="1140"/>
                      </a:lnTo>
                      <a:cubicBezTo>
                        <a:pt x="102980" y="-75"/>
                        <a:pt x="114760" y="-319"/>
                        <a:pt x="126500" y="410"/>
                      </a:cubicBezTo>
                      <a:lnTo>
                        <a:pt x="127073" y="410"/>
                      </a:lnTo>
                      <a:cubicBezTo>
                        <a:pt x="130303" y="671"/>
                        <a:pt x="133429" y="983"/>
                        <a:pt x="136503" y="1400"/>
                      </a:cubicBezTo>
                      <a:lnTo>
                        <a:pt x="139108" y="1765"/>
                      </a:lnTo>
                      <a:lnTo>
                        <a:pt x="143693" y="2599"/>
                      </a:lnTo>
                      <a:cubicBezTo>
                        <a:pt x="145517" y="2911"/>
                        <a:pt x="147340" y="3328"/>
                        <a:pt x="148903" y="3745"/>
                      </a:cubicBezTo>
                      <a:cubicBezTo>
                        <a:pt x="150466" y="4161"/>
                        <a:pt x="151716" y="4422"/>
                        <a:pt x="153071" y="4839"/>
                      </a:cubicBezTo>
                      <a:lnTo>
                        <a:pt x="154999" y="5308"/>
                      </a:lnTo>
                      <a:lnTo>
                        <a:pt x="158958" y="6610"/>
                      </a:lnTo>
                      <a:cubicBezTo>
                        <a:pt x="160216" y="6990"/>
                        <a:pt x="161451" y="7442"/>
                        <a:pt x="162657" y="7965"/>
                      </a:cubicBezTo>
                      <a:cubicBezTo>
                        <a:pt x="163923" y="8342"/>
                        <a:pt x="165160" y="8812"/>
                        <a:pt x="166357" y="9371"/>
                      </a:cubicBezTo>
                      <a:cubicBezTo>
                        <a:pt x="167796" y="9921"/>
                        <a:pt x="169204" y="10547"/>
                        <a:pt x="170577" y="11247"/>
                      </a:cubicBezTo>
                      <a:cubicBezTo>
                        <a:pt x="171839" y="11774"/>
                        <a:pt x="173073" y="12366"/>
                        <a:pt x="174276" y="13018"/>
                      </a:cubicBezTo>
                      <a:lnTo>
                        <a:pt x="174276" y="13019"/>
                      </a:lnTo>
                      <a:cubicBezTo>
                        <a:pt x="175908" y="13783"/>
                        <a:pt x="177471" y="14616"/>
                        <a:pt x="178965" y="15519"/>
                      </a:cubicBezTo>
                      <a:cubicBezTo>
                        <a:pt x="180319" y="16249"/>
                        <a:pt x="181622" y="17030"/>
                        <a:pt x="182872" y="17812"/>
                      </a:cubicBezTo>
                      <a:lnTo>
                        <a:pt x="186102" y="19948"/>
                      </a:lnTo>
                      <a:cubicBezTo>
                        <a:pt x="189899" y="22467"/>
                        <a:pt x="193552" y="25198"/>
                        <a:pt x="197043" y="28127"/>
                      </a:cubicBezTo>
                      <a:cubicBezTo>
                        <a:pt x="198554" y="29378"/>
                        <a:pt x="200013" y="30576"/>
                        <a:pt x="201420" y="31931"/>
                      </a:cubicBezTo>
                      <a:cubicBezTo>
                        <a:pt x="206162" y="36232"/>
                        <a:pt x="210667" y="40789"/>
                        <a:pt x="214913" y="45581"/>
                      </a:cubicBezTo>
                      <a:cubicBezTo>
                        <a:pt x="216320" y="47196"/>
                        <a:pt x="217779" y="48863"/>
                        <a:pt x="219186" y="50791"/>
                      </a:cubicBezTo>
                      <a:cubicBezTo>
                        <a:pt x="220592" y="52718"/>
                        <a:pt x="221374" y="53448"/>
                        <a:pt x="222468" y="54802"/>
                      </a:cubicBezTo>
                      <a:cubicBezTo>
                        <a:pt x="224239" y="56991"/>
                        <a:pt x="226011" y="59283"/>
                        <a:pt x="227678" y="61680"/>
                      </a:cubicBezTo>
                      <a:cubicBezTo>
                        <a:pt x="228876" y="63191"/>
                        <a:pt x="230022" y="64806"/>
                        <a:pt x="231168" y="66421"/>
                      </a:cubicBezTo>
                      <a:cubicBezTo>
                        <a:pt x="232940" y="68869"/>
                        <a:pt x="234711" y="71631"/>
                        <a:pt x="236378" y="74027"/>
                      </a:cubicBezTo>
                      <a:cubicBezTo>
                        <a:pt x="238046" y="76424"/>
                        <a:pt x="239140" y="78039"/>
                        <a:pt x="240494" y="80227"/>
                      </a:cubicBezTo>
                      <a:lnTo>
                        <a:pt x="244766" y="87000"/>
                      </a:lnTo>
                      <a:cubicBezTo>
                        <a:pt x="246225" y="89292"/>
                        <a:pt x="247632" y="91637"/>
                        <a:pt x="249091" y="94086"/>
                      </a:cubicBezTo>
                      <a:cubicBezTo>
                        <a:pt x="252425" y="99556"/>
                        <a:pt x="255707" y="105339"/>
                        <a:pt x="259042" y="111331"/>
                      </a:cubicBezTo>
                      <a:cubicBezTo>
                        <a:pt x="260084" y="113310"/>
                        <a:pt x="261230" y="115342"/>
                        <a:pt x="262324" y="117374"/>
                      </a:cubicBezTo>
                      <a:cubicBezTo>
                        <a:pt x="263418" y="119406"/>
                        <a:pt x="265294" y="122897"/>
                        <a:pt x="266805" y="125762"/>
                      </a:cubicBezTo>
                      <a:cubicBezTo>
                        <a:pt x="268316" y="128628"/>
                        <a:pt x="269722" y="130972"/>
                        <a:pt x="271129" y="133994"/>
                      </a:cubicBezTo>
                      <a:cubicBezTo>
                        <a:pt x="272536" y="137016"/>
                        <a:pt x="274411" y="140298"/>
                        <a:pt x="276078" y="143580"/>
                      </a:cubicBezTo>
                      <a:cubicBezTo>
                        <a:pt x="279517" y="150353"/>
                        <a:pt x="282956" y="157178"/>
                        <a:pt x="286498" y="164055"/>
                      </a:cubicBezTo>
                      <a:cubicBezTo>
                        <a:pt x="325781" y="242570"/>
                        <a:pt x="365898" y="327492"/>
                        <a:pt x="385957" y="370474"/>
                      </a:cubicBezTo>
                      <a:cubicBezTo>
                        <a:pt x="394814" y="388189"/>
                        <a:pt x="399711" y="398817"/>
                        <a:pt x="399711" y="398817"/>
                      </a:cubicBezTo>
                      <a:close/>
                    </a:path>
                  </a:pathLst>
                </a:custGeom>
                <a:solidFill>
                  <a:srgbClr val="FED81D"/>
                </a:solidFill>
                <a:ln w="520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66" name="任意多边形: 形状 1065">
                  <a:extLst>
                    <a:ext uri="{FF2B5EF4-FFF2-40B4-BE49-F238E27FC236}">
                      <a16:creationId xmlns:a16="http://schemas.microsoft.com/office/drawing/2014/main" id="{AC66B909-3996-16DA-AF32-DC7DF2C45515}"/>
                    </a:ext>
                  </a:extLst>
                </p:cNvPr>
                <p:cNvSpPr/>
                <p:nvPr/>
              </p:nvSpPr>
              <p:spPr>
                <a:xfrm>
                  <a:off x="7649357" y="4814232"/>
                  <a:ext cx="287019" cy="314363"/>
                </a:xfrm>
                <a:custGeom>
                  <a:avLst/>
                  <a:gdLst>
                    <a:gd name="connsiteX0" fmla="*/ 287019 w 287019"/>
                    <a:gd name="connsiteY0" fmla="*/ 164004 h 314363"/>
                    <a:gd name="connsiteX1" fmla="*/ 185894 w 287019"/>
                    <a:gd name="connsiteY1" fmla="*/ 209434 h 314363"/>
                    <a:gd name="connsiteX2" fmla="*/ 175474 w 287019"/>
                    <a:gd name="connsiteY2" fmla="*/ 221522 h 314363"/>
                    <a:gd name="connsiteX3" fmla="*/ 50851 w 287019"/>
                    <a:gd name="connsiteY3" fmla="*/ 314363 h 314363"/>
                    <a:gd name="connsiteX4" fmla="*/ 42672 w 287019"/>
                    <a:gd name="connsiteY4" fmla="*/ 297796 h 314363"/>
                    <a:gd name="connsiteX5" fmla="*/ 91281 w 287019"/>
                    <a:gd name="connsiteY5" fmla="*/ 1140 h 314363"/>
                    <a:gd name="connsiteX6" fmla="*/ 91281 w 287019"/>
                    <a:gd name="connsiteY6" fmla="*/ 1140 h 314363"/>
                    <a:gd name="connsiteX7" fmla="*/ 126500 w 287019"/>
                    <a:gd name="connsiteY7" fmla="*/ 410 h 314363"/>
                    <a:gd name="connsiteX8" fmla="*/ 127073 w 287019"/>
                    <a:gd name="connsiteY8" fmla="*/ 410 h 314363"/>
                    <a:gd name="connsiteX9" fmla="*/ 136503 w 287019"/>
                    <a:gd name="connsiteY9" fmla="*/ 1400 h 314363"/>
                    <a:gd name="connsiteX10" fmla="*/ 139108 w 287019"/>
                    <a:gd name="connsiteY10" fmla="*/ 1765 h 314363"/>
                    <a:gd name="connsiteX11" fmla="*/ 143693 w 287019"/>
                    <a:gd name="connsiteY11" fmla="*/ 2599 h 314363"/>
                    <a:gd name="connsiteX12" fmla="*/ 148903 w 287019"/>
                    <a:gd name="connsiteY12" fmla="*/ 3745 h 314363"/>
                    <a:gd name="connsiteX13" fmla="*/ 153071 w 287019"/>
                    <a:gd name="connsiteY13" fmla="*/ 4839 h 314363"/>
                    <a:gd name="connsiteX14" fmla="*/ 154999 w 287019"/>
                    <a:gd name="connsiteY14" fmla="*/ 5308 h 314363"/>
                    <a:gd name="connsiteX15" fmla="*/ 158958 w 287019"/>
                    <a:gd name="connsiteY15" fmla="*/ 6610 h 314363"/>
                    <a:gd name="connsiteX16" fmla="*/ 162657 w 287019"/>
                    <a:gd name="connsiteY16" fmla="*/ 7965 h 314363"/>
                    <a:gd name="connsiteX17" fmla="*/ 166357 w 287019"/>
                    <a:gd name="connsiteY17" fmla="*/ 9371 h 314363"/>
                    <a:gd name="connsiteX18" fmla="*/ 170577 w 287019"/>
                    <a:gd name="connsiteY18" fmla="*/ 11247 h 314363"/>
                    <a:gd name="connsiteX19" fmla="*/ 174276 w 287019"/>
                    <a:gd name="connsiteY19" fmla="*/ 13018 h 314363"/>
                    <a:gd name="connsiteX20" fmla="*/ 174276 w 287019"/>
                    <a:gd name="connsiteY20" fmla="*/ 13019 h 314363"/>
                    <a:gd name="connsiteX21" fmla="*/ 178965 w 287019"/>
                    <a:gd name="connsiteY21" fmla="*/ 15519 h 314363"/>
                    <a:gd name="connsiteX22" fmla="*/ 182872 w 287019"/>
                    <a:gd name="connsiteY22" fmla="*/ 17812 h 314363"/>
                    <a:gd name="connsiteX23" fmla="*/ 186102 w 287019"/>
                    <a:gd name="connsiteY23" fmla="*/ 19948 h 314363"/>
                    <a:gd name="connsiteX24" fmla="*/ 197043 w 287019"/>
                    <a:gd name="connsiteY24" fmla="*/ 28127 h 314363"/>
                    <a:gd name="connsiteX25" fmla="*/ 201420 w 287019"/>
                    <a:gd name="connsiteY25" fmla="*/ 31931 h 314363"/>
                    <a:gd name="connsiteX26" fmla="*/ 214913 w 287019"/>
                    <a:gd name="connsiteY26" fmla="*/ 45581 h 314363"/>
                    <a:gd name="connsiteX27" fmla="*/ 219186 w 287019"/>
                    <a:gd name="connsiteY27" fmla="*/ 50791 h 314363"/>
                    <a:gd name="connsiteX28" fmla="*/ 222468 w 287019"/>
                    <a:gd name="connsiteY28" fmla="*/ 54802 h 314363"/>
                    <a:gd name="connsiteX29" fmla="*/ 227678 w 287019"/>
                    <a:gd name="connsiteY29" fmla="*/ 61680 h 314363"/>
                    <a:gd name="connsiteX30" fmla="*/ 231168 w 287019"/>
                    <a:gd name="connsiteY30" fmla="*/ 66421 h 314363"/>
                    <a:gd name="connsiteX31" fmla="*/ 236378 w 287019"/>
                    <a:gd name="connsiteY31" fmla="*/ 74027 h 314363"/>
                    <a:gd name="connsiteX32" fmla="*/ 240494 w 287019"/>
                    <a:gd name="connsiteY32" fmla="*/ 80227 h 314363"/>
                    <a:gd name="connsiteX33" fmla="*/ 244766 w 287019"/>
                    <a:gd name="connsiteY33" fmla="*/ 87000 h 314363"/>
                    <a:gd name="connsiteX34" fmla="*/ 249091 w 287019"/>
                    <a:gd name="connsiteY34" fmla="*/ 94086 h 314363"/>
                    <a:gd name="connsiteX35" fmla="*/ 259042 w 287019"/>
                    <a:gd name="connsiteY35" fmla="*/ 111331 h 314363"/>
                    <a:gd name="connsiteX36" fmla="*/ 262324 w 287019"/>
                    <a:gd name="connsiteY36" fmla="*/ 117374 h 314363"/>
                    <a:gd name="connsiteX37" fmla="*/ 266805 w 287019"/>
                    <a:gd name="connsiteY37" fmla="*/ 125762 h 314363"/>
                    <a:gd name="connsiteX38" fmla="*/ 271129 w 287019"/>
                    <a:gd name="connsiteY38" fmla="*/ 133994 h 314363"/>
                    <a:gd name="connsiteX39" fmla="*/ 276078 w 287019"/>
                    <a:gd name="connsiteY39" fmla="*/ 143580 h 314363"/>
                    <a:gd name="connsiteX40" fmla="*/ 287019 w 287019"/>
                    <a:gd name="connsiteY40" fmla="*/ 164004 h 3143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</a:cxnLst>
                  <a:rect l="l" t="t" r="r" b="b"/>
                  <a:pathLst>
                    <a:path w="287019" h="314363">
                      <a:moveTo>
                        <a:pt x="287019" y="164004"/>
                      </a:moveTo>
                      <a:cubicBezTo>
                        <a:pt x="248670" y="165355"/>
                        <a:pt x="212373" y="181662"/>
                        <a:pt x="185894" y="209434"/>
                      </a:cubicBezTo>
                      <a:cubicBezTo>
                        <a:pt x="182217" y="213283"/>
                        <a:pt x="178739" y="217318"/>
                        <a:pt x="175474" y="221522"/>
                      </a:cubicBezTo>
                      <a:cubicBezTo>
                        <a:pt x="142359" y="262412"/>
                        <a:pt x="99508" y="294335"/>
                        <a:pt x="50851" y="314363"/>
                      </a:cubicBezTo>
                      <a:cubicBezTo>
                        <a:pt x="47777" y="308215"/>
                        <a:pt x="45016" y="302641"/>
                        <a:pt x="42672" y="297796"/>
                      </a:cubicBezTo>
                      <a:cubicBezTo>
                        <a:pt x="992" y="213342"/>
                        <a:pt x="-45637" y="14373"/>
                        <a:pt x="91281" y="1140"/>
                      </a:cubicBezTo>
                      <a:lnTo>
                        <a:pt x="91281" y="1140"/>
                      </a:lnTo>
                      <a:cubicBezTo>
                        <a:pt x="102980" y="-75"/>
                        <a:pt x="114760" y="-319"/>
                        <a:pt x="126500" y="410"/>
                      </a:cubicBezTo>
                      <a:lnTo>
                        <a:pt x="127073" y="410"/>
                      </a:lnTo>
                      <a:cubicBezTo>
                        <a:pt x="130303" y="671"/>
                        <a:pt x="133429" y="983"/>
                        <a:pt x="136503" y="1400"/>
                      </a:cubicBezTo>
                      <a:lnTo>
                        <a:pt x="139108" y="1765"/>
                      </a:lnTo>
                      <a:lnTo>
                        <a:pt x="143693" y="2599"/>
                      </a:lnTo>
                      <a:cubicBezTo>
                        <a:pt x="145517" y="2911"/>
                        <a:pt x="147340" y="3328"/>
                        <a:pt x="148903" y="3745"/>
                      </a:cubicBezTo>
                      <a:cubicBezTo>
                        <a:pt x="150466" y="4161"/>
                        <a:pt x="151716" y="4422"/>
                        <a:pt x="153071" y="4839"/>
                      </a:cubicBezTo>
                      <a:lnTo>
                        <a:pt x="154999" y="5308"/>
                      </a:lnTo>
                      <a:lnTo>
                        <a:pt x="158958" y="6610"/>
                      </a:lnTo>
                      <a:cubicBezTo>
                        <a:pt x="160216" y="6990"/>
                        <a:pt x="161451" y="7442"/>
                        <a:pt x="162657" y="7965"/>
                      </a:cubicBezTo>
                      <a:cubicBezTo>
                        <a:pt x="163923" y="8342"/>
                        <a:pt x="165160" y="8812"/>
                        <a:pt x="166357" y="9371"/>
                      </a:cubicBezTo>
                      <a:cubicBezTo>
                        <a:pt x="167796" y="9921"/>
                        <a:pt x="169204" y="10547"/>
                        <a:pt x="170577" y="11247"/>
                      </a:cubicBezTo>
                      <a:cubicBezTo>
                        <a:pt x="171839" y="11774"/>
                        <a:pt x="173073" y="12366"/>
                        <a:pt x="174276" y="13018"/>
                      </a:cubicBezTo>
                      <a:lnTo>
                        <a:pt x="174276" y="13019"/>
                      </a:lnTo>
                      <a:cubicBezTo>
                        <a:pt x="175908" y="13783"/>
                        <a:pt x="177471" y="14616"/>
                        <a:pt x="178965" y="15519"/>
                      </a:cubicBezTo>
                      <a:cubicBezTo>
                        <a:pt x="180319" y="16249"/>
                        <a:pt x="181622" y="17030"/>
                        <a:pt x="182872" y="17812"/>
                      </a:cubicBezTo>
                      <a:lnTo>
                        <a:pt x="186102" y="19948"/>
                      </a:lnTo>
                      <a:cubicBezTo>
                        <a:pt x="189899" y="22467"/>
                        <a:pt x="193552" y="25198"/>
                        <a:pt x="197043" y="28127"/>
                      </a:cubicBezTo>
                      <a:cubicBezTo>
                        <a:pt x="198554" y="29378"/>
                        <a:pt x="200013" y="30576"/>
                        <a:pt x="201420" y="31931"/>
                      </a:cubicBezTo>
                      <a:cubicBezTo>
                        <a:pt x="206162" y="36232"/>
                        <a:pt x="210667" y="40789"/>
                        <a:pt x="214913" y="45581"/>
                      </a:cubicBezTo>
                      <a:cubicBezTo>
                        <a:pt x="216320" y="47196"/>
                        <a:pt x="217779" y="48863"/>
                        <a:pt x="219186" y="50791"/>
                      </a:cubicBezTo>
                      <a:cubicBezTo>
                        <a:pt x="220592" y="52718"/>
                        <a:pt x="221374" y="53448"/>
                        <a:pt x="222468" y="54802"/>
                      </a:cubicBezTo>
                      <a:cubicBezTo>
                        <a:pt x="224239" y="56991"/>
                        <a:pt x="226011" y="59283"/>
                        <a:pt x="227678" y="61680"/>
                      </a:cubicBezTo>
                      <a:cubicBezTo>
                        <a:pt x="228876" y="63191"/>
                        <a:pt x="230022" y="64806"/>
                        <a:pt x="231168" y="66421"/>
                      </a:cubicBezTo>
                      <a:cubicBezTo>
                        <a:pt x="232940" y="68869"/>
                        <a:pt x="234711" y="71631"/>
                        <a:pt x="236378" y="74027"/>
                      </a:cubicBezTo>
                      <a:cubicBezTo>
                        <a:pt x="238046" y="76424"/>
                        <a:pt x="239140" y="78039"/>
                        <a:pt x="240494" y="80227"/>
                      </a:cubicBezTo>
                      <a:lnTo>
                        <a:pt x="244766" y="87000"/>
                      </a:lnTo>
                      <a:cubicBezTo>
                        <a:pt x="246225" y="89292"/>
                        <a:pt x="247632" y="91637"/>
                        <a:pt x="249091" y="94086"/>
                      </a:cubicBezTo>
                      <a:cubicBezTo>
                        <a:pt x="252425" y="99556"/>
                        <a:pt x="255707" y="105339"/>
                        <a:pt x="259042" y="111331"/>
                      </a:cubicBezTo>
                      <a:cubicBezTo>
                        <a:pt x="260084" y="113310"/>
                        <a:pt x="261230" y="115342"/>
                        <a:pt x="262324" y="117374"/>
                      </a:cubicBezTo>
                      <a:cubicBezTo>
                        <a:pt x="263418" y="119406"/>
                        <a:pt x="265294" y="122897"/>
                        <a:pt x="266805" y="125762"/>
                      </a:cubicBezTo>
                      <a:cubicBezTo>
                        <a:pt x="268316" y="128628"/>
                        <a:pt x="269722" y="130972"/>
                        <a:pt x="271129" y="133994"/>
                      </a:cubicBezTo>
                      <a:cubicBezTo>
                        <a:pt x="272536" y="137016"/>
                        <a:pt x="274411" y="140298"/>
                        <a:pt x="276078" y="143580"/>
                      </a:cubicBezTo>
                      <a:cubicBezTo>
                        <a:pt x="280194" y="150301"/>
                        <a:pt x="283633" y="157126"/>
                        <a:pt x="287019" y="164004"/>
                      </a:cubicBezTo>
                      <a:close/>
                    </a:path>
                  </a:pathLst>
                </a:custGeom>
                <a:solidFill>
                  <a:srgbClr val="FFE05C"/>
                </a:solidFill>
                <a:ln w="520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67" name="任意多边形: 形状 1066">
                  <a:extLst>
                    <a:ext uri="{FF2B5EF4-FFF2-40B4-BE49-F238E27FC236}">
                      <a16:creationId xmlns:a16="http://schemas.microsoft.com/office/drawing/2014/main" id="{941D5ED7-276C-EFBC-F746-7512E32154C6}"/>
                    </a:ext>
                  </a:extLst>
                </p:cNvPr>
                <p:cNvSpPr/>
                <p:nvPr/>
              </p:nvSpPr>
              <p:spPr>
                <a:xfrm>
                  <a:off x="7716828" y="5082615"/>
                  <a:ext cx="289101" cy="257401"/>
                </a:xfrm>
                <a:custGeom>
                  <a:avLst/>
                  <a:gdLst>
                    <a:gd name="connsiteX0" fmla="*/ 289101 w 289101"/>
                    <a:gd name="connsiteY0" fmla="*/ 161069 h 257401"/>
                    <a:gd name="connsiteX1" fmla="*/ 89611 w 289101"/>
                    <a:gd name="connsiteY1" fmla="*/ 257401 h 257401"/>
                    <a:gd name="connsiteX2" fmla="*/ 71064 w 289101"/>
                    <a:gd name="connsiteY2" fmla="*/ 220567 h 257401"/>
                    <a:gd name="connsiteX3" fmla="*/ 46056 w 289101"/>
                    <a:gd name="connsiteY3" fmla="*/ 171020 h 257401"/>
                    <a:gd name="connsiteX4" fmla="*/ 0 w 289101"/>
                    <a:gd name="connsiteY4" fmla="*/ 79324 h 257401"/>
                    <a:gd name="connsiteX5" fmla="*/ 81380 w 289101"/>
                    <a:gd name="connsiteY5" fmla="*/ 185 h 257401"/>
                    <a:gd name="connsiteX6" fmla="*/ 127592 w 289101"/>
                    <a:gd name="connsiteY6" fmla="*/ 54368 h 257401"/>
                    <a:gd name="connsiteX7" fmla="*/ 102115 w 289101"/>
                    <a:gd name="connsiteY7" fmla="*/ 162736 h 257401"/>
                    <a:gd name="connsiteX8" fmla="*/ 280192 w 289101"/>
                    <a:gd name="connsiteY8" fmla="*/ 139604 h 257401"/>
                    <a:gd name="connsiteX9" fmla="*/ 289101 w 289101"/>
                    <a:gd name="connsiteY9" fmla="*/ 161069 h 2574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289101" h="257401">
                      <a:moveTo>
                        <a:pt x="289101" y="161069"/>
                      </a:moveTo>
                      <a:cubicBezTo>
                        <a:pt x="241065" y="193318"/>
                        <a:pt x="160780" y="241563"/>
                        <a:pt x="89611" y="257401"/>
                      </a:cubicBezTo>
                      <a:cubicBezTo>
                        <a:pt x="89611" y="257401"/>
                        <a:pt x="82265" y="242709"/>
                        <a:pt x="71064" y="220567"/>
                      </a:cubicBezTo>
                      <a:lnTo>
                        <a:pt x="46056" y="171020"/>
                      </a:lnTo>
                      <a:cubicBezTo>
                        <a:pt x="30999" y="141062"/>
                        <a:pt x="14275" y="107823"/>
                        <a:pt x="0" y="79324"/>
                      </a:cubicBezTo>
                      <a:lnTo>
                        <a:pt x="81380" y="185"/>
                      </a:lnTo>
                      <a:cubicBezTo>
                        <a:pt x="84558" y="-1013"/>
                        <a:pt x="146817" y="2165"/>
                        <a:pt x="127592" y="54368"/>
                      </a:cubicBezTo>
                      <a:cubicBezTo>
                        <a:pt x="108367" y="106572"/>
                        <a:pt x="74450" y="141531"/>
                        <a:pt x="102115" y="162736"/>
                      </a:cubicBezTo>
                      <a:cubicBezTo>
                        <a:pt x="129780" y="183941"/>
                        <a:pt x="209701" y="12949"/>
                        <a:pt x="280192" y="139604"/>
                      </a:cubicBezTo>
                      <a:cubicBezTo>
                        <a:pt x="284033" y="146365"/>
                        <a:pt x="287025" y="153575"/>
                        <a:pt x="289101" y="161069"/>
                      </a:cubicBezTo>
                      <a:close/>
                    </a:path>
                  </a:pathLst>
                </a:custGeom>
                <a:solidFill>
                  <a:srgbClr val="FCC71F"/>
                </a:solidFill>
                <a:ln w="520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011" name="图形 236">
                <a:extLst>
                  <a:ext uri="{FF2B5EF4-FFF2-40B4-BE49-F238E27FC236}">
                    <a16:creationId xmlns:a16="http://schemas.microsoft.com/office/drawing/2014/main" id="{B456B185-8E4D-D573-67A6-0DAC81B4916B}"/>
                  </a:ext>
                </a:extLst>
              </p:cNvPr>
              <p:cNvGrpSpPr/>
              <p:nvPr/>
            </p:nvGrpSpPr>
            <p:grpSpPr>
              <a:xfrm>
                <a:off x="7119453" y="4552733"/>
                <a:ext cx="929614" cy="1019022"/>
                <a:chOff x="7119453" y="4552733"/>
                <a:chExt cx="929614" cy="1019022"/>
              </a:xfrm>
            </p:grpSpPr>
            <p:sp>
              <p:nvSpPr>
                <p:cNvPr id="1056" name="任意多边形: 形状 1055">
                  <a:extLst>
                    <a:ext uri="{FF2B5EF4-FFF2-40B4-BE49-F238E27FC236}">
                      <a16:creationId xmlns:a16="http://schemas.microsoft.com/office/drawing/2014/main" id="{59F91821-C713-6CF6-B3F1-F62FF62405BD}"/>
                    </a:ext>
                  </a:extLst>
                </p:cNvPr>
                <p:cNvSpPr/>
                <p:nvPr/>
              </p:nvSpPr>
              <p:spPr>
                <a:xfrm>
                  <a:off x="7119453" y="4725254"/>
                  <a:ext cx="724875" cy="846501"/>
                </a:xfrm>
                <a:custGeom>
                  <a:avLst/>
                  <a:gdLst>
                    <a:gd name="connsiteX0" fmla="*/ 724603 w 724875"/>
                    <a:gd name="connsiteY0" fmla="*/ 218023 h 846501"/>
                    <a:gd name="connsiteX1" fmla="*/ 724186 w 724875"/>
                    <a:gd name="connsiteY1" fmla="*/ 226515 h 846501"/>
                    <a:gd name="connsiteX2" fmla="*/ 719497 w 724875"/>
                    <a:gd name="connsiteY2" fmla="*/ 275697 h 846501"/>
                    <a:gd name="connsiteX3" fmla="*/ 715798 w 724875"/>
                    <a:gd name="connsiteY3" fmla="*/ 298413 h 846501"/>
                    <a:gd name="connsiteX4" fmla="*/ 708504 w 724875"/>
                    <a:gd name="connsiteY4" fmla="*/ 330662 h 846501"/>
                    <a:gd name="connsiteX5" fmla="*/ 670002 w 724875"/>
                    <a:gd name="connsiteY5" fmla="*/ 454920 h 846501"/>
                    <a:gd name="connsiteX6" fmla="*/ 664219 w 724875"/>
                    <a:gd name="connsiteY6" fmla="*/ 471332 h 846501"/>
                    <a:gd name="connsiteX7" fmla="*/ 653434 w 724875"/>
                    <a:gd name="connsiteY7" fmla="*/ 501341 h 846501"/>
                    <a:gd name="connsiteX8" fmla="*/ 643431 w 724875"/>
                    <a:gd name="connsiteY8" fmla="*/ 528381 h 846501"/>
                    <a:gd name="connsiteX9" fmla="*/ 531469 w 724875"/>
                    <a:gd name="connsiteY9" fmla="*/ 805968 h 846501"/>
                    <a:gd name="connsiteX10" fmla="*/ 347661 w 724875"/>
                    <a:gd name="connsiteY10" fmla="*/ 816961 h 846501"/>
                    <a:gd name="connsiteX11" fmla="*/ 285663 w 724875"/>
                    <a:gd name="connsiteY11" fmla="*/ 821233 h 846501"/>
                    <a:gd name="connsiteX12" fmla="*/ 200740 w 724875"/>
                    <a:gd name="connsiteY12" fmla="*/ 827798 h 846501"/>
                    <a:gd name="connsiteX13" fmla="*/ 0 w 724875"/>
                    <a:gd name="connsiteY13" fmla="*/ 846502 h 846501"/>
                    <a:gd name="connsiteX14" fmla="*/ 78618 w 724875"/>
                    <a:gd name="connsiteY14" fmla="*/ 486493 h 846501"/>
                    <a:gd name="connsiteX15" fmla="*/ 141138 w 724875"/>
                    <a:gd name="connsiteY15" fmla="*/ 238446 h 846501"/>
                    <a:gd name="connsiteX16" fmla="*/ 183495 w 724875"/>
                    <a:gd name="connsiteY16" fmla="*/ 102987 h 846501"/>
                    <a:gd name="connsiteX17" fmla="*/ 219965 w 724875"/>
                    <a:gd name="connsiteY17" fmla="*/ 32913 h 846501"/>
                    <a:gd name="connsiteX18" fmla="*/ 326300 w 724875"/>
                    <a:gd name="connsiteY18" fmla="*/ 1236 h 846501"/>
                    <a:gd name="connsiteX19" fmla="*/ 339377 w 724875"/>
                    <a:gd name="connsiteY19" fmla="*/ 3320 h 846501"/>
                    <a:gd name="connsiteX20" fmla="*/ 353080 w 724875"/>
                    <a:gd name="connsiteY20" fmla="*/ 6342 h 846501"/>
                    <a:gd name="connsiteX21" fmla="*/ 358290 w 724875"/>
                    <a:gd name="connsiteY21" fmla="*/ 7644 h 846501"/>
                    <a:gd name="connsiteX22" fmla="*/ 363864 w 724875"/>
                    <a:gd name="connsiteY22" fmla="*/ 9207 h 846501"/>
                    <a:gd name="connsiteX23" fmla="*/ 369752 w 724875"/>
                    <a:gd name="connsiteY23" fmla="*/ 10874 h 846501"/>
                    <a:gd name="connsiteX24" fmla="*/ 399292 w 724875"/>
                    <a:gd name="connsiteY24" fmla="*/ 20617 h 846501"/>
                    <a:gd name="connsiteX25" fmla="*/ 405752 w 724875"/>
                    <a:gd name="connsiteY25" fmla="*/ 22909 h 846501"/>
                    <a:gd name="connsiteX26" fmla="*/ 421799 w 724875"/>
                    <a:gd name="connsiteY26" fmla="*/ 28901 h 846501"/>
                    <a:gd name="connsiteX27" fmla="*/ 455039 w 724875"/>
                    <a:gd name="connsiteY27" fmla="*/ 41822 h 846501"/>
                    <a:gd name="connsiteX28" fmla="*/ 605399 w 724875"/>
                    <a:gd name="connsiteY28" fmla="*/ 86575 h 846501"/>
                    <a:gd name="connsiteX29" fmla="*/ 621028 w 724875"/>
                    <a:gd name="connsiteY29" fmla="*/ 90014 h 846501"/>
                    <a:gd name="connsiteX30" fmla="*/ 621028 w 724875"/>
                    <a:gd name="connsiteY30" fmla="*/ 90014 h 846501"/>
                    <a:gd name="connsiteX31" fmla="*/ 625405 w 724875"/>
                    <a:gd name="connsiteY31" fmla="*/ 91004 h 846501"/>
                    <a:gd name="connsiteX32" fmla="*/ 629625 w 724875"/>
                    <a:gd name="connsiteY32" fmla="*/ 92046 h 846501"/>
                    <a:gd name="connsiteX33" fmla="*/ 635825 w 724875"/>
                    <a:gd name="connsiteY33" fmla="*/ 93609 h 846501"/>
                    <a:gd name="connsiteX34" fmla="*/ 641764 w 724875"/>
                    <a:gd name="connsiteY34" fmla="*/ 95172 h 846501"/>
                    <a:gd name="connsiteX35" fmla="*/ 653018 w 724875"/>
                    <a:gd name="connsiteY35" fmla="*/ 98402 h 846501"/>
                    <a:gd name="connsiteX36" fmla="*/ 669273 w 724875"/>
                    <a:gd name="connsiteY36" fmla="*/ 104133 h 846501"/>
                    <a:gd name="connsiteX37" fmla="*/ 674014 w 724875"/>
                    <a:gd name="connsiteY37" fmla="*/ 106113 h 846501"/>
                    <a:gd name="connsiteX38" fmla="*/ 682558 w 724875"/>
                    <a:gd name="connsiteY38" fmla="*/ 110385 h 846501"/>
                    <a:gd name="connsiteX39" fmla="*/ 686101 w 724875"/>
                    <a:gd name="connsiteY39" fmla="*/ 112365 h 846501"/>
                    <a:gd name="connsiteX40" fmla="*/ 701210 w 724875"/>
                    <a:gd name="connsiteY40" fmla="*/ 123879 h 846501"/>
                    <a:gd name="connsiteX41" fmla="*/ 702096 w 724875"/>
                    <a:gd name="connsiteY41" fmla="*/ 124764 h 846501"/>
                    <a:gd name="connsiteX42" fmla="*/ 703346 w 724875"/>
                    <a:gd name="connsiteY42" fmla="*/ 126119 h 846501"/>
                    <a:gd name="connsiteX43" fmla="*/ 705013 w 724875"/>
                    <a:gd name="connsiteY43" fmla="*/ 127994 h 846501"/>
                    <a:gd name="connsiteX44" fmla="*/ 709650 w 724875"/>
                    <a:gd name="connsiteY44" fmla="*/ 134090 h 846501"/>
                    <a:gd name="connsiteX45" fmla="*/ 711890 w 724875"/>
                    <a:gd name="connsiteY45" fmla="*/ 137737 h 846501"/>
                    <a:gd name="connsiteX46" fmla="*/ 713557 w 724875"/>
                    <a:gd name="connsiteY46" fmla="*/ 140811 h 846501"/>
                    <a:gd name="connsiteX47" fmla="*/ 714287 w 724875"/>
                    <a:gd name="connsiteY47" fmla="*/ 142270 h 846501"/>
                    <a:gd name="connsiteX48" fmla="*/ 722623 w 724875"/>
                    <a:gd name="connsiteY48" fmla="*/ 170925 h 846501"/>
                    <a:gd name="connsiteX49" fmla="*/ 723196 w 724875"/>
                    <a:gd name="connsiteY49" fmla="*/ 174936 h 846501"/>
                    <a:gd name="connsiteX50" fmla="*/ 723509 w 724875"/>
                    <a:gd name="connsiteY50" fmla="*/ 177594 h 846501"/>
                    <a:gd name="connsiteX51" fmla="*/ 723925 w 724875"/>
                    <a:gd name="connsiteY51" fmla="*/ 182074 h 846501"/>
                    <a:gd name="connsiteX52" fmla="*/ 724238 w 724875"/>
                    <a:gd name="connsiteY52" fmla="*/ 187284 h 846501"/>
                    <a:gd name="connsiteX53" fmla="*/ 724238 w 724875"/>
                    <a:gd name="connsiteY53" fmla="*/ 189524 h 846501"/>
                    <a:gd name="connsiteX54" fmla="*/ 724238 w 724875"/>
                    <a:gd name="connsiteY54" fmla="*/ 195151 h 846501"/>
                    <a:gd name="connsiteX55" fmla="*/ 724603 w 724875"/>
                    <a:gd name="connsiteY55" fmla="*/ 218023 h 8465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</a:cxnLst>
                  <a:rect l="l" t="t" r="r" b="b"/>
                  <a:pathLst>
                    <a:path w="724875" h="846501">
                      <a:moveTo>
                        <a:pt x="724603" y="218023"/>
                      </a:moveTo>
                      <a:cubicBezTo>
                        <a:pt x="724603" y="220784"/>
                        <a:pt x="724603" y="223597"/>
                        <a:pt x="724186" y="226515"/>
                      </a:cubicBezTo>
                      <a:cubicBezTo>
                        <a:pt x="723300" y="241051"/>
                        <a:pt x="721685" y="257358"/>
                        <a:pt x="719497" y="275697"/>
                      </a:cubicBezTo>
                      <a:cubicBezTo>
                        <a:pt x="718715" y="282626"/>
                        <a:pt x="717465" y="290181"/>
                        <a:pt x="715798" y="298413"/>
                      </a:cubicBezTo>
                      <a:cubicBezTo>
                        <a:pt x="713870" y="308364"/>
                        <a:pt x="711369" y="319252"/>
                        <a:pt x="708504" y="330662"/>
                      </a:cubicBezTo>
                      <a:cubicBezTo>
                        <a:pt x="699386" y="366507"/>
                        <a:pt x="685893" y="409281"/>
                        <a:pt x="670002" y="454920"/>
                      </a:cubicBezTo>
                      <a:cubicBezTo>
                        <a:pt x="668127" y="460130"/>
                        <a:pt x="666199" y="465861"/>
                        <a:pt x="664219" y="471332"/>
                      </a:cubicBezTo>
                      <a:cubicBezTo>
                        <a:pt x="660728" y="481283"/>
                        <a:pt x="657081" y="491286"/>
                        <a:pt x="653434" y="501341"/>
                      </a:cubicBezTo>
                      <a:cubicBezTo>
                        <a:pt x="650170" y="510302"/>
                        <a:pt x="646835" y="519315"/>
                        <a:pt x="643431" y="528381"/>
                      </a:cubicBezTo>
                      <a:cubicBezTo>
                        <a:pt x="604461" y="632580"/>
                        <a:pt x="559603" y="740114"/>
                        <a:pt x="531469" y="805968"/>
                      </a:cubicBezTo>
                      <a:cubicBezTo>
                        <a:pt x="468324" y="809268"/>
                        <a:pt x="407055" y="812932"/>
                        <a:pt x="347661" y="816961"/>
                      </a:cubicBezTo>
                      <a:cubicBezTo>
                        <a:pt x="326821" y="818316"/>
                        <a:pt x="306155" y="819740"/>
                        <a:pt x="285663" y="821233"/>
                      </a:cubicBezTo>
                      <a:cubicBezTo>
                        <a:pt x="256799" y="823387"/>
                        <a:pt x="228492" y="825575"/>
                        <a:pt x="200740" y="827798"/>
                      </a:cubicBezTo>
                      <a:cubicBezTo>
                        <a:pt x="129780" y="833581"/>
                        <a:pt x="62676" y="839833"/>
                        <a:pt x="0" y="846502"/>
                      </a:cubicBezTo>
                      <a:cubicBezTo>
                        <a:pt x="11410" y="790390"/>
                        <a:pt x="42305" y="641750"/>
                        <a:pt x="78618" y="486493"/>
                      </a:cubicBezTo>
                      <a:cubicBezTo>
                        <a:pt x="98625" y="401049"/>
                        <a:pt x="120298" y="313574"/>
                        <a:pt x="141138" y="238446"/>
                      </a:cubicBezTo>
                      <a:cubicBezTo>
                        <a:pt x="155882" y="185565"/>
                        <a:pt x="170314" y="138831"/>
                        <a:pt x="183495" y="102987"/>
                      </a:cubicBezTo>
                      <a:cubicBezTo>
                        <a:pt x="197249" y="66048"/>
                        <a:pt x="209545" y="40884"/>
                        <a:pt x="219965" y="32913"/>
                      </a:cubicBezTo>
                      <a:cubicBezTo>
                        <a:pt x="256122" y="5300"/>
                        <a:pt x="287278" y="-3557"/>
                        <a:pt x="326300" y="1236"/>
                      </a:cubicBezTo>
                      <a:cubicBezTo>
                        <a:pt x="330573" y="1809"/>
                        <a:pt x="334897" y="2486"/>
                        <a:pt x="339377" y="3320"/>
                      </a:cubicBezTo>
                      <a:cubicBezTo>
                        <a:pt x="343858" y="4154"/>
                        <a:pt x="348391" y="5195"/>
                        <a:pt x="353080" y="6342"/>
                      </a:cubicBezTo>
                      <a:cubicBezTo>
                        <a:pt x="354799" y="6706"/>
                        <a:pt x="356518" y="7175"/>
                        <a:pt x="358290" y="7644"/>
                      </a:cubicBezTo>
                      <a:cubicBezTo>
                        <a:pt x="360061" y="8113"/>
                        <a:pt x="361989" y="8686"/>
                        <a:pt x="363864" y="9207"/>
                      </a:cubicBezTo>
                      <a:lnTo>
                        <a:pt x="369752" y="10874"/>
                      </a:lnTo>
                      <a:cubicBezTo>
                        <a:pt x="379025" y="13653"/>
                        <a:pt x="388872" y="16901"/>
                        <a:pt x="399292" y="20617"/>
                      </a:cubicBezTo>
                      <a:lnTo>
                        <a:pt x="405752" y="22909"/>
                      </a:lnTo>
                      <a:cubicBezTo>
                        <a:pt x="410962" y="24785"/>
                        <a:pt x="416172" y="26765"/>
                        <a:pt x="421799" y="28901"/>
                      </a:cubicBezTo>
                      <a:cubicBezTo>
                        <a:pt x="432219" y="32808"/>
                        <a:pt x="443264" y="37185"/>
                        <a:pt x="455039" y="41822"/>
                      </a:cubicBezTo>
                      <a:cubicBezTo>
                        <a:pt x="484475" y="53544"/>
                        <a:pt x="523237" y="69278"/>
                        <a:pt x="605399" y="86575"/>
                      </a:cubicBezTo>
                      <a:cubicBezTo>
                        <a:pt x="610869" y="87669"/>
                        <a:pt x="616131" y="88868"/>
                        <a:pt x="621028" y="90014"/>
                      </a:cubicBezTo>
                      <a:lnTo>
                        <a:pt x="621028" y="90014"/>
                      </a:lnTo>
                      <a:lnTo>
                        <a:pt x="625405" y="91004"/>
                      </a:lnTo>
                      <a:lnTo>
                        <a:pt x="629625" y="92046"/>
                      </a:lnTo>
                      <a:cubicBezTo>
                        <a:pt x="631709" y="92515"/>
                        <a:pt x="633845" y="93088"/>
                        <a:pt x="635825" y="93609"/>
                      </a:cubicBezTo>
                      <a:cubicBezTo>
                        <a:pt x="637805" y="94130"/>
                        <a:pt x="639836" y="94651"/>
                        <a:pt x="641764" y="95172"/>
                      </a:cubicBezTo>
                      <a:cubicBezTo>
                        <a:pt x="645672" y="96214"/>
                        <a:pt x="649423" y="97256"/>
                        <a:pt x="653018" y="98402"/>
                      </a:cubicBezTo>
                      <a:cubicBezTo>
                        <a:pt x="658801" y="100225"/>
                        <a:pt x="664219" y="102101"/>
                        <a:pt x="669273" y="104133"/>
                      </a:cubicBezTo>
                      <a:lnTo>
                        <a:pt x="674014" y="106113"/>
                      </a:lnTo>
                      <a:cubicBezTo>
                        <a:pt x="677036" y="107519"/>
                        <a:pt x="679901" y="108926"/>
                        <a:pt x="682558" y="110385"/>
                      </a:cubicBezTo>
                      <a:lnTo>
                        <a:pt x="686101" y="112365"/>
                      </a:lnTo>
                      <a:cubicBezTo>
                        <a:pt x="691584" y="115578"/>
                        <a:pt x="696658" y="119444"/>
                        <a:pt x="701210" y="123879"/>
                      </a:cubicBezTo>
                      <a:lnTo>
                        <a:pt x="702096" y="124764"/>
                      </a:lnTo>
                      <a:lnTo>
                        <a:pt x="703346" y="126119"/>
                      </a:lnTo>
                      <a:lnTo>
                        <a:pt x="705013" y="127994"/>
                      </a:lnTo>
                      <a:cubicBezTo>
                        <a:pt x="706661" y="129946"/>
                        <a:pt x="708209" y="131981"/>
                        <a:pt x="709650" y="134090"/>
                      </a:cubicBezTo>
                      <a:cubicBezTo>
                        <a:pt x="710432" y="135288"/>
                        <a:pt x="711161" y="136435"/>
                        <a:pt x="711890" y="137737"/>
                      </a:cubicBezTo>
                      <a:cubicBezTo>
                        <a:pt x="712620" y="139040"/>
                        <a:pt x="713037" y="139717"/>
                        <a:pt x="713557" y="140811"/>
                      </a:cubicBezTo>
                      <a:lnTo>
                        <a:pt x="714287" y="142270"/>
                      </a:lnTo>
                      <a:cubicBezTo>
                        <a:pt x="718516" y="151339"/>
                        <a:pt x="721327" y="161003"/>
                        <a:pt x="722623" y="170925"/>
                      </a:cubicBezTo>
                      <a:cubicBezTo>
                        <a:pt x="722623" y="172227"/>
                        <a:pt x="722988" y="173530"/>
                        <a:pt x="723196" y="174936"/>
                      </a:cubicBezTo>
                      <a:cubicBezTo>
                        <a:pt x="723404" y="176343"/>
                        <a:pt x="723196" y="176656"/>
                        <a:pt x="723509" y="177594"/>
                      </a:cubicBezTo>
                      <a:cubicBezTo>
                        <a:pt x="723821" y="178531"/>
                        <a:pt x="723821" y="180563"/>
                        <a:pt x="723925" y="182074"/>
                      </a:cubicBezTo>
                      <a:cubicBezTo>
                        <a:pt x="724030" y="183585"/>
                        <a:pt x="724186" y="185408"/>
                        <a:pt x="724238" y="187284"/>
                      </a:cubicBezTo>
                      <a:lnTo>
                        <a:pt x="724238" y="189524"/>
                      </a:lnTo>
                      <a:cubicBezTo>
                        <a:pt x="724238" y="191348"/>
                        <a:pt x="724238" y="193223"/>
                        <a:pt x="724238" y="195151"/>
                      </a:cubicBezTo>
                      <a:cubicBezTo>
                        <a:pt x="725072" y="202185"/>
                        <a:pt x="724967" y="209791"/>
                        <a:pt x="724603" y="218023"/>
                      </a:cubicBezTo>
                      <a:close/>
                    </a:path>
                  </a:pathLst>
                </a:custGeom>
                <a:solidFill>
                  <a:srgbClr val="FED81D"/>
                </a:solidFill>
                <a:ln w="520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57" name="任意多边形: 形状 1056">
                  <a:extLst>
                    <a:ext uri="{FF2B5EF4-FFF2-40B4-BE49-F238E27FC236}">
                      <a16:creationId xmlns:a16="http://schemas.microsoft.com/office/drawing/2014/main" id="{9ADA047E-F6F0-9991-5573-B33599972332}"/>
                    </a:ext>
                  </a:extLst>
                </p:cNvPr>
                <p:cNvSpPr/>
                <p:nvPr/>
              </p:nvSpPr>
              <p:spPr>
                <a:xfrm>
                  <a:off x="7650922" y="5055916"/>
                  <a:ext cx="177034" cy="475305"/>
                </a:xfrm>
                <a:custGeom>
                  <a:avLst/>
                  <a:gdLst>
                    <a:gd name="connsiteX0" fmla="*/ 0 w 177034"/>
                    <a:gd name="connsiteY0" fmla="*/ 475306 h 475305"/>
                    <a:gd name="connsiteX1" fmla="*/ 111962 w 177034"/>
                    <a:gd name="connsiteY1" fmla="*/ 197718 h 475305"/>
                    <a:gd name="connsiteX2" fmla="*/ 121965 w 177034"/>
                    <a:gd name="connsiteY2" fmla="*/ 170679 h 475305"/>
                    <a:gd name="connsiteX3" fmla="*/ 132750 w 177034"/>
                    <a:gd name="connsiteY3" fmla="*/ 140669 h 475305"/>
                    <a:gd name="connsiteX4" fmla="*/ 138533 w 177034"/>
                    <a:gd name="connsiteY4" fmla="*/ 124258 h 475305"/>
                    <a:gd name="connsiteX5" fmla="*/ 177035 w 177034"/>
                    <a:gd name="connsiteY5" fmla="*/ 0 h 4753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77034" h="475305">
                      <a:moveTo>
                        <a:pt x="0" y="475306"/>
                      </a:moveTo>
                      <a:cubicBezTo>
                        <a:pt x="28134" y="409452"/>
                        <a:pt x="72940" y="302074"/>
                        <a:pt x="111962" y="197718"/>
                      </a:cubicBezTo>
                      <a:cubicBezTo>
                        <a:pt x="115436" y="188653"/>
                        <a:pt x="118770" y="179640"/>
                        <a:pt x="121965" y="170679"/>
                      </a:cubicBezTo>
                      <a:cubicBezTo>
                        <a:pt x="125612" y="160623"/>
                        <a:pt x="129259" y="150620"/>
                        <a:pt x="132750" y="140669"/>
                      </a:cubicBezTo>
                      <a:cubicBezTo>
                        <a:pt x="134730" y="135199"/>
                        <a:pt x="136657" y="129676"/>
                        <a:pt x="138533" y="124258"/>
                      </a:cubicBezTo>
                      <a:cubicBezTo>
                        <a:pt x="154163" y="78619"/>
                        <a:pt x="167917" y="35688"/>
                        <a:pt x="177035" y="0"/>
                      </a:cubicBezTo>
                    </a:path>
                  </a:pathLst>
                </a:custGeom>
                <a:noFill/>
                <a:ln w="3902" cap="rnd">
                  <a:solidFill>
                    <a:srgbClr val="F7AD2B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58" name="任意多边形: 形状 1057">
                  <a:extLst>
                    <a:ext uri="{FF2B5EF4-FFF2-40B4-BE49-F238E27FC236}">
                      <a16:creationId xmlns:a16="http://schemas.microsoft.com/office/drawing/2014/main" id="{0557C954-E8EF-0E16-276F-7B412870DACB}"/>
                    </a:ext>
                  </a:extLst>
                </p:cNvPr>
                <p:cNvSpPr/>
                <p:nvPr/>
              </p:nvSpPr>
              <p:spPr>
                <a:xfrm>
                  <a:off x="7303052" y="4725358"/>
                  <a:ext cx="541384" cy="418113"/>
                </a:xfrm>
                <a:custGeom>
                  <a:avLst/>
                  <a:gdLst>
                    <a:gd name="connsiteX0" fmla="*/ 535898 w 541384"/>
                    <a:gd name="connsiteY0" fmla="*/ 275593 h 418113"/>
                    <a:gd name="connsiteX1" fmla="*/ 532198 w 541384"/>
                    <a:gd name="connsiteY1" fmla="*/ 298308 h 418113"/>
                    <a:gd name="connsiteX2" fmla="*/ 521779 w 541384"/>
                    <a:gd name="connsiteY2" fmla="*/ 310396 h 418113"/>
                    <a:gd name="connsiteX3" fmla="*/ 397156 w 541384"/>
                    <a:gd name="connsiteY3" fmla="*/ 403237 h 418113"/>
                    <a:gd name="connsiteX4" fmla="*/ 176514 w 541384"/>
                    <a:gd name="connsiteY4" fmla="*/ 308937 h 418113"/>
                    <a:gd name="connsiteX5" fmla="*/ 147077 w 541384"/>
                    <a:gd name="connsiteY5" fmla="*/ 252304 h 418113"/>
                    <a:gd name="connsiteX6" fmla="*/ 0 w 541384"/>
                    <a:gd name="connsiteY6" fmla="*/ 102987 h 418113"/>
                    <a:gd name="connsiteX7" fmla="*/ 36470 w 541384"/>
                    <a:gd name="connsiteY7" fmla="*/ 32913 h 418113"/>
                    <a:gd name="connsiteX8" fmla="*/ 142805 w 541384"/>
                    <a:gd name="connsiteY8" fmla="*/ 1236 h 418113"/>
                    <a:gd name="connsiteX9" fmla="*/ 155882 w 541384"/>
                    <a:gd name="connsiteY9" fmla="*/ 3320 h 418113"/>
                    <a:gd name="connsiteX10" fmla="*/ 169585 w 541384"/>
                    <a:gd name="connsiteY10" fmla="*/ 6342 h 418113"/>
                    <a:gd name="connsiteX11" fmla="*/ 174794 w 541384"/>
                    <a:gd name="connsiteY11" fmla="*/ 7644 h 418113"/>
                    <a:gd name="connsiteX12" fmla="*/ 180369 w 541384"/>
                    <a:gd name="connsiteY12" fmla="*/ 9207 h 418113"/>
                    <a:gd name="connsiteX13" fmla="*/ 186256 w 541384"/>
                    <a:gd name="connsiteY13" fmla="*/ 10874 h 418113"/>
                    <a:gd name="connsiteX14" fmla="*/ 215797 w 541384"/>
                    <a:gd name="connsiteY14" fmla="*/ 20617 h 418113"/>
                    <a:gd name="connsiteX15" fmla="*/ 222257 w 541384"/>
                    <a:gd name="connsiteY15" fmla="*/ 22909 h 418113"/>
                    <a:gd name="connsiteX16" fmla="*/ 238304 w 541384"/>
                    <a:gd name="connsiteY16" fmla="*/ 28901 h 418113"/>
                    <a:gd name="connsiteX17" fmla="*/ 251746 w 541384"/>
                    <a:gd name="connsiteY17" fmla="*/ 34111 h 418113"/>
                    <a:gd name="connsiteX18" fmla="*/ 261019 w 541384"/>
                    <a:gd name="connsiteY18" fmla="*/ 37758 h 418113"/>
                    <a:gd name="connsiteX19" fmla="*/ 271439 w 541384"/>
                    <a:gd name="connsiteY19" fmla="*/ 41874 h 418113"/>
                    <a:gd name="connsiteX20" fmla="*/ 421799 w 541384"/>
                    <a:gd name="connsiteY20" fmla="*/ 86627 h 418113"/>
                    <a:gd name="connsiteX21" fmla="*/ 437429 w 541384"/>
                    <a:gd name="connsiteY21" fmla="*/ 90066 h 418113"/>
                    <a:gd name="connsiteX22" fmla="*/ 437429 w 541384"/>
                    <a:gd name="connsiteY22" fmla="*/ 90066 h 418113"/>
                    <a:gd name="connsiteX23" fmla="*/ 535898 w 541384"/>
                    <a:gd name="connsiteY23" fmla="*/ 275593 h 41811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</a:cxnLst>
                  <a:rect l="l" t="t" r="r" b="b"/>
                  <a:pathLst>
                    <a:path w="541384" h="418113">
                      <a:moveTo>
                        <a:pt x="535898" y="275593"/>
                      </a:moveTo>
                      <a:cubicBezTo>
                        <a:pt x="535116" y="282522"/>
                        <a:pt x="533866" y="290077"/>
                        <a:pt x="532198" y="298308"/>
                      </a:cubicBezTo>
                      <a:cubicBezTo>
                        <a:pt x="528522" y="302157"/>
                        <a:pt x="525044" y="306192"/>
                        <a:pt x="521779" y="310396"/>
                      </a:cubicBezTo>
                      <a:cubicBezTo>
                        <a:pt x="488664" y="351286"/>
                        <a:pt x="445813" y="383209"/>
                        <a:pt x="397156" y="403237"/>
                      </a:cubicBezTo>
                      <a:cubicBezTo>
                        <a:pt x="321716" y="433090"/>
                        <a:pt x="233511" y="425692"/>
                        <a:pt x="176514" y="308937"/>
                      </a:cubicBezTo>
                      <a:cubicBezTo>
                        <a:pt x="166459" y="288097"/>
                        <a:pt x="156612" y="269445"/>
                        <a:pt x="147077" y="252304"/>
                      </a:cubicBezTo>
                      <a:cubicBezTo>
                        <a:pt x="95811" y="160765"/>
                        <a:pt x="50224" y="116845"/>
                        <a:pt x="0" y="102987"/>
                      </a:cubicBezTo>
                      <a:cubicBezTo>
                        <a:pt x="13754" y="66048"/>
                        <a:pt x="26050" y="40884"/>
                        <a:pt x="36470" y="32913"/>
                      </a:cubicBezTo>
                      <a:cubicBezTo>
                        <a:pt x="72627" y="5300"/>
                        <a:pt x="103783" y="-3557"/>
                        <a:pt x="142805" y="1236"/>
                      </a:cubicBezTo>
                      <a:cubicBezTo>
                        <a:pt x="147077" y="1809"/>
                        <a:pt x="151402" y="2486"/>
                        <a:pt x="155882" y="3320"/>
                      </a:cubicBezTo>
                      <a:cubicBezTo>
                        <a:pt x="160363" y="4154"/>
                        <a:pt x="164896" y="5196"/>
                        <a:pt x="169585" y="6342"/>
                      </a:cubicBezTo>
                      <a:cubicBezTo>
                        <a:pt x="171304" y="6707"/>
                        <a:pt x="173023" y="7175"/>
                        <a:pt x="174794" y="7644"/>
                      </a:cubicBezTo>
                      <a:cubicBezTo>
                        <a:pt x="176566" y="8113"/>
                        <a:pt x="178494" y="8686"/>
                        <a:pt x="180369" y="9207"/>
                      </a:cubicBezTo>
                      <a:lnTo>
                        <a:pt x="186256" y="10874"/>
                      </a:lnTo>
                      <a:cubicBezTo>
                        <a:pt x="195530" y="13653"/>
                        <a:pt x="205377" y="16901"/>
                        <a:pt x="215797" y="20617"/>
                      </a:cubicBezTo>
                      <a:lnTo>
                        <a:pt x="222257" y="22909"/>
                      </a:lnTo>
                      <a:cubicBezTo>
                        <a:pt x="227467" y="24785"/>
                        <a:pt x="232677" y="26765"/>
                        <a:pt x="238304" y="28901"/>
                      </a:cubicBezTo>
                      <a:cubicBezTo>
                        <a:pt x="242628" y="30568"/>
                        <a:pt x="247161" y="32235"/>
                        <a:pt x="251746" y="34111"/>
                      </a:cubicBezTo>
                      <a:cubicBezTo>
                        <a:pt x="254820" y="35257"/>
                        <a:pt x="257841" y="36455"/>
                        <a:pt x="261019" y="37758"/>
                      </a:cubicBezTo>
                      <a:lnTo>
                        <a:pt x="271439" y="41874"/>
                      </a:lnTo>
                      <a:cubicBezTo>
                        <a:pt x="300876" y="53596"/>
                        <a:pt x="339638" y="69330"/>
                        <a:pt x="421799" y="86627"/>
                      </a:cubicBezTo>
                      <a:cubicBezTo>
                        <a:pt x="427270" y="87721"/>
                        <a:pt x="432532" y="88920"/>
                        <a:pt x="437429" y="90066"/>
                      </a:cubicBezTo>
                      <a:lnTo>
                        <a:pt x="437429" y="90066"/>
                      </a:lnTo>
                      <a:cubicBezTo>
                        <a:pt x="533814" y="111948"/>
                        <a:pt x="552726" y="136018"/>
                        <a:pt x="535898" y="275593"/>
                      </a:cubicBezTo>
                      <a:close/>
                    </a:path>
                  </a:pathLst>
                </a:custGeom>
                <a:solidFill>
                  <a:srgbClr val="FFE05C"/>
                </a:solidFill>
                <a:ln w="520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59" name="任意多边形: 形状 1058">
                  <a:extLst>
                    <a:ext uri="{FF2B5EF4-FFF2-40B4-BE49-F238E27FC236}">
                      <a16:creationId xmlns:a16="http://schemas.microsoft.com/office/drawing/2014/main" id="{749F8E12-E8EC-B237-A8FA-9EEB63A077A0}"/>
                    </a:ext>
                  </a:extLst>
                </p:cNvPr>
                <p:cNvSpPr/>
                <p:nvPr/>
              </p:nvSpPr>
              <p:spPr>
                <a:xfrm>
                  <a:off x="7541407" y="4754259"/>
                  <a:ext cx="234606" cy="156821"/>
                </a:xfrm>
                <a:custGeom>
                  <a:avLst/>
                  <a:gdLst>
                    <a:gd name="connsiteX0" fmla="*/ 234607 w 234606"/>
                    <a:gd name="connsiteY0" fmla="*/ 60384 h 156821"/>
                    <a:gd name="connsiteX1" fmla="*/ 112277 w 234606"/>
                    <a:gd name="connsiteY1" fmla="*/ 155674 h 156821"/>
                    <a:gd name="connsiteX2" fmla="*/ 2 w 234606"/>
                    <a:gd name="connsiteY2" fmla="*/ 0 h 156821"/>
                    <a:gd name="connsiteX3" fmla="*/ 33241 w 234606"/>
                    <a:gd name="connsiteY3" fmla="*/ 12921 h 156821"/>
                    <a:gd name="connsiteX4" fmla="*/ 183601 w 234606"/>
                    <a:gd name="connsiteY4" fmla="*/ 57674 h 156821"/>
                    <a:gd name="connsiteX5" fmla="*/ 199231 w 234606"/>
                    <a:gd name="connsiteY5" fmla="*/ 61113 h 156821"/>
                    <a:gd name="connsiteX6" fmla="*/ 199231 w 234606"/>
                    <a:gd name="connsiteY6" fmla="*/ 61113 h 156821"/>
                    <a:gd name="connsiteX7" fmla="*/ 234607 w 234606"/>
                    <a:gd name="connsiteY7" fmla="*/ 60384 h 1568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34606" h="156821">
                      <a:moveTo>
                        <a:pt x="234607" y="60384"/>
                      </a:moveTo>
                      <a:cubicBezTo>
                        <a:pt x="217883" y="111962"/>
                        <a:pt x="176099" y="165365"/>
                        <a:pt x="112277" y="155674"/>
                      </a:cubicBezTo>
                      <a:cubicBezTo>
                        <a:pt x="42619" y="145254"/>
                        <a:pt x="-311" y="73304"/>
                        <a:pt x="2" y="0"/>
                      </a:cubicBezTo>
                      <a:cubicBezTo>
                        <a:pt x="10422" y="3907"/>
                        <a:pt x="21467" y="8284"/>
                        <a:pt x="33241" y="12921"/>
                      </a:cubicBezTo>
                      <a:cubicBezTo>
                        <a:pt x="62678" y="24643"/>
                        <a:pt x="101440" y="40377"/>
                        <a:pt x="183601" y="57674"/>
                      </a:cubicBezTo>
                      <a:cubicBezTo>
                        <a:pt x="189072" y="58768"/>
                        <a:pt x="194334" y="59967"/>
                        <a:pt x="199231" y="61113"/>
                      </a:cubicBezTo>
                      <a:lnTo>
                        <a:pt x="199231" y="61113"/>
                      </a:lnTo>
                      <a:cubicBezTo>
                        <a:pt x="210982" y="59889"/>
                        <a:pt x="222815" y="59645"/>
                        <a:pt x="234607" y="60384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520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60" name="任意多边形: 形状 1059">
                  <a:extLst>
                    <a:ext uri="{FF2B5EF4-FFF2-40B4-BE49-F238E27FC236}">
                      <a16:creationId xmlns:a16="http://schemas.microsoft.com/office/drawing/2014/main" id="{937055DD-00E6-B5F8-9D77-A065A61EA3B6}"/>
                    </a:ext>
                  </a:extLst>
                </p:cNvPr>
                <p:cNvSpPr/>
                <p:nvPr/>
              </p:nvSpPr>
              <p:spPr>
                <a:xfrm>
                  <a:off x="7119453" y="4963700"/>
                  <a:ext cx="419581" cy="608055"/>
                </a:xfrm>
                <a:custGeom>
                  <a:avLst/>
                  <a:gdLst>
                    <a:gd name="connsiteX0" fmla="*/ 390591 w 419581"/>
                    <a:gd name="connsiteY0" fmla="*/ 517663 h 608055"/>
                    <a:gd name="connsiteX1" fmla="*/ 200740 w 419581"/>
                    <a:gd name="connsiteY1" fmla="*/ 589352 h 608055"/>
                    <a:gd name="connsiteX2" fmla="*/ 0 w 419581"/>
                    <a:gd name="connsiteY2" fmla="*/ 608056 h 608055"/>
                    <a:gd name="connsiteX3" fmla="*/ 78618 w 419581"/>
                    <a:gd name="connsiteY3" fmla="*/ 248047 h 608055"/>
                    <a:gd name="connsiteX4" fmla="*/ 141138 w 419581"/>
                    <a:gd name="connsiteY4" fmla="*/ 0 h 608055"/>
                    <a:gd name="connsiteX5" fmla="*/ 265761 w 419581"/>
                    <a:gd name="connsiteY5" fmla="*/ 238877 h 608055"/>
                    <a:gd name="connsiteX6" fmla="*/ 277952 w 419581"/>
                    <a:gd name="connsiteY6" fmla="*/ 350631 h 608055"/>
                    <a:gd name="connsiteX7" fmla="*/ 390591 w 419581"/>
                    <a:gd name="connsiteY7" fmla="*/ 517663 h 6080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419581" h="608055">
                      <a:moveTo>
                        <a:pt x="390591" y="517663"/>
                      </a:moveTo>
                      <a:cubicBezTo>
                        <a:pt x="363135" y="539545"/>
                        <a:pt x="288632" y="569762"/>
                        <a:pt x="200740" y="589352"/>
                      </a:cubicBezTo>
                      <a:cubicBezTo>
                        <a:pt x="129780" y="595135"/>
                        <a:pt x="62676" y="601387"/>
                        <a:pt x="0" y="608056"/>
                      </a:cubicBezTo>
                      <a:cubicBezTo>
                        <a:pt x="11410" y="551944"/>
                        <a:pt x="42305" y="403304"/>
                        <a:pt x="78618" y="248047"/>
                      </a:cubicBezTo>
                      <a:cubicBezTo>
                        <a:pt x="98625" y="162603"/>
                        <a:pt x="120298" y="75128"/>
                        <a:pt x="141138" y="0"/>
                      </a:cubicBezTo>
                      <a:cubicBezTo>
                        <a:pt x="294520" y="21569"/>
                        <a:pt x="335418" y="183964"/>
                        <a:pt x="265761" y="238877"/>
                      </a:cubicBezTo>
                      <a:cubicBezTo>
                        <a:pt x="187611" y="300667"/>
                        <a:pt x="179015" y="351986"/>
                        <a:pt x="277952" y="350631"/>
                      </a:cubicBezTo>
                      <a:cubicBezTo>
                        <a:pt x="376889" y="349276"/>
                        <a:pt x="467907" y="456133"/>
                        <a:pt x="390591" y="517663"/>
                      </a:cubicBezTo>
                      <a:close/>
                    </a:path>
                  </a:pathLst>
                </a:custGeom>
                <a:solidFill>
                  <a:srgbClr val="FCC71F"/>
                </a:solidFill>
                <a:ln w="520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61" name="任意多边形: 形状 1060">
                  <a:extLst>
                    <a:ext uri="{FF2B5EF4-FFF2-40B4-BE49-F238E27FC236}">
                      <a16:creationId xmlns:a16="http://schemas.microsoft.com/office/drawing/2014/main" id="{B3718E91-D4AA-CA9C-D5E3-A69DEB71EFC2}"/>
                    </a:ext>
                  </a:extLst>
                </p:cNvPr>
                <p:cNvSpPr/>
                <p:nvPr/>
              </p:nvSpPr>
              <p:spPr>
                <a:xfrm>
                  <a:off x="7574628" y="4552733"/>
                  <a:ext cx="180561" cy="325537"/>
                </a:xfrm>
                <a:custGeom>
                  <a:avLst/>
                  <a:gdLst>
                    <a:gd name="connsiteX0" fmla="*/ 179972 w 180561"/>
                    <a:gd name="connsiteY0" fmla="*/ 64243 h 325537"/>
                    <a:gd name="connsiteX1" fmla="*/ 177784 w 180561"/>
                    <a:gd name="connsiteY1" fmla="*/ 85395 h 325537"/>
                    <a:gd name="connsiteX2" fmla="*/ 168458 w 180561"/>
                    <a:gd name="connsiteY2" fmla="*/ 216374 h 325537"/>
                    <a:gd name="connsiteX3" fmla="*/ 169709 w 180561"/>
                    <a:gd name="connsiteY3" fmla="*/ 270610 h 325537"/>
                    <a:gd name="connsiteX4" fmla="*/ 58476 w 180561"/>
                    <a:gd name="connsiteY4" fmla="*/ 317500 h 325537"/>
                    <a:gd name="connsiteX5" fmla="*/ 20 w 180561"/>
                    <a:gd name="connsiteY5" fmla="*/ 214603 h 325537"/>
                    <a:gd name="connsiteX6" fmla="*/ 35604 w 180561"/>
                    <a:gd name="connsiteY6" fmla="*/ 39913 h 325537"/>
                    <a:gd name="connsiteX7" fmla="*/ 179972 w 180561"/>
                    <a:gd name="connsiteY7" fmla="*/ 64243 h 3255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80561" h="325537">
                      <a:moveTo>
                        <a:pt x="179972" y="64243"/>
                      </a:moveTo>
                      <a:cubicBezTo>
                        <a:pt x="179243" y="71641"/>
                        <a:pt x="178461" y="78675"/>
                        <a:pt x="177784" y="85395"/>
                      </a:cubicBezTo>
                      <a:cubicBezTo>
                        <a:pt x="171636" y="145519"/>
                        <a:pt x="168875" y="182457"/>
                        <a:pt x="168458" y="216374"/>
                      </a:cubicBezTo>
                      <a:cubicBezTo>
                        <a:pt x="168458" y="234296"/>
                        <a:pt x="168458" y="251385"/>
                        <a:pt x="169709" y="270610"/>
                      </a:cubicBezTo>
                      <a:cubicBezTo>
                        <a:pt x="169709" y="270610"/>
                        <a:pt x="145326" y="350635"/>
                        <a:pt x="58476" y="317500"/>
                      </a:cubicBezTo>
                      <a:cubicBezTo>
                        <a:pt x="-2793" y="294055"/>
                        <a:pt x="20" y="214603"/>
                        <a:pt x="20" y="214603"/>
                      </a:cubicBezTo>
                      <a:cubicBezTo>
                        <a:pt x="17943" y="157773"/>
                        <a:pt x="29869" y="99224"/>
                        <a:pt x="35604" y="39913"/>
                      </a:cubicBezTo>
                      <a:cubicBezTo>
                        <a:pt x="37688" y="10164"/>
                        <a:pt x="191226" y="-43395"/>
                        <a:pt x="179972" y="64243"/>
                      </a:cubicBezTo>
                      <a:close/>
                    </a:path>
                  </a:pathLst>
                </a:custGeom>
                <a:solidFill>
                  <a:srgbClr val="FEBD9D"/>
                </a:solidFill>
                <a:ln w="520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62" name="任意多边形: 形状 1061">
                  <a:extLst>
                    <a:ext uri="{FF2B5EF4-FFF2-40B4-BE49-F238E27FC236}">
                      <a16:creationId xmlns:a16="http://schemas.microsoft.com/office/drawing/2014/main" id="{ABF6C415-50A9-6262-E06A-A01FE94462DD}"/>
                    </a:ext>
                  </a:extLst>
                </p:cNvPr>
                <p:cNvSpPr/>
                <p:nvPr/>
              </p:nvSpPr>
              <p:spPr>
                <a:xfrm>
                  <a:off x="7661907" y="4628164"/>
                  <a:ext cx="90505" cy="143358"/>
                </a:xfrm>
                <a:custGeom>
                  <a:avLst/>
                  <a:gdLst>
                    <a:gd name="connsiteX0" fmla="*/ 90505 w 90505"/>
                    <a:gd name="connsiteY0" fmla="*/ 9965 h 143358"/>
                    <a:gd name="connsiteX1" fmla="*/ 81179 w 90505"/>
                    <a:gd name="connsiteY1" fmla="*/ 140943 h 143358"/>
                    <a:gd name="connsiteX2" fmla="*/ 8240 w 90505"/>
                    <a:gd name="connsiteY2" fmla="*/ 33983 h 143358"/>
                    <a:gd name="connsiteX3" fmla="*/ 90505 w 90505"/>
                    <a:gd name="connsiteY3" fmla="*/ 9965 h 1433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0505" h="143358">
                      <a:moveTo>
                        <a:pt x="90505" y="9965"/>
                      </a:moveTo>
                      <a:cubicBezTo>
                        <a:pt x="84357" y="70088"/>
                        <a:pt x="81596" y="107026"/>
                        <a:pt x="81179" y="140943"/>
                      </a:cubicBezTo>
                      <a:cubicBezTo>
                        <a:pt x="31372" y="156052"/>
                        <a:pt x="-20519" y="97857"/>
                        <a:pt x="8240" y="33983"/>
                      </a:cubicBezTo>
                      <a:cubicBezTo>
                        <a:pt x="29080" y="-11292"/>
                        <a:pt x="66383" y="-2331"/>
                        <a:pt x="90505" y="9965"/>
                      </a:cubicBezTo>
                      <a:close/>
                    </a:path>
                  </a:pathLst>
                </a:custGeom>
                <a:solidFill>
                  <a:srgbClr val="F4A789"/>
                </a:solidFill>
                <a:ln w="520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63" name="任意多边形: 形状 1062">
                  <a:extLst>
                    <a:ext uri="{FF2B5EF4-FFF2-40B4-BE49-F238E27FC236}">
                      <a16:creationId xmlns:a16="http://schemas.microsoft.com/office/drawing/2014/main" id="{A19B4358-8537-9033-EC6E-C0842672CD8C}"/>
                    </a:ext>
                  </a:extLst>
                </p:cNvPr>
                <p:cNvSpPr/>
                <p:nvPr/>
              </p:nvSpPr>
              <p:spPr>
                <a:xfrm>
                  <a:off x="7787892" y="5184655"/>
                  <a:ext cx="261175" cy="155361"/>
                </a:xfrm>
                <a:custGeom>
                  <a:avLst/>
                  <a:gdLst>
                    <a:gd name="connsiteX0" fmla="*/ 261176 w 261175"/>
                    <a:gd name="connsiteY0" fmla="*/ 28394 h 155361"/>
                    <a:gd name="connsiteX1" fmla="*/ 18547 w 261175"/>
                    <a:gd name="connsiteY1" fmla="*/ 155361 h 155361"/>
                    <a:gd name="connsiteX2" fmla="*/ 0 w 261175"/>
                    <a:gd name="connsiteY2" fmla="*/ 118527 h 155361"/>
                    <a:gd name="connsiteX3" fmla="*/ 247942 w 261175"/>
                    <a:gd name="connsiteY3" fmla="*/ 0 h 155361"/>
                    <a:gd name="connsiteX4" fmla="*/ 261176 w 261175"/>
                    <a:gd name="connsiteY4" fmla="*/ 28394 h 1553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61175" h="155361">
                      <a:moveTo>
                        <a:pt x="261176" y="28394"/>
                      </a:moveTo>
                      <a:cubicBezTo>
                        <a:pt x="261176" y="28394"/>
                        <a:pt x="128843" y="130770"/>
                        <a:pt x="18547" y="155361"/>
                      </a:cubicBezTo>
                      <a:cubicBezTo>
                        <a:pt x="18547" y="155361"/>
                        <a:pt x="11201" y="140669"/>
                        <a:pt x="0" y="118527"/>
                      </a:cubicBezTo>
                      <a:cubicBezTo>
                        <a:pt x="90653" y="87267"/>
                        <a:pt x="185579" y="41680"/>
                        <a:pt x="247942" y="0"/>
                      </a:cubicBezTo>
                      <a:cubicBezTo>
                        <a:pt x="256278" y="17766"/>
                        <a:pt x="261176" y="28394"/>
                        <a:pt x="261176" y="28394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520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012" name="图形 236">
                <a:extLst>
                  <a:ext uri="{FF2B5EF4-FFF2-40B4-BE49-F238E27FC236}">
                    <a16:creationId xmlns:a16="http://schemas.microsoft.com/office/drawing/2014/main" id="{5E79B161-BAA0-E587-06E1-7F41B77C1DC4}"/>
                  </a:ext>
                </a:extLst>
              </p:cNvPr>
              <p:cNvGrpSpPr/>
              <p:nvPr/>
            </p:nvGrpSpPr>
            <p:grpSpPr>
              <a:xfrm>
                <a:off x="7519017" y="4389657"/>
                <a:ext cx="290392" cy="328778"/>
                <a:chOff x="7519017" y="4389657"/>
                <a:chExt cx="290392" cy="328778"/>
              </a:xfrm>
            </p:grpSpPr>
            <p:sp>
              <p:nvSpPr>
                <p:cNvPr id="1036" name="任意多边形: 形状 1035">
                  <a:extLst>
                    <a:ext uri="{FF2B5EF4-FFF2-40B4-BE49-F238E27FC236}">
                      <a16:creationId xmlns:a16="http://schemas.microsoft.com/office/drawing/2014/main" id="{4B602E12-9E47-AA9F-DD53-1506DDDDAD18}"/>
                    </a:ext>
                  </a:extLst>
                </p:cNvPr>
                <p:cNvSpPr/>
                <p:nvPr/>
              </p:nvSpPr>
              <p:spPr>
                <a:xfrm>
                  <a:off x="7561865" y="4432356"/>
                  <a:ext cx="238538" cy="286079"/>
                </a:xfrm>
                <a:custGeom>
                  <a:avLst/>
                  <a:gdLst>
                    <a:gd name="connsiteX0" fmla="*/ 226756 w 238538"/>
                    <a:gd name="connsiteY0" fmla="*/ 264489 h 286079"/>
                    <a:gd name="connsiteX1" fmla="*/ 64934 w 238538"/>
                    <a:gd name="connsiteY1" fmla="*/ 211608 h 286079"/>
                    <a:gd name="connsiteX2" fmla="*/ 18 w 238538"/>
                    <a:gd name="connsiteY2" fmla="*/ 90111 h 286079"/>
                    <a:gd name="connsiteX3" fmla="*/ 140688 w 238538"/>
                    <a:gd name="connsiteY3" fmla="*/ 14515 h 286079"/>
                    <a:gd name="connsiteX4" fmla="*/ 217326 w 238538"/>
                    <a:gd name="connsiteY4" fmla="*/ 108294 h 286079"/>
                    <a:gd name="connsiteX5" fmla="*/ 231758 w 238538"/>
                    <a:gd name="connsiteY5" fmla="*/ 154506 h 286079"/>
                    <a:gd name="connsiteX6" fmla="*/ 226756 w 238538"/>
                    <a:gd name="connsiteY6" fmla="*/ 264489 h 2860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38538" h="286079">
                      <a:moveTo>
                        <a:pt x="226756" y="264489"/>
                      </a:moveTo>
                      <a:cubicBezTo>
                        <a:pt x="197580" y="302470"/>
                        <a:pt x="145741" y="293613"/>
                        <a:pt x="64934" y="211608"/>
                      </a:cubicBezTo>
                      <a:cubicBezTo>
                        <a:pt x="34352" y="180348"/>
                        <a:pt x="-920" y="129967"/>
                        <a:pt x="18" y="90111"/>
                      </a:cubicBezTo>
                      <a:cubicBezTo>
                        <a:pt x="956" y="50255"/>
                        <a:pt x="49200" y="-33678"/>
                        <a:pt x="140688" y="14515"/>
                      </a:cubicBezTo>
                      <a:cubicBezTo>
                        <a:pt x="176011" y="33166"/>
                        <a:pt x="201279" y="69115"/>
                        <a:pt x="217326" y="108294"/>
                      </a:cubicBezTo>
                      <a:cubicBezTo>
                        <a:pt x="223393" y="123277"/>
                        <a:pt x="228219" y="138734"/>
                        <a:pt x="231758" y="154506"/>
                      </a:cubicBezTo>
                      <a:cubicBezTo>
                        <a:pt x="242438" y="202282"/>
                        <a:pt x="240302" y="246827"/>
                        <a:pt x="226756" y="264489"/>
                      </a:cubicBezTo>
                      <a:close/>
                    </a:path>
                  </a:pathLst>
                </a:custGeom>
                <a:solidFill>
                  <a:srgbClr val="FEBD9D"/>
                </a:solidFill>
                <a:ln w="520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37" name="任意多边形: 形状 1036">
                  <a:extLst>
                    <a:ext uri="{FF2B5EF4-FFF2-40B4-BE49-F238E27FC236}">
                      <a16:creationId xmlns:a16="http://schemas.microsoft.com/office/drawing/2014/main" id="{2A18483E-F091-4700-1ECE-B0F5E5FB9A77}"/>
                    </a:ext>
                  </a:extLst>
                </p:cNvPr>
                <p:cNvSpPr/>
                <p:nvPr/>
              </p:nvSpPr>
              <p:spPr>
                <a:xfrm>
                  <a:off x="7614252" y="4542829"/>
                  <a:ext cx="75408" cy="53436"/>
                </a:xfrm>
                <a:custGeom>
                  <a:avLst/>
                  <a:gdLst>
                    <a:gd name="connsiteX0" fmla="*/ 74338 w 75408"/>
                    <a:gd name="connsiteY0" fmla="*/ 41272 h 53436"/>
                    <a:gd name="connsiteX1" fmla="*/ 28802 w 75408"/>
                    <a:gd name="connsiteY1" fmla="*/ 49140 h 53436"/>
                    <a:gd name="connsiteX2" fmla="*/ 1085 w 75408"/>
                    <a:gd name="connsiteY2" fmla="*/ 12201 h 53436"/>
                    <a:gd name="connsiteX3" fmla="*/ 46621 w 75408"/>
                    <a:gd name="connsiteY3" fmla="*/ 4282 h 53436"/>
                    <a:gd name="connsiteX4" fmla="*/ 74338 w 75408"/>
                    <a:gd name="connsiteY4" fmla="*/ 41272 h 534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5408" h="53436">
                      <a:moveTo>
                        <a:pt x="74338" y="41272"/>
                      </a:moveTo>
                      <a:cubicBezTo>
                        <a:pt x="69388" y="53620"/>
                        <a:pt x="49017" y="57163"/>
                        <a:pt x="28802" y="49140"/>
                      </a:cubicBezTo>
                      <a:cubicBezTo>
                        <a:pt x="8588" y="41116"/>
                        <a:pt x="-3864" y="24549"/>
                        <a:pt x="1085" y="12201"/>
                      </a:cubicBezTo>
                      <a:cubicBezTo>
                        <a:pt x="6035" y="-147"/>
                        <a:pt x="26354" y="-3742"/>
                        <a:pt x="46621" y="4282"/>
                      </a:cubicBezTo>
                      <a:cubicBezTo>
                        <a:pt x="66887" y="12305"/>
                        <a:pt x="79235" y="28873"/>
                        <a:pt x="74338" y="41272"/>
                      </a:cubicBezTo>
                      <a:close/>
                    </a:path>
                  </a:pathLst>
                </a:custGeom>
                <a:solidFill>
                  <a:srgbClr val="F4AF90"/>
                </a:solidFill>
                <a:ln w="520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38" name="任意多边形: 形状 1037">
                  <a:extLst>
                    <a:ext uri="{FF2B5EF4-FFF2-40B4-BE49-F238E27FC236}">
                      <a16:creationId xmlns:a16="http://schemas.microsoft.com/office/drawing/2014/main" id="{D8574523-046F-2104-FB34-4FB1B7C3702C}"/>
                    </a:ext>
                  </a:extLst>
                </p:cNvPr>
                <p:cNvSpPr/>
                <p:nvPr/>
              </p:nvSpPr>
              <p:spPr>
                <a:xfrm>
                  <a:off x="7759861" y="4540546"/>
                  <a:ext cx="33605" cy="48949"/>
                </a:xfrm>
                <a:custGeom>
                  <a:avLst/>
                  <a:gdLst>
                    <a:gd name="connsiteX0" fmla="*/ 33605 w 33605"/>
                    <a:gd name="connsiteY0" fmla="*/ 46212 h 48949"/>
                    <a:gd name="connsiteX1" fmla="*/ 3127 w 33605"/>
                    <a:gd name="connsiteY1" fmla="*/ 42044 h 48949"/>
                    <a:gd name="connsiteX2" fmla="*/ 19174 w 33605"/>
                    <a:gd name="connsiteY2" fmla="*/ 0 h 48949"/>
                    <a:gd name="connsiteX3" fmla="*/ 33605 w 33605"/>
                    <a:gd name="connsiteY3" fmla="*/ 46212 h 489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3605" h="48949">
                      <a:moveTo>
                        <a:pt x="33605" y="46212"/>
                      </a:moveTo>
                      <a:cubicBezTo>
                        <a:pt x="20893" y="50901"/>
                        <a:pt x="8754" y="49599"/>
                        <a:pt x="3127" y="42044"/>
                      </a:cubicBezTo>
                      <a:cubicBezTo>
                        <a:pt x="-4636" y="31625"/>
                        <a:pt x="2554" y="13025"/>
                        <a:pt x="19174" y="0"/>
                      </a:cubicBezTo>
                      <a:cubicBezTo>
                        <a:pt x="25240" y="14983"/>
                        <a:pt x="30067" y="30440"/>
                        <a:pt x="33605" y="46212"/>
                      </a:cubicBezTo>
                      <a:close/>
                    </a:path>
                  </a:pathLst>
                </a:custGeom>
                <a:solidFill>
                  <a:srgbClr val="F4AF90"/>
                </a:solidFill>
                <a:ln w="520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39" name="任意多边形: 形状 1038">
                  <a:extLst>
                    <a:ext uri="{FF2B5EF4-FFF2-40B4-BE49-F238E27FC236}">
                      <a16:creationId xmlns:a16="http://schemas.microsoft.com/office/drawing/2014/main" id="{9F1080F8-28A2-BEB5-C677-CB20B0B2FB10}"/>
                    </a:ext>
                  </a:extLst>
                </p:cNvPr>
                <p:cNvSpPr/>
                <p:nvPr/>
              </p:nvSpPr>
              <p:spPr>
                <a:xfrm>
                  <a:off x="7736261" y="4478599"/>
                  <a:ext cx="73147" cy="73147"/>
                </a:xfrm>
                <a:custGeom>
                  <a:avLst/>
                  <a:gdLst>
                    <a:gd name="connsiteX0" fmla="*/ 73148 w 73147"/>
                    <a:gd name="connsiteY0" fmla="*/ 36574 h 73147"/>
                    <a:gd name="connsiteX1" fmla="*/ 36574 w 73147"/>
                    <a:gd name="connsiteY1" fmla="*/ 73148 h 73147"/>
                    <a:gd name="connsiteX2" fmla="*/ 0 w 73147"/>
                    <a:gd name="connsiteY2" fmla="*/ 36574 h 73147"/>
                    <a:gd name="connsiteX3" fmla="*/ 36574 w 73147"/>
                    <a:gd name="connsiteY3" fmla="*/ 0 h 73147"/>
                    <a:gd name="connsiteX4" fmla="*/ 73148 w 73147"/>
                    <a:gd name="connsiteY4" fmla="*/ 36574 h 731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3147" h="73147">
                      <a:moveTo>
                        <a:pt x="73148" y="36574"/>
                      </a:moveTo>
                      <a:cubicBezTo>
                        <a:pt x="73148" y="56773"/>
                        <a:pt x="56773" y="73148"/>
                        <a:pt x="36574" y="73148"/>
                      </a:cubicBezTo>
                      <a:cubicBezTo>
                        <a:pt x="16375" y="73148"/>
                        <a:pt x="0" y="56773"/>
                        <a:pt x="0" y="36574"/>
                      </a:cubicBezTo>
                      <a:cubicBezTo>
                        <a:pt x="0" y="16375"/>
                        <a:pt x="16375" y="0"/>
                        <a:pt x="36574" y="0"/>
                      </a:cubicBezTo>
                      <a:cubicBezTo>
                        <a:pt x="56773" y="0"/>
                        <a:pt x="73148" y="16375"/>
                        <a:pt x="73148" y="36574"/>
                      </a:cubicBezTo>
                      <a:close/>
                    </a:path>
                  </a:pathLst>
                </a:custGeom>
                <a:noFill/>
                <a:ln w="5203" cap="flat">
                  <a:solidFill>
                    <a:srgbClr val="683F1D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40" name="任意多边形: 形状 1039">
                  <a:extLst>
                    <a:ext uri="{FF2B5EF4-FFF2-40B4-BE49-F238E27FC236}">
                      <a16:creationId xmlns:a16="http://schemas.microsoft.com/office/drawing/2014/main" id="{F593D0FA-C788-97C9-0E49-A1225DB69D27}"/>
                    </a:ext>
                  </a:extLst>
                </p:cNvPr>
                <p:cNvSpPr/>
                <p:nvPr/>
              </p:nvSpPr>
              <p:spPr>
                <a:xfrm>
                  <a:off x="7691351" y="4527104"/>
                  <a:ext cx="15213" cy="15213"/>
                </a:xfrm>
                <a:custGeom>
                  <a:avLst/>
                  <a:gdLst>
                    <a:gd name="connsiteX0" fmla="*/ 0 w 15213"/>
                    <a:gd name="connsiteY0" fmla="*/ 7554 h 15213"/>
                    <a:gd name="connsiteX1" fmla="*/ 7554 w 15213"/>
                    <a:gd name="connsiteY1" fmla="*/ 15213 h 15213"/>
                    <a:gd name="connsiteX2" fmla="*/ 15213 w 15213"/>
                    <a:gd name="connsiteY2" fmla="*/ 7659 h 15213"/>
                    <a:gd name="connsiteX3" fmla="*/ 7659 w 15213"/>
                    <a:gd name="connsiteY3" fmla="*/ 0 h 15213"/>
                    <a:gd name="connsiteX4" fmla="*/ 7607 w 15213"/>
                    <a:gd name="connsiteY4" fmla="*/ 0 h 15213"/>
                    <a:gd name="connsiteX5" fmla="*/ 0 w 15213"/>
                    <a:gd name="connsiteY5" fmla="*/ 7555 h 1521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5213" h="15213">
                      <a:moveTo>
                        <a:pt x="0" y="7554"/>
                      </a:moveTo>
                      <a:cubicBezTo>
                        <a:pt x="-29" y="11755"/>
                        <a:pt x="3354" y="15184"/>
                        <a:pt x="7554" y="15213"/>
                      </a:cubicBezTo>
                      <a:cubicBezTo>
                        <a:pt x="11755" y="15242"/>
                        <a:pt x="15184" y="11859"/>
                        <a:pt x="15213" y="7659"/>
                      </a:cubicBezTo>
                      <a:cubicBezTo>
                        <a:pt x="15242" y="3458"/>
                        <a:pt x="11860" y="29"/>
                        <a:pt x="7659" y="0"/>
                      </a:cubicBezTo>
                      <a:cubicBezTo>
                        <a:pt x="7641" y="0"/>
                        <a:pt x="7624" y="0"/>
                        <a:pt x="7607" y="0"/>
                      </a:cubicBezTo>
                      <a:cubicBezTo>
                        <a:pt x="3426" y="0"/>
                        <a:pt x="29" y="3374"/>
                        <a:pt x="0" y="7555"/>
                      </a:cubicBezTo>
                      <a:close/>
                    </a:path>
                  </a:pathLst>
                </a:custGeom>
                <a:solidFill>
                  <a:srgbClr val="683F1D"/>
                </a:solidFill>
                <a:ln w="520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41" name="任意多边形: 形状 1040">
                  <a:extLst>
                    <a:ext uri="{FF2B5EF4-FFF2-40B4-BE49-F238E27FC236}">
                      <a16:creationId xmlns:a16="http://schemas.microsoft.com/office/drawing/2014/main" id="{9FCF848C-C156-B0CA-D3A2-E7987E41181F}"/>
                    </a:ext>
                  </a:extLst>
                </p:cNvPr>
                <p:cNvSpPr/>
                <p:nvPr/>
              </p:nvSpPr>
              <p:spPr>
                <a:xfrm>
                  <a:off x="7744337" y="4515174"/>
                  <a:ext cx="15213" cy="15213"/>
                </a:xfrm>
                <a:custGeom>
                  <a:avLst/>
                  <a:gdLst>
                    <a:gd name="connsiteX0" fmla="*/ 0 w 15213"/>
                    <a:gd name="connsiteY0" fmla="*/ 7607 h 15213"/>
                    <a:gd name="connsiteX1" fmla="*/ 7607 w 15213"/>
                    <a:gd name="connsiteY1" fmla="*/ 15213 h 15213"/>
                    <a:gd name="connsiteX2" fmla="*/ 15213 w 15213"/>
                    <a:gd name="connsiteY2" fmla="*/ 7607 h 15213"/>
                    <a:gd name="connsiteX3" fmla="*/ 7607 w 15213"/>
                    <a:gd name="connsiteY3" fmla="*/ 0 h 15213"/>
                    <a:gd name="connsiteX4" fmla="*/ 0 w 15213"/>
                    <a:gd name="connsiteY4" fmla="*/ 7607 h 1521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5213" h="15213">
                      <a:moveTo>
                        <a:pt x="0" y="7607"/>
                      </a:moveTo>
                      <a:cubicBezTo>
                        <a:pt x="0" y="11807"/>
                        <a:pt x="3406" y="15213"/>
                        <a:pt x="7607" y="15213"/>
                      </a:cubicBezTo>
                      <a:cubicBezTo>
                        <a:pt x="11808" y="15213"/>
                        <a:pt x="15213" y="11807"/>
                        <a:pt x="15213" y="7607"/>
                      </a:cubicBezTo>
                      <a:cubicBezTo>
                        <a:pt x="15213" y="3406"/>
                        <a:pt x="11808" y="0"/>
                        <a:pt x="7607" y="0"/>
                      </a:cubicBezTo>
                      <a:cubicBezTo>
                        <a:pt x="3406" y="0"/>
                        <a:pt x="0" y="3406"/>
                        <a:pt x="0" y="7607"/>
                      </a:cubicBezTo>
                      <a:close/>
                    </a:path>
                  </a:pathLst>
                </a:custGeom>
                <a:solidFill>
                  <a:srgbClr val="683F1D"/>
                </a:solidFill>
                <a:ln w="520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42" name="任意多边形: 形状 1041">
                  <a:extLst>
                    <a:ext uri="{FF2B5EF4-FFF2-40B4-BE49-F238E27FC236}">
                      <a16:creationId xmlns:a16="http://schemas.microsoft.com/office/drawing/2014/main" id="{0225FC53-79F9-EDCE-1C6D-D755998C5BFE}"/>
                    </a:ext>
                  </a:extLst>
                </p:cNvPr>
                <p:cNvSpPr/>
                <p:nvPr/>
              </p:nvSpPr>
              <p:spPr>
                <a:xfrm>
                  <a:off x="7574706" y="4577541"/>
                  <a:ext cx="62308" cy="67550"/>
                </a:xfrm>
                <a:custGeom>
                  <a:avLst/>
                  <a:gdLst>
                    <a:gd name="connsiteX0" fmla="*/ 59700 w 62308"/>
                    <a:gd name="connsiteY0" fmla="*/ 61004 h 67550"/>
                    <a:gd name="connsiteX1" fmla="*/ 2078 w 62308"/>
                    <a:gd name="connsiteY1" fmla="*/ 42040 h 67550"/>
                    <a:gd name="connsiteX2" fmla="*/ 36724 w 62308"/>
                    <a:gd name="connsiteY2" fmla="*/ 360 h 67550"/>
                    <a:gd name="connsiteX3" fmla="*/ 59700 w 62308"/>
                    <a:gd name="connsiteY3" fmla="*/ 61004 h 675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2308" h="67550">
                      <a:moveTo>
                        <a:pt x="59700" y="61004"/>
                      </a:moveTo>
                      <a:cubicBezTo>
                        <a:pt x="41049" y="71737"/>
                        <a:pt x="12081" y="71737"/>
                        <a:pt x="2078" y="42040"/>
                      </a:cubicBezTo>
                      <a:cubicBezTo>
                        <a:pt x="-7925" y="12343"/>
                        <a:pt x="20574" y="-2558"/>
                        <a:pt x="36724" y="360"/>
                      </a:cubicBezTo>
                      <a:cubicBezTo>
                        <a:pt x="56626" y="4007"/>
                        <a:pt x="67672" y="33183"/>
                        <a:pt x="59700" y="61004"/>
                      </a:cubicBezTo>
                      <a:close/>
                    </a:path>
                  </a:pathLst>
                </a:custGeom>
                <a:solidFill>
                  <a:srgbClr val="FEBD9D"/>
                </a:solidFill>
                <a:ln w="520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43" name="任意多边形: 形状 1042">
                  <a:extLst>
                    <a:ext uri="{FF2B5EF4-FFF2-40B4-BE49-F238E27FC236}">
                      <a16:creationId xmlns:a16="http://schemas.microsoft.com/office/drawing/2014/main" id="{917D4CF0-0714-0828-C3DE-4CE1035EA734}"/>
                    </a:ext>
                  </a:extLst>
                </p:cNvPr>
                <p:cNvSpPr/>
                <p:nvPr/>
              </p:nvSpPr>
              <p:spPr>
                <a:xfrm>
                  <a:off x="7586214" y="4597390"/>
                  <a:ext cx="38241" cy="16408"/>
                </a:xfrm>
                <a:custGeom>
                  <a:avLst/>
                  <a:gdLst>
                    <a:gd name="connsiteX0" fmla="*/ 38241 w 38241"/>
                    <a:gd name="connsiteY0" fmla="*/ 13960 h 16408"/>
                    <a:gd name="connsiteX1" fmla="*/ 0 w 38241"/>
                    <a:gd name="connsiteY1" fmla="*/ 16408 h 164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38241" h="16408">
                      <a:moveTo>
                        <a:pt x="38241" y="13960"/>
                      </a:moveTo>
                      <a:cubicBezTo>
                        <a:pt x="29176" y="-3233"/>
                        <a:pt x="8701" y="-6880"/>
                        <a:pt x="0" y="16408"/>
                      </a:cubicBezTo>
                    </a:path>
                  </a:pathLst>
                </a:custGeom>
                <a:noFill/>
                <a:ln w="3902" cap="rnd">
                  <a:solidFill>
                    <a:srgbClr val="EF8A66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44" name="任意多边形: 形状 1043">
                  <a:extLst>
                    <a:ext uri="{FF2B5EF4-FFF2-40B4-BE49-F238E27FC236}">
                      <a16:creationId xmlns:a16="http://schemas.microsoft.com/office/drawing/2014/main" id="{CDCBAF70-1D1A-9738-1E18-3F3486B88C90}"/>
                    </a:ext>
                  </a:extLst>
                </p:cNvPr>
                <p:cNvSpPr/>
                <p:nvPr/>
              </p:nvSpPr>
              <p:spPr>
                <a:xfrm>
                  <a:off x="7600945" y="4602579"/>
                  <a:ext cx="18456" cy="21529"/>
                </a:xfrm>
                <a:custGeom>
                  <a:avLst/>
                  <a:gdLst>
                    <a:gd name="connsiteX0" fmla="*/ 18456 w 18456"/>
                    <a:gd name="connsiteY0" fmla="*/ 1685 h 21529"/>
                    <a:gd name="connsiteX1" fmla="*/ 17414 w 18456"/>
                    <a:gd name="connsiteY1" fmla="*/ 19972 h 215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8456" h="21529">
                      <a:moveTo>
                        <a:pt x="18456" y="1685"/>
                      </a:moveTo>
                      <a:cubicBezTo>
                        <a:pt x="-3686" y="-8266"/>
                        <a:pt x="-8115" y="29507"/>
                        <a:pt x="17414" y="19972"/>
                      </a:cubicBezTo>
                    </a:path>
                  </a:pathLst>
                </a:custGeom>
                <a:noFill/>
                <a:ln w="3902" cap="rnd">
                  <a:solidFill>
                    <a:srgbClr val="EF8A66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45" name="任意多边形: 形状 1044">
                  <a:extLst>
                    <a:ext uri="{FF2B5EF4-FFF2-40B4-BE49-F238E27FC236}">
                      <a16:creationId xmlns:a16="http://schemas.microsoft.com/office/drawing/2014/main" id="{8BD3856F-1063-E993-9C30-833612535F76}"/>
                    </a:ext>
                  </a:extLst>
                </p:cNvPr>
                <p:cNvSpPr/>
                <p:nvPr/>
              </p:nvSpPr>
              <p:spPr>
                <a:xfrm>
                  <a:off x="7519017" y="4389657"/>
                  <a:ext cx="253769" cy="199606"/>
                </a:xfrm>
                <a:custGeom>
                  <a:avLst/>
                  <a:gdLst>
                    <a:gd name="connsiteX0" fmla="*/ 248556 w 253769"/>
                    <a:gd name="connsiteY0" fmla="*/ 126610 h 199606"/>
                    <a:gd name="connsiteX1" fmla="*/ 214014 w 253769"/>
                    <a:gd name="connsiteY1" fmla="*/ 79721 h 199606"/>
                    <a:gd name="connsiteX2" fmla="*/ 176502 w 253769"/>
                    <a:gd name="connsiteY2" fmla="*/ 80815 h 199606"/>
                    <a:gd name="connsiteX3" fmla="*/ 134197 w 253769"/>
                    <a:gd name="connsiteY3" fmla="*/ 98529 h 199606"/>
                    <a:gd name="connsiteX4" fmla="*/ 102416 w 253769"/>
                    <a:gd name="connsiteY4" fmla="*/ 75397 h 199606"/>
                    <a:gd name="connsiteX5" fmla="*/ 77148 w 253769"/>
                    <a:gd name="connsiteY5" fmla="*/ 89724 h 199606"/>
                    <a:gd name="connsiteX6" fmla="*/ 96060 w 253769"/>
                    <a:gd name="connsiteY6" fmla="*/ 125100 h 199606"/>
                    <a:gd name="connsiteX7" fmla="*/ 79649 w 253769"/>
                    <a:gd name="connsiteY7" fmla="*/ 199394 h 199606"/>
                    <a:gd name="connsiteX8" fmla="*/ 11919 w 253769"/>
                    <a:gd name="connsiteY8" fmla="*/ 165320 h 199606"/>
                    <a:gd name="connsiteX9" fmla="*/ 10825 w 253769"/>
                    <a:gd name="connsiteY9" fmla="*/ 163758 h 199606"/>
                    <a:gd name="connsiteX10" fmla="*/ 9366 w 253769"/>
                    <a:gd name="connsiteY10" fmla="*/ 101238 h 199606"/>
                    <a:gd name="connsiteX11" fmla="*/ 27810 w 253769"/>
                    <a:gd name="connsiteY11" fmla="*/ 88682 h 199606"/>
                    <a:gd name="connsiteX12" fmla="*/ 122266 w 253769"/>
                    <a:gd name="connsiteY12" fmla="*/ 685 h 199606"/>
                    <a:gd name="connsiteX13" fmla="*/ 165353 w 253769"/>
                    <a:gd name="connsiteY13" fmla="*/ 12720 h 199606"/>
                    <a:gd name="connsiteX14" fmla="*/ 233916 w 253769"/>
                    <a:gd name="connsiteY14" fmla="*/ 40021 h 199606"/>
                    <a:gd name="connsiteX15" fmla="*/ 237928 w 253769"/>
                    <a:gd name="connsiteY15" fmla="*/ 45491 h 199606"/>
                    <a:gd name="connsiteX16" fmla="*/ 248556 w 253769"/>
                    <a:gd name="connsiteY16" fmla="*/ 126610 h 1996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253769" h="199606">
                      <a:moveTo>
                        <a:pt x="248556" y="126610"/>
                      </a:moveTo>
                      <a:cubicBezTo>
                        <a:pt x="239489" y="109318"/>
                        <a:pt x="227841" y="93507"/>
                        <a:pt x="214014" y="79721"/>
                      </a:cubicBezTo>
                      <a:cubicBezTo>
                        <a:pt x="191559" y="92329"/>
                        <a:pt x="176502" y="80815"/>
                        <a:pt x="176502" y="80815"/>
                      </a:cubicBezTo>
                      <a:cubicBezTo>
                        <a:pt x="176502" y="80815"/>
                        <a:pt x="154620" y="104208"/>
                        <a:pt x="134197" y="98529"/>
                      </a:cubicBezTo>
                      <a:cubicBezTo>
                        <a:pt x="113774" y="92850"/>
                        <a:pt x="115285" y="78627"/>
                        <a:pt x="102416" y="75397"/>
                      </a:cubicBezTo>
                      <a:cubicBezTo>
                        <a:pt x="89548" y="72166"/>
                        <a:pt x="77148" y="85816"/>
                        <a:pt x="77148" y="89724"/>
                      </a:cubicBezTo>
                      <a:cubicBezTo>
                        <a:pt x="77148" y="93631"/>
                        <a:pt x="83817" y="96080"/>
                        <a:pt x="96060" y="125100"/>
                      </a:cubicBezTo>
                      <a:cubicBezTo>
                        <a:pt x="108304" y="154119"/>
                        <a:pt x="104657" y="194809"/>
                        <a:pt x="79649" y="199394"/>
                      </a:cubicBezTo>
                      <a:cubicBezTo>
                        <a:pt x="71677" y="200853"/>
                        <a:pt x="31821" y="195382"/>
                        <a:pt x="11919" y="165320"/>
                      </a:cubicBezTo>
                      <a:cubicBezTo>
                        <a:pt x="11520" y="164825"/>
                        <a:pt x="11154" y="164302"/>
                        <a:pt x="10825" y="163758"/>
                      </a:cubicBezTo>
                      <a:cubicBezTo>
                        <a:pt x="-8608" y="132237"/>
                        <a:pt x="2750" y="109574"/>
                        <a:pt x="9366" y="101238"/>
                      </a:cubicBezTo>
                      <a:cubicBezTo>
                        <a:pt x="15983" y="92902"/>
                        <a:pt x="26351" y="96601"/>
                        <a:pt x="27810" y="88682"/>
                      </a:cubicBezTo>
                      <a:cubicBezTo>
                        <a:pt x="36250" y="43616"/>
                        <a:pt x="77773" y="4853"/>
                        <a:pt x="122266" y="685"/>
                      </a:cubicBezTo>
                      <a:cubicBezTo>
                        <a:pt x="166759" y="-3483"/>
                        <a:pt x="165353" y="12720"/>
                        <a:pt x="165353" y="12720"/>
                      </a:cubicBezTo>
                      <a:cubicBezTo>
                        <a:pt x="165353" y="12720"/>
                        <a:pt x="209794" y="9334"/>
                        <a:pt x="233916" y="40021"/>
                      </a:cubicBezTo>
                      <a:cubicBezTo>
                        <a:pt x="235375" y="41844"/>
                        <a:pt x="236729" y="43668"/>
                        <a:pt x="237928" y="45491"/>
                      </a:cubicBezTo>
                      <a:cubicBezTo>
                        <a:pt x="254286" y="69257"/>
                        <a:pt x="258239" y="99432"/>
                        <a:pt x="248556" y="126610"/>
                      </a:cubicBezTo>
                      <a:close/>
                    </a:path>
                  </a:pathLst>
                </a:custGeom>
                <a:solidFill>
                  <a:srgbClr val="7F542D"/>
                </a:solidFill>
                <a:ln w="520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46" name="任意多边形: 形状 1045">
                  <a:extLst>
                    <a:ext uri="{FF2B5EF4-FFF2-40B4-BE49-F238E27FC236}">
                      <a16:creationId xmlns:a16="http://schemas.microsoft.com/office/drawing/2014/main" id="{B23566AB-E3D5-0306-F7B4-2848152E309E}"/>
                    </a:ext>
                  </a:extLst>
                </p:cNvPr>
                <p:cNvSpPr/>
                <p:nvPr/>
              </p:nvSpPr>
              <p:spPr>
                <a:xfrm>
                  <a:off x="7530936" y="4428672"/>
                  <a:ext cx="241850" cy="160592"/>
                </a:xfrm>
                <a:custGeom>
                  <a:avLst/>
                  <a:gdLst>
                    <a:gd name="connsiteX0" fmla="*/ 236637 w 241850"/>
                    <a:gd name="connsiteY0" fmla="*/ 87596 h 160592"/>
                    <a:gd name="connsiteX1" fmla="*/ 202095 w 241850"/>
                    <a:gd name="connsiteY1" fmla="*/ 40706 h 160592"/>
                    <a:gd name="connsiteX2" fmla="*/ 164583 w 241850"/>
                    <a:gd name="connsiteY2" fmla="*/ 41800 h 160592"/>
                    <a:gd name="connsiteX3" fmla="*/ 122278 w 241850"/>
                    <a:gd name="connsiteY3" fmla="*/ 59514 h 160592"/>
                    <a:gd name="connsiteX4" fmla="*/ 90497 w 241850"/>
                    <a:gd name="connsiteY4" fmla="*/ 36382 h 160592"/>
                    <a:gd name="connsiteX5" fmla="*/ 65229 w 241850"/>
                    <a:gd name="connsiteY5" fmla="*/ 50710 h 160592"/>
                    <a:gd name="connsiteX6" fmla="*/ 84141 w 241850"/>
                    <a:gd name="connsiteY6" fmla="*/ 86085 h 160592"/>
                    <a:gd name="connsiteX7" fmla="*/ 67730 w 241850"/>
                    <a:gd name="connsiteY7" fmla="*/ 160379 h 160592"/>
                    <a:gd name="connsiteX8" fmla="*/ 0 w 241850"/>
                    <a:gd name="connsiteY8" fmla="*/ 126306 h 160592"/>
                    <a:gd name="connsiteX9" fmla="*/ 42670 w 241850"/>
                    <a:gd name="connsiteY9" fmla="*/ 44301 h 160592"/>
                    <a:gd name="connsiteX10" fmla="*/ 119829 w 241850"/>
                    <a:gd name="connsiteY10" fmla="*/ 6112 h 160592"/>
                    <a:gd name="connsiteX11" fmla="*/ 226009 w 241850"/>
                    <a:gd name="connsiteY11" fmla="*/ 6477 h 160592"/>
                    <a:gd name="connsiteX12" fmla="*/ 236637 w 241850"/>
                    <a:gd name="connsiteY12" fmla="*/ 87596 h 1605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41850" h="160592">
                      <a:moveTo>
                        <a:pt x="236637" y="87596"/>
                      </a:moveTo>
                      <a:cubicBezTo>
                        <a:pt x="227569" y="70304"/>
                        <a:pt x="215922" y="54493"/>
                        <a:pt x="202095" y="40706"/>
                      </a:cubicBezTo>
                      <a:cubicBezTo>
                        <a:pt x="179640" y="53315"/>
                        <a:pt x="164583" y="41800"/>
                        <a:pt x="164583" y="41800"/>
                      </a:cubicBezTo>
                      <a:cubicBezTo>
                        <a:pt x="164583" y="41800"/>
                        <a:pt x="142701" y="65193"/>
                        <a:pt x="122278" y="59514"/>
                      </a:cubicBezTo>
                      <a:cubicBezTo>
                        <a:pt x="101855" y="53835"/>
                        <a:pt x="103366" y="39612"/>
                        <a:pt x="90497" y="36382"/>
                      </a:cubicBezTo>
                      <a:cubicBezTo>
                        <a:pt x="77629" y="33152"/>
                        <a:pt x="65229" y="46802"/>
                        <a:pt x="65229" y="50710"/>
                      </a:cubicBezTo>
                      <a:cubicBezTo>
                        <a:pt x="65229" y="54617"/>
                        <a:pt x="71898" y="57066"/>
                        <a:pt x="84141" y="86085"/>
                      </a:cubicBezTo>
                      <a:cubicBezTo>
                        <a:pt x="96384" y="115105"/>
                        <a:pt x="92737" y="155795"/>
                        <a:pt x="67730" y="160379"/>
                      </a:cubicBezTo>
                      <a:cubicBezTo>
                        <a:pt x="59758" y="161838"/>
                        <a:pt x="19902" y="156368"/>
                        <a:pt x="0" y="126306"/>
                      </a:cubicBezTo>
                      <a:cubicBezTo>
                        <a:pt x="52100" y="116616"/>
                        <a:pt x="53819" y="88899"/>
                        <a:pt x="42670" y="44301"/>
                      </a:cubicBezTo>
                      <a:cubicBezTo>
                        <a:pt x="35376" y="14917"/>
                        <a:pt x="89559" y="-12592"/>
                        <a:pt x="119829" y="6112"/>
                      </a:cubicBezTo>
                      <a:cubicBezTo>
                        <a:pt x="138689" y="17834"/>
                        <a:pt x="190476" y="14135"/>
                        <a:pt x="226009" y="6477"/>
                      </a:cubicBezTo>
                      <a:cubicBezTo>
                        <a:pt x="242367" y="30243"/>
                        <a:pt x="246320" y="60418"/>
                        <a:pt x="236637" y="87596"/>
                      </a:cubicBezTo>
                      <a:close/>
                    </a:path>
                  </a:pathLst>
                </a:custGeom>
                <a:solidFill>
                  <a:srgbClr val="704725"/>
                </a:solidFill>
                <a:ln w="520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47" name="任意多边形: 形状 1046">
                  <a:extLst>
                    <a:ext uri="{FF2B5EF4-FFF2-40B4-BE49-F238E27FC236}">
                      <a16:creationId xmlns:a16="http://schemas.microsoft.com/office/drawing/2014/main" id="{C716004E-8776-A4F1-7B93-3C8524E8CC89}"/>
                    </a:ext>
                  </a:extLst>
                </p:cNvPr>
                <p:cNvSpPr/>
                <p:nvPr/>
              </p:nvSpPr>
              <p:spPr>
                <a:xfrm>
                  <a:off x="7632062" y="4402429"/>
                  <a:ext cx="52412" cy="10420"/>
                </a:xfrm>
                <a:custGeom>
                  <a:avLst/>
                  <a:gdLst>
                    <a:gd name="connsiteX0" fmla="*/ 52412 w 52412"/>
                    <a:gd name="connsiteY0" fmla="*/ 1 h 10420"/>
                    <a:gd name="connsiteX1" fmla="*/ 0 w 52412"/>
                    <a:gd name="connsiteY1" fmla="*/ 10420 h 104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52412" h="10420">
                      <a:moveTo>
                        <a:pt x="52412" y="1"/>
                      </a:moveTo>
                      <a:cubicBezTo>
                        <a:pt x="34422" y="-51"/>
                        <a:pt x="16603" y="3492"/>
                        <a:pt x="0" y="10420"/>
                      </a:cubicBezTo>
                    </a:path>
                  </a:pathLst>
                </a:custGeom>
                <a:noFill/>
                <a:ln w="3902" cap="rnd">
                  <a:solidFill>
                    <a:srgbClr val="A56F42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48" name="任意多边形: 形状 1047">
                  <a:extLst>
                    <a:ext uri="{FF2B5EF4-FFF2-40B4-BE49-F238E27FC236}">
                      <a16:creationId xmlns:a16="http://schemas.microsoft.com/office/drawing/2014/main" id="{BD64B8CD-25BC-DBC9-C03E-902315B5DD92}"/>
                    </a:ext>
                  </a:extLst>
                </p:cNvPr>
                <p:cNvSpPr/>
                <p:nvPr/>
              </p:nvSpPr>
              <p:spPr>
                <a:xfrm>
                  <a:off x="7690101" y="4434106"/>
                  <a:ext cx="64499" cy="38887"/>
                </a:xfrm>
                <a:custGeom>
                  <a:avLst/>
                  <a:gdLst>
                    <a:gd name="connsiteX0" fmla="*/ 0 w 64499"/>
                    <a:gd name="connsiteY0" fmla="*/ 0 h 38887"/>
                    <a:gd name="connsiteX1" fmla="*/ 42930 w 64499"/>
                    <a:gd name="connsiteY1" fmla="*/ 35324 h 38887"/>
                    <a:gd name="connsiteX2" fmla="*/ 64499 w 64499"/>
                    <a:gd name="connsiteY2" fmla="*/ 30947 h 3888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64499" h="38887">
                      <a:moveTo>
                        <a:pt x="0" y="0"/>
                      </a:moveTo>
                      <a:cubicBezTo>
                        <a:pt x="8232" y="1459"/>
                        <a:pt x="34177" y="23809"/>
                        <a:pt x="42930" y="35324"/>
                      </a:cubicBezTo>
                      <a:cubicBezTo>
                        <a:pt x="42930" y="35324"/>
                        <a:pt x="57466" y="45744"/>
                        <a:pt x="64499" y="30947"/>
                      </a:cubicBezTo>
                    </a:path>
                  </a:pathLst>
                </a:custGeom>
                <a:noFill/>
                <a:ln w="3902" cap="rnd">
                  <a:solidFill>
                    <a:srgbClr val="A56F42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49" name="任意多边形: 形状 1048">
                  <a:extLst>
                    <a:ext uri="{FF2B5EF4-FFF2-40B4-BE49-F238E27FC236}">
                      <a16:creationId xmlns:a16="http://schemas.microsoft.com/office/drawing/2014/main" id="{298D8816-DFA4-C305-C4D3-A7BDD059399C}"/>
                    </a:ext>
                  </a:extLst>
                </p:cNvPr>
                <p:cNvSpPr/>
                <p:nvPr/>
              </p:nvSpPr>
              <p:spPr>
                <a:xfrm>
                  <a:off x="7642534" y="4443666"/>
                  <a:ext cx="52777" cy="26858"/>
                </a:xfrm>
                <a:custGeom>
                  <a:avLst/>
                  <a:gdLst>
                    <a:gd name="connsiteX0" fmla="*/ 0 w 52777"/>
                    <a:gd name="connsiteY0" fmla="*/ 3674 h 26858"/>
                    <a:gd name="connsiteX1" fmla="*/ 31260 w 52777"/>
                    <a:gd name="connsiteY1" fmla="*/ 9926 h 26858"/>
                    <a:gd name="connsiteX2" fmla="*/ 52777 w 52777"/>
                    <a:gd name="connsiteY2" fmla="*/ 26858 h 268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52777" h="26858">
                      <a:moveTo>
                        <a:pt x="0" y="3674"/>
                      </a:moveTo>
                      <a:cubicBezTo>
                        <a:pt x="7242" y="-2682"/>
                        <a:pt x="21361" y="-911"/>
                        <a:pt x="31260" y="9926"/>
                      </a:cubicBezTo>
                      <a:cubicBezTo>
                        <a:pt x="37588" y="16567"/>
                        <a:pt x="44834" y="22269"/>
                        <a:pt x="52777" y="26858"/>
                      </a:cubicBezTo>
                    </a:path>
                  </a:pathLst>
                </a:custGeom>
                <a:noFill/>
                <a:ln w="3902" cap="rnd">
                  <a:solidFill>
                    <a:srgbClr val="A56F42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50" name="任意多边形: 形状 1049">
                  <a:extLst>
                    <a:ext uri="{FF2B5EF4-FFF2-40B4-BE49-F238E27FC236}">
                      <a16:creationId xmlns:a16="http://schemas.microsoft.com/office/drawing/2014/main" id="{B0AE3CC9-7927-8EDE-50E0-80506D908A0C}"/>
                    </a:ext>
                  </a:extLst>
                </p:cNvPr>
                <p:cNvSpPr/>
                <p:nvPr/>
              </p:nvSpPr>
              <p:spPr>
                <a:xfrm>
                  <a:off x="7713924" y="4498189"/>
                  <a:ext cx="41023" cy="60956"/>
                </a:xfrm>
                <a:custGeom>
                  <a:avLst/>
                  <a:gdLst>
                    <a:gd name="connsiteX0" fmla="*/ 403 w 41023"/>
                    <a:gd name="connsiteY0" fmla="*/ 0 h 60956"/>
                    <a:gd name="connsiteX1" fmla="*/ 17439 w 41023"/>
                    <a:gd name="connsiteY1" fmla="*/ 38971 h 60956"/>
                    <a:gd name="connsiteX2" fmla="*/ 40676 w 41023"/>
                    <a:gd name="connsiteY2" fmla="*/ 60957 h 609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41023" h="60956">
                      <a:moveTo>
                        <a:pt x="403" y="0"/>
                      </a:moveTo>
                      <a:cubicBezTo>
                        <a:pt x="-1942" y="26050"/>
                        <a:pt x="6238" y="38293"/>
                        <a:pt x="17439" y="38971"/>
                      </a:cubicBezTo>
                      <a:cubicBezTo>
                        <a:pt x="28641" y="39648"/>
                        <a:pt x="43489" y="43399"/>
                        <a:pt x="40676" y="60957"/>
                      </a:cubicBezTo>
                    </a:path>
                  </a:pathLst>
                </a:custGeom>
                <a:noFill/>
                <a:ln w="3902" cap="rnd">
                  <a:solidFill>
                    <a:srgbClr val="EF8A66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51" name="任意多边形: 形状 1050">
                  <a:extLst>
                    <a:ext uri="{FF2B5EF4-FFF2-40B4-BE49-F238E27FC236}">
                      <a16:creationId xmlns:a16="http://schemas.microsoft.com/office/drawing/2014/main" id="{2A44A3B1-4F58-C282-86A8-83ED04025A3A}"/>
                    </a:ext>
                  </a:extLst>
                </p:cNvPr>
                <p:cNvSpPr/>
                <p:nvPr/>
              </p:nvSpPr>
              <p:spPr>
                <a:xfrm>
                  <a:off x="7701407" y="4592489"/>
                  <a:ext cx="46889" cy="21491"/>
                </a:xfrm>
                <a:custGeom>
                  <a:avLst/>
                  <a:gdLst>
                    <a:gd name="connsiteX0" fmla="*/ 0 w 46889"/>
                    <a:gd name="connsiteY0" fmla="*/ 0 h 21491"/>
                    <a:gd name="connsiteX1" fmla="*/ 46890 w 46889"/>
                    <a:gd name="connsiteY1" fmla="*/ 3595 h 21491"/>
                    <a:gd name="connsiteX2" fmla="*/ 22351 w 46889"/>
                    <a:gd name="connsiteY2" fmla="*/ 21309 h 21491"/>
                    <a:gd name="connsiteX3" fmla="*/ 0 w 46889"/>
                    <a:gd name="connsiteY3" fmla="*/ 0 h 214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6889" h="21491">
                      <a:moveTo>
                        <a:pt x="0" y="0"/>
                      </a:moveTo>
                      <a:cubicBezTo>
                        <a:pt x="15481" y="2675"/>
                        <a:pt x="31181" y="3879"/>
                        <a:pt x="46890" y="3595"/>
                      </a:cubicBezTo>
                      <a:cubicBezTo>
                        <a:pt x="46890" y="3595"/>
                        <a:pt x="41680" y="23601"/>
                        <a:pt x="22351" y="21309"/>
                      </a:cubicBezTo>
                      <a:cubicBezTo>
                        <a:pt x="11040" y="19863"/>
                        <a:pt x="1983" y="11229"/>
                        <a:pt x="0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3902" cap="rnd">
                  <a:solidFill>
                    <a:srgbClr val="EF8A66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52" name="任意多边形: 形状 1051">
                  <a:extLst>
                    <a:ext uri="{FF2B5EF4-FFF2-40B4-BE49-F238E27FC236}">
                      <a16:creationId xmlns:a16="http://schemas.microsoft.com/office/drawing/2014/main" id="{900E625A-8495-A541-2C46-8652AEF1BC64}"/>
                    </a:ext>
                  </a:extLst>
                </p:cNvPr>
                <p:cNvSpPr/>
                <p:nvPr/>
              </p:nvSpPr>
              <p:spPr>
                <a:xfrm>
                  <a:off x="7650088" y="4506004"/>
                  <a:ext cx="72939" cy="72939"/>
                </a:xfrm>
                <a:custGeom>
                  <a:avLst/>
                  <a:gdLst>
                    <a:gd name="connsiteX0" fmla="*/ 0 w 72939"/>
                    <a:gd name="connsiteY0" fmla="*/ 36470 h 72939"/>
                    <a:gd name="connsiteX1" fmla="*/ 36470 w 72939"/>
                    <a:gd name="connsiteY1" fmla="*/ 72940 h 72939"/>
                    <a:gd name="connsiteX2" fmla="*/ 72940 w 72939"/>
                    <a:gd name="connsiteY2" fmla="*/ 36470 h 72939"/>
                    <a:gd name="connsiteX3" fmla="*/ 36470 w 72939"/>
                    <a:gd name="connsiteY3" fmla="*/ 0 h 72939"/>
                    <a:gd name="connsiteX4" fmla="*/ 0 w 72939"/>
                    <a:gd name="connsiteY4" fmla="*/ 36470 h 729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2939" h="72939">
                      <a:moveTo>
                        <a:pt x="0" y="36470"/>
                      </a:moveTo>
                      <a:cubicBezTo>
                        <a:pt x="0" y="56612"/>
                        <a:pt x="16328" y="72940"/>
                        <a:pt x="36470" y="72940"/>
                      </a:cubicBezTo>
                      <a:cubicBezTo>
                        <a:pt x="56612" y="72940"/>
                        <a:pt x="72940" y="56612"/>
                        <a:pt x="72940" y="36470"/>
                      </a:cubicBezTo>
                      <a:cubicBezTo>
                        <a:pt x="72940" y="16328"/>
                        <a:pt x="56612" y="0"/>
                        <a:pt x="36470" y="0"/>
                      </a:cubicBezTo>
                      <a:cubicBezTo>
                        <a:pt x="16328" y="0"/>
                        <a:pt x="0" y="16328"/>
                        <a:pt x="0" y="36470"/>
                      </a:cubicBezTo>
                      <a:close/>
                    </a:path>
                  </a:pathLst>
                </a:custGeom>
                <a:noFill/>
                <a:ln w="5203" cap="flat">
                  <a:solidFill>
                    <a:srgbClr val="683F1D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53" name="任意多边形: 形状 1052">
                  <a:extLst>
                    <a:ext uri="{FF2B5EF4-FFF2-40B4-BE49-F238E27FC236}">
                      <a16:creationId xmlns:a16="http://schemas.microsoft.com/office/drawing/2014/main" id="{E2DAD919-9653-3839-68E5-35BDB2FD3B89}"/>
                    </a:ext>
                  </a:extLst>
                </p:cNvPr>
                <p:cNvSpPr/>
                <p:nvPr/>
              </p:nvSpPr>
              <p:spPr>
                <a:xfrm>
                  <a:off x="7719945" y="4477454"/>
                  <a:ext cx="36168" cy="14937"/>
                </a:xfrm>
                <a:custGeom>
                  <a:avLst/>
                  <a:gdLst>
                    <a:gd name="connsiteX0" fmla="*/ 9 w 36168"/>
                    <a:gd name="connsiteY0" fmla="*/ 5522 h 14937"/>
                    <a:gd name="connsiteX1" fmla="*/ 36167 w 36168"/>
                    <a:gd name="connsiteY1" fmla="*/ 10315 h 14937"/>
                    <a:gd name="connsiteX2" fmla="*/ 9 w 36168"/>
                    <a:gd name="connsiteY2" fmla="*/ 5522 h 149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36168" h="14937">
                      <a:moveTo>
                        <a:pt x="9" y="5522"/>
                      </a:moveTo>
                      <a:cubicBezTo>
                        <a:pt x="-668" y="18547"/>
                        <a:pt x="35854" y="15942"/>
                        <a:pt x="36167" y="10315"/>
                      </a:cubicBezTo>
                      <a:cubicBezTo>
                        <a:pt x="36479" y="4689"/>
                        <a:pt x="687" y="-6878"/>
                        <a:pt x="9" y="5522"/>
                      </a:cubicBezTo>
                      <a:close/>
                    </a:path>
                  </a:pathLst>
                </a:custGeom>
                <a:solidFill>
                  <a:srgbClr val="7F542D"/>
                </a:solidFill>
                <a:ln w="520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54" name="任意多边形: 形状 1053">
                  <a:extLst>
                    <a:ext uri="{FF2B5EF4-FFF2-40B4-BE49-F238E27FC236}">
                      <a16:creationId xmlns:a16="http://schemas.microsoft.com/office/drawing/2014/main" id="{09AD1138-98E3-5EBC-65CA-9F7090170474}"/>
                    </a:ext>
                  </a:extLst>
                </p:cNvPr>
                <p:cNvSpPr/>
                <p:nvPr/>
              </p:nvSpPr>
              <p:spPr>
                <a:xfrm>
                  <a:off x="7658265" y="4484531"/>
                  <a:ext cx="33140" cy="30648"/>
                </a:xfrm>
                <a:custGeom>
                  <a:avLst/>
                  <a:gdLst>
                    <a:gd name="connsiteX0" fmla="*/ 628 w 33140"/>
                    <a:gd name="connsiteY0" fmla="*/ 28976 h 30648"/>
                    <a:gd name="connsiteX1" fmla="*/ 31887 w 33140"/>
                    <a:gd name="connsiteY1" fmla="*/ 3551 h 30648"/>
                    <a:gd name="connsiteX2" fmla="*/ 628 w 33140"/>
                    <a:gd name="connsiteY2" fmla="*/ 28976 h 306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33140" h="30648">
                      <a:moveTo>
                        <a:pt x="628" y="28976"/>
                      </a:moveTo>
                      <a:cubicBezTo>
                        <a:pt x="4379" y="36478"/>
                        <a:pt x="40223" y="17097"/>
                        <a:pt x="31887" y="3551"/>
                      </a:cubicBezTo>
                      <a:cubicBezTo>
                        <a:pt x="23552" y="-9995"/>
                        <a:pt x="-4530" y="18868"/>
                        <a:pt x="628" y="28976"/>
                      </a:cubicBezTo>
                      <a:close/>
                    </a:path>
                  </a:pathLst>
                </a:custGeom>
                <a:solidFill>
                  <a:srgbClr val="7F542D"/>
                </a:solidFill>
                <a:ln w="520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55" name="任意多边形: 形状 1054">
                  <a:extLst>
                    <a:ext uri="{FF2B5EF4-FFF2-40B4-BE49-F238E27FC236}">
                      <a16:creationId xmlns:a16="http://schemas.microsoft.com/office/drawing/2014/main" id="{9E60CC1E-1279-478D-4E01-506246ACFD89}"/>
                    </a:ext>
                  </a:extLst>
                </p:cNvPr>
                <p:cNvSpPr/>
                <p:nvPr/>
              </p:nvSpPr>
              <p:spPr>
                <a:xfrm>
                  <a:off x="7603615" y="4638546"/>
                  <a:ext cx="30790" cy="6440"/>
                </a:xfrm>
                <a:custGeom>
                  <a:avLst/>
                  <a:gdLst>
                    <a:gd name="connsiteX0" fmla="*/ 30791 w 30790"/>
                    <a:gd name="connsiteY0" fmla="*/ 0 h 6440"/>
                    <a:gd name="connsiteX1" fmla="*/ 0 w 30790"/>
                    <a:gd name="connsiteY1" fmla="*/ 5887 h 64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30790" h="6440">
                      <a:moveTo>
                        <a:pt x="30791" y="0"/>
                      </a:moveTo>
                      <a:cubicBezTo>
                        <a:pt x="21516" y="5461"/>
                        <a:pt x="10636" y="7541"/>
                        <a:pt x="0" y="5887"/>
                      </a:cubicBezTo>
                    </a:path>
                  </a:pathLst>
                </a:custGeom>
                <a:noFill/>
                <a:ln w="3902" cap="rnd">
                  <a:solidFill>
                    <a:srgbClr val="EF8A66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013" name="图形 236">
                <a:extLst>
                  <a:ext uri="{FF2B5EF4-FFF2-40B4-BE49-F238E27FC236}">
                    <a16:creationId xmlns:a16="http://schemas.microsoft.com/office/drawing/2014/main" id="{F2E0F82D-1520-4A0B-2B9D-BB642B06FC4C}"/>
                  </a:ext>
                </a:extLst>
              </p:cNvPr>
              <p:cNvGrpSpPr/>
              <p:nvPr/>
            </p:nvGrpSpPr>
            <p:grpSpPr>
              <a:xfrm>
                <a:off x="6986889" y="4718956"/>
                <a:ext cx="501052" cy="785498"/>
                <a:chOff x="6986889" y="4718956"/>
                <a:chExt cx="501052" cy="785498"/>
              </a:xfrm>
            </p:grpSpPr>
            <p:sp>
              <p:nvSpPr>
                <p:cNvPr id="1030" name="任意多边形: 形状 1029">
                  <a:extLst>
                    <a:ext uri="{FF2B5EF4-FFF2-40B4-BE49-F238E27FC236}">
                      <a16:creationId xmlns:a16="http://schemas.microsoft.com/office/drawing/2014/main" id="{76A5DF7E-C30A-6BAA-09FF-A2B091A6A7E5}"/>
                    </a:ext>
                  </a:extLst>
                </p:cNvPr>
                <p:cNvSpPr/>
                <p:nvPr/>
              </p:nvSpPr>
              <p:spPr>
                <a:xfrm>
                  <a:off x="6986889" y="4719071"/>
                  <a:ext cx="500998" cy="785384"/>
                </a:xfrm>
                <a:custGeom>
                  <a:avLst/>
                  <a:gdLst>
                    <a:gd name="connsiteX0" fmla="*/ 426094 w 500998"/>
                    <a:gd name="connsiteY0" fmla="*/ 325592 h 785384"/>
                    <a:gd name="connsiteX1" fmla="*/ 308505 w 500998"/>
                    <a:gd name="connsiteY1" fmla="*/ 522008 h 785384"/>
                    <a:gd name="connsiteX2" fmla="*/ 73691 w 500998"/>
                    <a:gd name="connsiteY2" fmla="*/ 785372 h 785384"/>
                    <a:gd name="connsiteX3" fmla="*/ 79266 w 500998"/>
                    <a:gd name="connsiteY3" fmla="*/ 420674 h 785384"/>
                    <a:gd name="connsiteX4" fmla="*/ 51549 w 500998"/>
                    <a:gd name="connsiteY4" fmla="*/ 394885 h 785384"/>
                    <a:gd name="connsiteX5" fmla="*/ 209880 w 500998"/>
                    <a:gd name="connsiteY5" fmla="*/ 159081 h 785384"/>
                    <a:gd name="connsiteX6" fmla="*/ 459021 w 500998"/>
                    <a:gd name="connsiteY6" fmla="*/ 7419 h 785384"/>
                    <a:gd name="connsiteX7" fmla="*/ 426094 w 500998"/>
                    <a:gd name="connsiteY7" fmla="*/ 325592 h 7853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500998" h="785384">
                      <a:moveTo>
                        <a:pt x="426094" y="325592"/>
                      </a:moveTo>
                      <a:cubicBezTo>
                        <a:pt x="380090" y="392436"/>
                        <a:pt x="342422" y="459905"/>
                        <a:pt x="308505" y="522008"/>
                      </a:cubicBezTo>
                      <a:cubicBezTo>
                        <a:pt x="224780" y="675233"/>
                        <a:pt x="176901" y="786726"/>
                        <a:pt x="73691" y="785372"/>
                      </a:cubicBezTo>
                      <a:cubicBezTo>
                        <a:pt x="-20453" y="784069"/>
                        <a:pt x="-30508" y="645745"/>
                        <a:pt x="79266" y="420674"/>
                      </a:cubicBezTo>
                      <a:lnTo>
                        <a:pt x="51549" y="394885"/>
                      </a:lnTo>
                      <a:cubicBezTo>
                        <a:pt x="51549" y="394885"/>
                        <a:pt x="132251" y="277243"/>
                        <a:pt x="209880" y="159081"/>
                      </a:cubicBezTo>
                      <a:cubicBezTo>
                        <a:pt x="280006" y="52433"/>
                        <a:pt x="341380" y="-24883"/>
                        <a:pt x="459021" y="7419"/>
                      </a:cubicBezTo>
                      <a:cubicBezTo>
                        <a:pt x="528470" y="26644"/>
                        <a:pt x="507786" y="206336"/>
                        <a:pt x="426094" y="325592"/>
                      </a:cubicBezTo>
                      <a:close/>
                    </a:path>
                  </a:pathLst>
                </a:custGeom>
                <a:solidFill>
                  <a:srgbClr val="FEBD9D"/>
                </a:solidFill>
                <a:ln w="520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31" name="任意多边形: 形状 1030">
                  <a:extLst>
                    <a:ext uri="{FF2B5EF4-FFF2-40B4-BE49-F238E27FC236}">
                      <a16:creationId xmlns:a16="http://schemas.microsoft.com/office/drawing/2014/main" id="{F49E78A8-7F0F-FC7D-24B9-D76F307889CC}"/>
                    </a:ext>
                  </a:extLst>
                </p:cNvPr>
                <p:cNvSpPr/>
                <p:nvPr/>
              </p:nvSpPr>
              <p:spPr>
                <a:xfrm>
                  <a:off x="7038073" y="4719113"/>
                  <a:ext cx="449841" cy="521809"/>
                </a:xfrm>
                <a:custGeom>
                  <a:avLst/>
                  <a:gdLst>
                    <a:gd name="connsiteX0" fmla="*/ 412057 w 449841"/>
                    <a:gd name="connsiteY0" fmla="*/ 258393 h 521809"/>
                    <a:gd name="connsiteX1" fmla="*/ 374909 w 449841"/>
                    <a:gd name="connsiteY1" fmla="*/ 325394 h 521809"/>
                    <a:gd name="connsiteX2" fmla="*/ 279254 w 449841"/>
                    <a:gd name="connsiteY2" fmla="*/ 482057 h 521809"/>
                    <a:gd name="connsiteX3" fmla="*/ 257320 w 449841"/>
                    <a:gd name="connsiteY3" fmla="*/ 521810 h 521809"/>
                    <a:gd name="connsiteX4" fmla="*/ 159998 w 449841"/>
                    <a:gd name="connsiteY4" fmla="*/ 492842 h 521809"/>
                    <a:gd name="connsiteX5" fmla="*/ 27717 w 449841"/>
                    <a:gd name="connsiteY5" fmla="*/ 420684 h 521809"/>
                    <a:gd name="connsiteX6" fmla="*/ 0 w 449841"/>
                    <a:gd name="connsiteY6" fmla="*/ 394895 h 521809"/>
                    <a:gd name="connsiteX7" fmla="*/ 23445 w 449841"/>
                    <a:gd name="connsiteY7" fmla="*/ 360613 h 521809"/>
                    <a:gd name="connsiteX8" fmla="*/ 158331 w 449841"/>
                    <a:gd name="connsiteY8" fmla="*/ 159091 h 521809"/>
                    <a:gd name="connsiteX9" fmla="*/ 193915 w 449841"/>
                    <a:gd name="connsiteY9" fmla="*/ 107252 h 521809"/>
                    <a:gd name="connsiteX10" fmla="*/ 407524 w 449841"/>
                    <a:gd name="connsiteY10" fmla="*/ 7429 h 521809"/>
                    <a:gd name="connsiteX11" fmla="*/ 407524 w 449841"/>
                    <a:gd name="connsiteY11" fmla="*/ 7429 h 521809"/>
                    <a:gd name="connsiteX12" fmla="*/ 412057 w 449841"/>
                    <a:gd name="connsiteY12" fmla="*/ 258393 h 5218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449841" h="521809">
                      <a:moveTo>
                        <a:pt x="412057" y="258393"/>
                      </a:moveTo>
                      <a:cubicBezTo>
                        <a:pt x="401683" y="281783"/>
                        <a:pt x="389252" y="304205"/>
                        <a:pt x="374909" y="325394"/>
                      </a:cubicBezTo>
                      <a:cubicBezTo>
                        <a:pt x="338440" y="378223"/>
                        <a:pt x="307440" y="431417"/>
                        <a:pt x="279254" y="482057"/>
                      </a:cubicBezTo>
                      <a:cubicBezTo>
                        <a:pt x="271700" y="495499"/>
                        <a:pt x="264406" y="508785"/>
                        <a:pt x="257320" y="521810"/>
                      </a:cubicBezTo>
                      <a:cubicBezTo>
                        <a:pt x="224386" y="513898"/>
                        <a:pt x="191899" y="504228"/>
                        <a:pt x="159998" y="492842"/>
                      </a:cubicBezTo>
                      <a:cubicBezTo>
                        <a:pt x="111077" y="474659"/>
                        <a:pt x="61947" y="451162"/>
                        <a:pt x="27717" y="420684"/>
                      </a:cubicBezTo>
                      <a:lnTo>
                        <a:pt x="0" y="394895"/>
                      </a:lnTo>
                      <a:cubicBezTo>
                        <a:pt x="0" y="394895"/>
                        <a:pt x="8857" y="382026"/>
                        <a:pt x="23445" y="360613"/>
                      </a:cubicBezTo>
                      <a:cubicBezTo>
                        <a:pt x="52985" y="317110"/>
                        <a:pt x="106335" y="238231"/>
                        <a:pt x="158331" y="159091"/>
                      </a:cubicBezTo>
                      <a:cubicBezTo>
                        <a:pt x="170314" y="140804"/>
                        <a:pt x="182088" y="123403"/>
                        <a:pt x="193915" y="107252"/>
                      </a:cubicBezTo>
                      <a:cubicBezTo>
                        <a:pt x="251225" y="29103"/>
                        <a:pt x="309993" y="-19350"/>
                        <a:pt x="407524" y="7429"/>
                      </a:cubicBezTo>
                      <a:lnTo>
                        <a:pt x="407524" y="7429"/>
                      </a:lnTo>
                      <a:cubicBezTo>
                        <a:pt x="465355" y="23580"/>
                        <a:pt x="461030" y="148515"/>
                        <a:pt x="412057" y="258393"/>
                      </a:cubicBezTo>
                      <a:close/>
                    </a:path>
                  </a:pathLst>
                </a:custGeom>
                <a:solidFill>
                  <a:srgbClr val="FED81D"/>
                </a:solidFill>
                <a:ln w="520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32" name="任意多边形: 形状 1031">
                  <a:extLst>
                    <a:ext uri="{FF2B5EF4-FFF2-40B4-BE49-F238E27FC236}">
                      <a16:creationId xmlns:a16="http://schemas.microsoft.com/office/drawing/2014/main" id="{CC7E166B-EC7F-7E72-A5A0-D290DD2E7599}"/>
                    </a:ext>
                  </a:extLst>
                </p:cNvPr>
                <p:cNvSpPr/>
                <p:nvPr/>
              </p:nvSpPr>
              <p:spPr>
                <a:xfrm>
                  <a:off x="7038438" y="5079934"/>
                  <a:ext cx="278889" cy="161352"/>
                </a:xfrm>
                <a:custGeom>
                  <a:avLst/>
                  <a:gdLst>
                    <a:gd name="connsiteX0" fmla="*/ 278890 w 278889"/>
                    <a:gd name="connsiteY0" fmla="*/ 121601 h 161352"/>
                    <a:gd name="connsiteX1" fmla="*/ 256956 w 278889"/>
                    <a:gd name="connsiteY1" fmla="*/ 161353 h 161352"/>
                    <a:gd name="connsiteX2" fmla="*/ 27717 w 278889"/>
                    <a:gd name="connsiteY2" fmla="*/ 60071 h 161352"/>
                    <a:gd name="connsiteX3" fmla="*/ 0 w 278889"/>
                    <a:gd name="connsiteY3" fmla="*/ 34282 h 161352"/>
                    <a:gd name="connsiteX4" fmla="*/ 23445 w 278889"/>
                    <a:gd name="connsiteY4" fmla="*/ 0 h 161352"/>
                    <a:gd name="connsiteX5" fmla="*/ 278890 w 278889"/>
                    <a:gd name="connsiteY5" fmla="*/ 121601 h 1613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78889" h="161352">
                      <a:moveTo>
                        <a:pt x="278890" y="121601"/>
                      </a:moveTo>
                      <a:cubicBezTo>
                        <a:pt x="271335" y="135042"/>
                        <a:pt x="264041" y="148328"/>
                        <a:pt x="256956" y="161353"/>
                      </a:cubicBezTo>
                      <a:cubicBezTo>
                        <a:pt x="184850" y="143535"/>
                        <a:pt x="85027" y="111337"/>
                        <a:pt x="27717" y="60071"/>
                      </a:cubicBezTo>
                      <a:lnTo>
                        <a:pt x="0" y="34282"/>
                      </a:lnTo>
                      <a:cubicBezTo>
                        <a:pt x="0" y="34282"/>
                        <a:pt x="8857" y="21413"/>
                        <a:pt x="23445" y="0"/>
                      </a:cubicBezTo>
                      <a:cubicBezTo>
                        <a:pt x="66219" y="46421"/>
                        <a:pt x="123528" y="75961"/>
                        <a:pt x="278890" y="12160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520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33" name="任意多边形: 形状 1032">
                  <a:extLst>
                    <a:ext uri="{FF2B5EF4-FFF2-40B4-BE49-F238E27FC236}">
                      <a16:creationId xmlns:a16="http://schemas.microsoft.com/office/drawing/2014/main" id="{DFF40BE1-3C2C-96DC-887C-3E1A8D8942F6}"/>
                    </a:ext>
                  </a:extLst>
                </p:cNvPr>
                <p:cNvSpPr/>
                <p:nvPr/>
              </p:nvSpPr>
              <p:spPr>
                <a:xfrm>
                  <a:off x="7232197" y="4718956"/>
                  <a:ext cx="255744" cy="258549"/>
                </a:xfrm>
                <a:custGeom>
                  <a:avLst/>
                  <a:gdLst>
                    <a:gd name="connsiteX0" fmla="*/ 217933 w 255744"/>
                    <a:gd name="connsiteY0" fmla="*/ 258550 h 258549"/>
                    <a:gd name="connsiteX1" fmla="*/ 70856 w 255744"/>
                    <a:gd name="connsiteY1" fmla="*/ 109232 h 258549"/>
                    <a:gd name="connsiteX2" fmla="*/ 0 w 255744"/>
                    <a:gd name="connsiteY2" fmla="*/ 107252 h 258549"/>
                    <a:gd name="connsiteX3" fmla="*/ 213609 w 255744"/>
                    <a:gd name="connsiteY3" fmla="*/ 7429 h 258549"/>
                    <a:gd name="connsiteX4" fmla="*/ 213609 w 255744"/>
                    <a:gd name="connsiteY4" fmla="*/ 7429 h 258549"/>
                    <a:gd name="connsiteX5" fmla="*/ 217933 w 255744"/>
                    <a:gd name="connsiteY5" fmla="*/ 258550 h 2585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55744" h="258549">
                      <a:moveTo>
                        <a:pt x="217933" y="258550"/>
                      </a:moveTo>
                      <a:cubicBezTo>
                        <a:pt x="166667" y="167011"/>
                        <a:pt x="121080" y="123091"/>
                        <a:pt x="70856" y="109232"/>
                      </a:cubicBezTo>
                      <a:cubicBezTo>
                        <a:pt x="47683" y="103279"/>
                        <a:pt x="23469" y="102603"/>
                        <a:pt x="0" y="107252"/>
                      </a:cubicBezTo>
                      <a:cubicBezTo>
                        <a:pt x="57310" y="29103"/>
                        <a:pt x="116078" y="-19350"/>
                        <a:pt x="213609" y="7429"/>
                      </a:cubicBezTo>
                      <a:lnTo>
                        <a:pt x="213609" y="7429"/>
                      </a:lnTo>
                      <a:cubicBezTo>
                        <a:pt x="271231" y="23736"/>
                        <a:pt x="266907" y="148672"/>
                        <a:pt x="217933" y="258550"/>
                      </a:cubicBezTo>
                      <a:close/>
                    </a:path>
                  </a:pathLst>
                </a:custGeom>
                <a:solidFill>
                  <a:srgbClr val="FFE05C"/>
                </a:solidFill>
                <a:ln w="520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34" name="任意多边形: 形状 1033">
                  <a:extLst>
                    <a:ext uri="{FF2B5EF4-FFF2-40B4-BE49-F238E27FC236}">
                      <a16:creationId xmlns:a16="http://schemas.microsoft.com/office/drawing/2014/main" id="{E175946C-569C-D2D0-076D-016F5D7F5898}"/>
                    </a:ext>
                  </a:extLst>
                </p:cNvPr>
                <p:cNvSpPr/>
                <p:nvPr/>
              </p:nvSpPr>
              <p:spPr>
                <a:xfrm>
                  <a:off x="7295394" y="4976881"/>
                  <a:ext cx="155048" cy="264145"/>
                </a:xfrm>
                <a:custGeom>
                  <a:avLst/>
                  <a:gdLst>
                    <a:gd name="connsiteX0" fmla="*/ 155049 w 155048"/>
                    <a:gd name="connsiteY0" fmla="*/ 0 h 264145"/>
                    <a:gd name="connsiteX1" fmla="*/ 117589 w 155048"/>
                    <a:gd name="connsiteY1" fmla="*/ 67730 h 264145"/>
                    <a:gd name="connsiteX2" fmla="*/ 0 w 155048"/>
                    <a:gd name="connsiteY2" fmla="*/ 264145 h 2641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55048" h="264145">
                      <a:moveTo>
                        <a:pt x="155049" y="0"/>
                      </a:moveTo>
                      <a:cubicBezTo>
                        <a:pt x="144642" y="23666"/>
                        <a:pt x="132104" y="46336"/>
                        <a:pt x="117589" y="67730"/>
                      </a:cubicBezTo>
                      <a:cubicBezTo>
                        <a:pt x="71585" y="134573"/>
                        <a:pt x="33917" y="202043"/>
                        <a:pt x="0" y="264145"/>
                      </a:cubicBezTo>
                    </a:path>
                  </a:pathLst>
                </a:custGeom>
                <a:noFill/>
                <a:ln w="3902" cap="rnd">
                  <a:solidFill>
                    <a:srgbClr val="F7AD2B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35" name="任意多边形: 形状 1034">
                  <a:extLst>
                    <a:ext uri="{FF2B5EF4-FFF2-40B4-BE49-F238E27FC236}">
                      <a16:creationId xmlns:a16="http://schemas.microsoft.com/office/drawing/2014/main" id="{4CE390A8-26C3-BF11-E2E7-E24990348451}"/>
                    </a:ext>
                  </a:extLst>
                </p:cNvPr>
                <p:cNvSpPr/>
                <p:nvPr/>
              </p:nvSpPr>
              <p:spPr>
                <a:xfrm>
                  <a:off x="7437053" y="4884977"/>
                  <a:ext cx="20344" cy="119829"/>
                </a:xfrm>
                <a:custGeom>
                  <a:avLst/>
                  <a:gdLst>
                    <a:gd name="connsiteX0" fmla="*/ 7033 w 20344"/>
                    <a:gd name="connsiteY0" fmla="*/ 0 h 119829"/>
                    <a:gd name="connsiteX1" fmla="*/ 0 w 20344"/>
                    <a:gd name="connsiteY1" fmla="*/ 119829 h 1198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0344" h="119829">
                      <a:moveTo>
                        <a:pt x="7033" y="0"/>
                      </a:moveTo>
                      <a:cubicBezTo>
                        <a:pt x="17453" y="37251"/>
                        <a:pt x="33969" y="54548"/>
                        <a:pt x="0" y="119829"/>
                      </a:cubicBezTo>
                    </a:path>
                  </a:pathLst>
                </a:custGeom>
                <a:noFill/>
                <a:ln w="3902" cap="rnd">
                  <a:solidFill>
                    <a:srgbClr val="F7AD2B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014" name="图形 236">
                <a:extLst>
                  <a:ext uri="{FF2B5EF4-FFF2-40B4-BE49-F238E27FC236}">
                    <a16:creationId xmlns:a16="http://schemas.microsoft.com/office/drawing/2014/main" id="{2C017AB3-C083-CAEB-4219-1DA8FB5F1960}"/>
                  </a:ext>
                </a:extLst>
              </p:cNvPr>
              <p:cNvGrpSpPr/>
              <p:nvPr/>
            </p:nvGrpSpPr>
            <p:grpSpPr>
              <a:xfrm>
                <a:off x="6992206" y="5323846"/>
                <a:ext cx="786215" cy="287218"/>
                <a:chOff x="6992206" y="5323846"/>
                <a:chExt cx="786215" cy="287218"/>
              </a:xfrm>
            </p:grpSpPr>
            <p:sp>
              <p:nvSpPr>
                <p:cNvPr id="1028" name="任意多边形: 形状 1027">
                  <a:extLst>
                    <a:ext uri="{FF2B5EF4-FFF2-40B4-BE49-F238E27FC236}">
                      <a16:creationId xmlns:a16="http://schemas.microsoft.com/office/drawing/2014/main" id="{42789753-5DF6-B2F8-55D4-BC560DB3219E}"/>
                    </a:ext>
                  </a:extLst>
                </p:cNvPr>
                <p:cNvSpPr/>
                <p:nvPr/>
              </p:nvSpPr>
              <p:spPr>
                <a:xfrm>
                  <a:off x="6992206" y="5323854"/>
                  <a:ext cx="786215" cy="287210"/>
                </a:xfrm>
                <a:custGeom>
                  <a:avLst/>
                  <a:gdLst>
                    <a:gd name="connsiteX0" fmla="*/ 6115 w 786215"/>
                    <a:gd name="connsiteY0" fmla="*/ 78682 h 287210"/>
                    <a:gd name="connsiteX1" fmla="*/ 369146 w 786215"/>
                    <a:gd name="connsiteY1" fmla="*/ 43619 h 287210"/>
                    <a:gd name="connsiteX2" fmla="*/ 769584 w 786215"/>
                    <a:gd name="connsiteY2" fmla="*/ 180589 h 287210"/>
                    <a:gd name="connsiteX3" fmla="*/ 719412 w 786215"/>
                    <a:gd name="connsiteY3" fmla="*/ 283278 h 287210"/>
                    <a:gd name="connsiteX4" fmla="*/ 201176 w 786215"/>
                    <a:gd name="connsiteY4" fmla="*/ 271503 h 287210"/>
                    <a:gd name="connsiteX5" fmla="*/ 6115 w 786215"/>
                    <a:gd name="connsiteY5" fmla="*/ 78682 h 2872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786215" h="287210">
                      <a:moveTo>
                        <a:pt x="6115" y="78682"/>
                      </a:moveTo>
                      <a:cubicBezTo>
                        <a:pt x="46076" y="-17650"/>
                        <a:pt x="192424" y="-20828"/>
                        <a:pt x="369146" y="43619"/>
                      </a:cubicBezTo>
                      <a:cubicBezTo>
                        <a:pt x="545868" y="108066"/>
                        <a:pt x="740148" y="172618"/>
                        <a:pt x="769584" y="180589"/>
                      </a:cubicBezTo>
                      <a:cubicBezTo>
                        <a:pt x="799021" y="188560"/>
                        <a:pt x="793498" y="288852"/>
                        <a:pt x="719412" y="283278"/>
                      </a:cubicBezTo>
                      <a:cubicBezTo>
                        <a:pt x="645327" y="277703"/>
                        <a:pt x="365134" y="301981"/>
                        <a:pt x="201176" y="271503"/>
                      </a:cubicBezTo>
                      <a:cubicBezTo>
                        <a:pt x="37219" y="241025"/>
                        <a:pt x="-20195" y="141671"/>
                        <a:pt x="6115" y="78682"/>
                      </a:cubicBezTo>
                      <a:close/>
                    </a:path>
                  </a:pathLst>
                </a:custGeom>
                <a:solidFill>
                  <a:srgbClr val="FEBD9D"/>
                </a:solidFill>
                <a:ln w="520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29" name="任意多边形: 形状 1028">
                  <a:extLst>
                    <a:ext uri="{FF2B5EF4-FFF2-40B4-BE49-F238E27FC236}">
                      <a16:creationId xmlns:a16="http://schemas.microsoft.com/office/drawing/2014/main" id="{BF27650A-398F-752B-2F73-56DCD448FA50}"/>
                    </a:ext>
                  </a:extLst>
                </p:cNvPr>
                <p:cNvSpPr/>
                <p:nvPr/>
              </p:nvSpPr>
              <p:spPr>
                <a:xfrm>
                  <a:off x="7080743" y="5323846"/>
                  <a:ext cx="178858" cy="13304"/>
                </a:xfrm>
                <a:custGeom>
                  <a:avLst/>
                  <a:gdLst>
                    <a:gd name="connsiteX0" fmla="*/ 0 w 178858"/>
                    <a:gd name="connsiteY0" fmla="*/ 9241 h 13304"/>
                    <a:gd name="connsiteX1" fmla="*/ 178858 w 178858"/>
                    <a:gd name="connsiteY1" fmla="*/ 13305 h 133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78858" h="13304">
                      <a:moveTo>
                        <a:pt x="0" y="9241"/>
                      </a:moveTo>
                      <a:cubicBezTo>
                        <a:pt x="46890" y="-4618"/>
                        <a:pt x="108472" y="-2586"/>
                        <a:pt x="178858" y="13305"/>
                      </a:cubicBezTo>
                    </a:path>
                  </a:pathLst>
                </a:custGeom>
                <a:noFill/>
                <a:ln w="3902" cap="rnd">
                  <a:solidFill>
                    <a:srgbClr val="EF8A66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015" name="图形 236">
                <a:extLst>
                  <a:ext uri="{FF2B5EF4-FFF2-40B4-BE49-F238E27FC236}">
                    <a16:creationId xmlns:a16="http://schemas.microsoft.com/office/drawing/2014/main" id="{28A0C93B-5E56-477C-3DDA-9F90A7D22778}"/>
                  </a:ext>
                </a:extLst>
              </p:cNvPr>
              <p:cNvGrpSpPr/>
              <p:nvPr/>
            </p:nvGrpSpPr>
            <p:grpSpPr>
              <a:xfrm>
                <a:off x="7963663" y="4779397"/>
                <a:ext cx="493777" cy="808229"/>
                <a:chOff x="7963663" y="4779397"/>
                <a:chExt cx="493777" cy="808229"/>
              </a:xfrm>
            </p:grpSpPr>
            <p:sp>
              <p:nvSpPr>
                <p:cNvPr id="1020" name="任意多边形: 形状 1019">
                  <a:extLst>
                    <a:ext uri="{FF2B5EF4-FFF2-40B4-BE49-F238E27FC236}">
                      <a16:creationId xmlns:a16="http://schemas.microsoft.com/office/drawing/2014/main" id="{62B07A26-0DEF-72E4-6834-38A6A21C6463}"/>
                    </a:ext>
                  </a:extLst>
                </p:cNvPr>
                <p:cNvSpPr/>
                <p:nvPr/>
              </p:nvSpPr>
              <p:spPr>
                <a:xfrm>
                  <a:off x="7963663" y="4779397"/>
                  <a:ext cx="493777" cy="808229"/>
                </a:xfrm>
                <a:custGeom>
                  <a:avLst/>
                  <a:gdLst>
                    <a:gd name="connsiteX0" fmla="*/ 219822 w 493777"/>
                    <a:gd name="connsiteY0" fmla="*/ 728015 h 808229"/>
                    <a:gd name="connsiteX1" fmla="*/ 338297 w 493777"/>
                    <a:gd name="connsiteY1" fmla="*/ 172216 h 808229"/>
                    <a:gd name="connsiteX2" fmla="*/ 429732 w 493777"/>
                    <a:gd name="connsiteY2" fmla="*/ 126941 h 808229"/>
                    <a:gd name="connsiteX3" fmla="*/ 472453 w 493777"/>
                    <a:gd name="connsiteY3" fmla="*/ 60879 h 808229"/>
                    <a:gd name="connsiteX4" fmla="*/ 493762 w 493777"/>
                    <a:gd name="connsiteY4" fmla="*/ 40039 h 808229"/>
                    <a:gd name="connsiteX5" fmla="*/ 485009 w 493777"/>
                    <a:gd name="connsiteY5" fmla="*/ 32641 h 808229"/>
                    <a:gd name="connsiteX6" fmla="*/ 461825 w 493777"/>
                    <a:gd name="connsiteY6" fmla="*/ 20554 h 808229"/>
                    <a:gd name="connsiteX7" fmla="*/ 450103 w 493777"/>
                    <a:gd name="connsiteY7" fmla="*/ 16177 h 808229"/>
                    <a:gd name="connsiteX8" fmla="*/ 341214 w 493777"/>
                    <a:gd name="connsiteY8" fmla="*/ 47072 h 808229"/>
                    <a:gd name="connsiteX9" fmla="*/ 382894 w 493777"/>
                    <a:gd name="connsiteY9" fmla="*/ 7112 h 808229"/>
                    <a:gd name="connsiteX10" fmla="*/ 360283 w 493777"/>
                    <a:gd name="connsiteY10" fmla="*/ 5809 h 808229"/>
                    <a:gd name="connsiteX11" fmla="*/ 299222 w 493777"/>
                    <a:gd name="connsiteY11" fmla="*/ 31390 h 808229"/>
                    <a:gd name="connsiteX12" fmla="*/ 228991 w 493777"/>
                    <a:gd name="connsiteY12" fmla="*/ 114385 h 808229"/>
                    <a:gd name="connsiteX13" fmla="*/ 14601 w 493777"/>
                    <a:gd name="connsiteY13" fmla="*/ 578437 h 808229"/>
                    <a:gd name="connsiteX14" fmla="*/ 219822 w 493777"/>
                    <a:gd name="connsiteY14" fmla="*/ 728015 h 8082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493777" h="808229">
                      <a:moveTo>
                        <a:pt x="219822" y="728015"/>
                      </a:moveTo>
                      <a:cubicBezTo>
                        <a:pt x="297971" y="615688"/>
                        <a:pt x="338297" y="172216"/>
                        <a:pt x="338297" y="172216"/>
                      </a:cubicBezTo>
                      <a:cubicBezTo>
                        <a:pt x="338297" y="172216"/>
                        <a:pt x="416707" y="135746"/>
                        <a:pt x="429732" y="126941"/>
                      </a:cubicBezTo>
                      <a:cubicBezTo>
                        <a:pt x="442756" y="118136"/>
                        <a:pt x="468077" y="74060"/>
                        <a:pt x="472453" y="60879"/>
                      </a:cubicBezTo>
                      <a:cubicBezTo>
                        <a:pt x="472453" y="60879"/>
                        <a:pt x="494439" y="47437"/>
                        <a:pt x="493762" y="40039"/>
                      </a:cubicBezTo>
                      <a:cubicBezTo>
                        <a:pt x="493085" y="32641"/>
                        <a:pt x="485009" y="32641"/>
                        <a:pt x="485009" y="32641"/>
                      </a:cubicBezTo>
                      <a:cubicBezTo>
                        <a:pt x="485009" y="32641"/>
                        <a:pt x="490219" y="15813"/>
                        <a:pt x="461825" y="20554"/>
                      </a:cubicBezTo>
                      <a:cubicBezTo>
                        <a:pt x="459088" y="16957"/>
                        <a:pt x="454527" y="15254"/>
                        <a:pt x="450103" y="16177"/>
                      </a:cubicBezTo>
                      <a:cubicBezTo>
                        <a:pt x="441662" y="17167"/>
                        <a:pt x="341214" y="47072"/>
                        <a:pt x="341214" y="47072"/>
                      </a:cubicBezTo>
                      <a:cubicBezTo>
                        <a:pt x="341214" y="47072"/>
                        <a:pt x="382217" y="18522"/>
                        <a:pt x="382894" y="7112"/>
                      </a:cubicBezTo>
                      <a:cubicBezTo>
                        <a:pt x="383571" y="-4298"/>
                        <a:pt x="369713" y="130"/>
                        <a:pt x="360283" y="5809"/>
                      </a:cubicBezTo>
                      <a:cubicBezTo>
                        <a:pt x="341181" y="17061"/>
                        <a:pt x="320640" y="25667"/>
                        <a:pt x="299222" y="31390"/>
                      </a:cubicBezTo>
                      <a:cubicBezTo>
                        <a:pt x="289167" y="34308"/>
                        <a:pt x="257542" y="59628"/>
                        <a:pt x="228991" y="114385"/>
                      </a:cubicBezTo>
                      <a:cubicBezTo>
                        <a:pt x="200441" y="169142"/>
                        <a:pt x="32888" y="529672"/>
                        <a:pt x="14601" y="578437"/>
                      </a:cubicBezTo>
                      <a:cubicBezTo>
                        <a:pt x="-45209" y="738800"/>
                        <a:pt x="89729" y="914376"/>
                        <a:pt x="219822" y="728015"/>
                      </a:cubicBezTo>
                      <a:close/>
                    </a:path>
                  </a:pathLst>
                </a:custGeom>
                <a:solidFill>
                  <a:srgbClr val="FEBD9D"/>
                </a:solidFill>
                <a:ln w="520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21" name="任意多边形: 形状 1020">
                  <a:extLst>
                    <a:ext uri="{FF2B5EF4-FFF2-40B4-BE49-F238E27FC236}">
                      <a16:creationId xmlns:a16="http://schemas.microsoft.com/office/drawing/2014/main" id="{35650E8B-2E00-65EC-811C-8F66D58E9C67}"/>
                    </a:ext>
                  </a:extLst>
                </p:cNvPr>
                <p:cNvSpPr/>
                <p:nvPr/>
              </p:nvSpPr>
              <p:spPr>
                <a:xfrm>
                  <a:off x="7978264" y="5222010"/>
                  <a:ext cx="60123" cy="135823"/>
                </a:xfrm>
                <a:custGeom>
                  <a:avLst/>
                  <a:gdLst>
                    <a:gd name="connsiteX0" fmla="*/ 60123 w 60123"/>
                    <a:gd name="connsiteY0" fmla="*/ 0 h 135823"/>
                    <a:gd name="connsiteX1" fmla="*/ 0 w 60123"/>
                    <a:gd name="connsiteY1" fmla="*/ 135824 h 1358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60123" h="135823">
                      <a:moveTo>
                        <a:pt x="60123" y="0"/>
                      </a:moveTo>
                      <a:cubicBezTo>
                        <a:pt x="30530" y="65437"/>
                        <a:pt x="6304" y="119204"/>
                        <a:pt x="0" y="135824"/>
                      </a:cubicBezTo>
                    </a:path>
                  </a:pathLst>
                </a:custGeom>
                <a:noFill/>
                <a:ln w="3902" cap="rnd">
                  <a:solidFill>
                    <a:srgbClr val="EF8A66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22" name="任意多边形: 形状 1021">
                  <a:extLst>
                    <a:ext uri="{FF2B5EF4-FFF2-40B4-BE49-F238E27FC236}">
                      <a16:creationId xmlns:a16="http://schemas.microsoft.com/office/drawing/2014/main" id="{ADB0F8B2-8F17-5EBF-26FB-81B22D64FD69}"/>
                    </a:ext>
                  </a:extLst>
                </p:cNvPr>
                <p:cNvSpPr/>
                <p:nvPr/>
              </p:nvSpPr>
              <p:spPr>
                <a:xfrm>
                  <a:off x="8262885" y="4779397"/>
                  <a:ext cx="194555" cy="126941"/>
                </a:xfrm>
                <a:custGeom>
                  <a:avLst/>
                  <a:gdLst>
                    <a:gd name="connsiteX0" fmla="*/ 130510 w 194555"/>
                    <a:gd name="connsiteY0" fmla="*/ 126941 h 126941"/>
                    <a:gd name="connsiteX1" fmla="*/ 173232 w 194555"/>
                    <a:gd name="connsiteY1" fmla="*/ 60879 h 126941"/>
                    <a:gd name="connsiteX2" fmla="*/ 194540 w 194555"/>
                    <a:gd name="connsiteY2" fmla="*/ 40039 h 126941"/>
                    <a:gd name="connsiteX3" fmla="*/ 185788 w 194555"/>
                    <a:gd name="connsiteY3" fmla="*/ 32641 h 126941"/>
                    <a:gd name="connsiteX4" fmla="*/ 162603 w 194555"/>
                    <a:gd name="connsiteY4" fmla="*/ 20554 h 126941"/>
                    <a:gd name="connsiteX5" fmla="*/ 150881 w 194555"/>
                    <a:gd name="connsiteY5" fmla="*/ 16177 h 126941"/>
                    <a:gd name="connsiteX6" fmla="*/ 41992 w 194555"/>
                    <a:gd name="connsiteY6" fmla="*/ 47072 h 126941"/>
                    <a:gd name="connsiteX7" fmla="*/ 83672 w 194555"/>
                    <a:gd name="connsiteY7" fmla="*/ 7112 h 126941"/>
                    <a:gd name="connsiteX8" fmla="*/ 61061 w 194555"/>
                    <a:gd name="connsiteY8" fmla="*/ 5809 h 126941"/>
                    <a:gd name="connsiteX9" fmla="*/ 0 w 194555"/>
                    <a:gd name="connsiteY9" fmla="*/ 31390 h 1269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94555" h="126941">
                      <a:moveTo>
                        <a:pt x="130510" y="126941"/>
                      </a:moveTo>
                      <a:cubicBezTo>
                        <a:pt x="143587" y="118188"/>
                        <a:pt x="168855" y="74060"/>
                        <a:pt x="173232" y="60879"/>
                      </a:cubicBezTo>
                      <a:cubicBezTo>
                        <a:pt x="173232" y="60879"/>
                        <a:pt x="195218" y="47437"/>
                        <a:pt x="194540" y="40039"/>
                      </a:cubicBezTo>
                      <a:cubicBezTo>
                        <a:pt x="193863" y="32641"/>
                        <a:pt x="185788" y="32641"/>
                        <a:pt x="185788" y="32641"/>
                      </a:cubicBezTo>
                      <a:cubicBezTo>
                        <a:pt x="185788" y="32641"/>
                        <a:pt x="190998" y="15813"/>
                        <a:pt x="162603" y="20554"/>
                      </a:cubicBezTo>
                      <a:cubicBezTo>
                        <a:pt x="159866" y="16957"/>
                        <a:pt x="155305" y="15254"/>
                        <a:pt x="150881" y="16177"/>
                      </a:cubicBezTo>
                      <a:cubicBezTo>
                        <a:pt x="142441" y="17167"/>
                        <a:pt x="41992" y="47072"/>
                        <a:pt x="41992" y="47072"/>
                      </a:cubicBezTo>
                      <a:cubicBezTo>
                        <a:pt x="41992" y="47072"/>
                        <a:pt x="82995" y="18522"/>
                        <a:pt x="83672" y="7112"/>
                      </a:cubicBezTo>
                      <a:cubicBezTo>
                        <a:pt x="84349" y="-4298"/>
                        <a:pt x="70491" y="130"/>
                        <a:pt x="61061" y="5809"/>
                      </a:cubicBezTo>
                      <a:cubicBezTo>
                        <a:pt x="41959" y="17061"/>
                        <a:pt x="21418" y="25667"/>
                        <a:pt x="0" y="31390"/>
                      </a:cubicBezTo>
                    </a:path>
                  </a:pathLst>
                </a:custGeom>
                <a:noFill/>
                <a:ln w="3902" cap="rnd">
                  <a:solidFill>
                    <a:srgbClr val="EF8A66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23" name="任意多边形: 形状 1022">
                  <a:extLst>
                    <a:ext uri="{FF2B5EF4-FFF2-40B4-BE49-F238E27FC236}">
                      <a16:creationId xmlns:a16="http://schemas.microsoft.com/office/drawing/2014/main" id="{F799B8C9-19B9-572D-5A83-A9B9B50CD794}"/>
                    </a:ext>
                  </a:extLst>
                </p:cNvPr>
                <p:cNvSpPr/>
                <p:nvPr/>
              </p:nvSpPr>
              <p:spPr>
                <a:xfrm>
                  <a:off x="8270544" y="4826417"/>
                  <a:ext cx="34333" cy="62832"/>
                </a:xfrm>
                <a:custGeom>
                  <a:avLst/>
                  <a:gdLst>
                    <a:gd name="connsiteX0" fmla="*/ 34334 w 34333"/>
                    <a:gd name="connsiteY0" fmla="*/ 0 h 62832"/>
                    <a:gd name="connsiteX1" fmla="*/ 18704 w 34333"/>
                    <a:gd name="connsiteY1" fmla="*/ 10733 h 62832"/>
                    <a:gd name="connsiteX2" fmla="*/ 0 w 34333"/>
                    <a:gd name="connsiteY2" fmla="*/ 62832 h 628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34333" h="62832">
                      <a:moveTo>
                        <a:pt x="34334" y="0"/>
                      </a:moveTo>
                      <a:lnTo>
                        <a:pt x="18704" y="10733"/>
                      </a:lnTo>
                      <a:cubicBezTo>
                        <a:pt x="18704" y="10733"/>
                        <a:pt x="31520" y="39231"/>
                        <a:pt x="0" y="62832"/>
                      </a:cubicBezTo>
                    </a:path>
                  </a:pathLst>
                </a:custGeom>
                <a:noFill/>
                <a:ln w="3902" cap="rnd">
                  <a:solidFill>
                    <a:srgbClr val="EF8A66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24" name="任意多边形: 形状 1023">
                  <a:extLst>
                    <a:ext uri="{FF2B5EF4-FFF2-40B4-BE49-F238E27FC236}">
                      <a16:creationId xmlns:a16="http://schemas.microsoft.com/office/drawing/2014/main" id="{85FA9026-67DD-603B-BA56-6E1B39C09424}"/>
                    </a:ext>
                  </a:extLst>
                </p:cNvPr>
                <p:cNvSpPr/>
                <p:nvPr/>
              </p:nvSpPr>
              <p:spPr>
                <a:xfrm>
                  <a:off x="8332178" y="4799950"/>
                  <a:ext cx="93310" cy="42982"/>
                </a:xfrm>
                <a:custGeom>
                  <a:avLst/>
                  <a:gdLst>
                    <a:gd name="connsiteX0" fmla="*/ 0 w 93310"/>
                    <a:gd name="connsiteY0" fmla="*/ 42982 h 42982"/>
                    <a:gd name="connsiteX1" fmla="*/ 93311 w 93310"/>
                    <a:gd name="connsiteY1" fmla="*/ 0 h 429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3310" h="42982">
                      <a:moveTo>
                        <a:pt x="0" y="42982"/>
                      </a:moveTo>
                      <a:lnTo>
                        <a:pt x="93311" y="0"/>
                      </a:lnTo>
                    </a:path>
                  </a:pathLst>
                </a:custGeom>
                <a:ln w="3902" cap="rnd">
                  <a:solidFill>
                    <a:srgbClr val="EF8A66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25" name="任意多边形: 形状 1024">
                  <a:extLst>
                    <a:ext uri="{FF2B5EF4-FFF2-40B4-BE49-F238E27FC236}">
                      <a16:creationId xmlns:a16="http://schemas.microsoft.com/office/drawing/2014/main" id="{F55BD8B6-B346-0F4E-D7AF-3C3C0383F2F6}"/>
                    </a:ext>
                  </a:extLst>
                </p:cNvPr>
                <p:cNvSpPr/>
                <p:nvPr/>
              </p:nvSpPr>
              <p:spPr>
                <a:xfrm>
                  <a:off x="8367762" y="4814079"/>
                  <a:ext cx="74191" cy="60373"/>
                </a:xfrm>
                <a:custGeom>
                  <a:avLst/>
                  <a:gdLst>
                    <a:gd name="connsiteX0" fmla="*/ 0 w 74191"/>
                    <a:gd name="connsiteY0" fmla="*/ 60374 h 60373"/>
                    <a:gd name="connsiteX1" fmla="*/ 28290 w 74191"/>
                    <a:gd name="connsiteY1" fmla="*/ 46880 h 60373"/>
                    <a:gd name="connsiteX2" fmla="*/ 64083 w 74191"/>
                    <a:gd name="connsiteY2" fmla="*/ 563 h 60373"/>
                    <a:gd name="connsiteX3" fmla="*/ 68355 w 74191"/>
                    <a:gd name="connsiteY3" fmla="*/ 26196 h 603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4191" h="60373">
                      <a:moveTo>
                        <a:pt x="0" y="60374"/>
                      </a:moveTo>
                      <a:cubicBezTo>
                        <a:pt x="781" y="59853"/>
                        <a:pt x="28290" y="46880"/>
                        <a:pt x="28290" y="46880"/>
                      </a:cubicBezTo>
                      <a:cubicBezTo>
                        <a:pt x="28290" y="46880"/>
                        <a:pt x="56580" y="2803"/>
                        <a:pt x="64083" y="563"/>
                      </a:cubicBezTo>
                      <a:cubicBezTo>
                        <a:pt x="71585" y="-1677"/>
                        <a:pt x="80182" y="1970"/>
                        <a:pt x="68355" y="26196"/>
                      </a:cubicBezTo>
                    </a:path>
                  </a:pathLst>
                </a:custGeom>
                <a:noFill/>
                <a:ln w="3902" cap="rnd">
                  <a:solidFill>
                    <a:srgbClr val="EF8A66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26" name="任意多边形: 形状 1025">
                  <a:extLst>
                    <a:ext uri="{FF2B5EF4-FFF2-40B4-BE49-F238E27FC236}">
                      <a16:creationId xmlns:a16="http://schemas.microsoft.com/office/drawing/2014/main" id="{5386B517-C85D-7F4D-E5A8-CECEB886CED8}"/>
                    </a:ext>
                  </a:extLst>
                </p:cNvPr>
                <p:cNvSpPr/>
                <p:nvPr/>
              </p:nvSpPr>
              <p:spPr>
                <a:xfrm>
                  <a:off x="8347443" y="4816883"/>
                  <a:ext cx="81119" cy="41002"/>
                </a:xfrm>
                <a:custGeom>
                  <a:avLst/>
                  <a:gdLst>
                    <a:gd name="connsiteX0" fmla="*/ 0 w 81119"/>
                    <a:gd name="connsiteY0" fmla="*/ 41003 h 41002"/>
                    <a:gd name="connsiteX1" fmla="*/ 81119 w 81119"/>
                    <a:gd name="connsiteY1" fmla="*/ 0 h 410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81119" h="41002">
                      <a:moveTo>
                        <a:pt x="0" y="41003"/>
                      </a:moveTo>
                      <a:lnTo>
                        <a:pt x="81119" y="0"/>
                      </a:lnTo>
                    </a:path>
                  </a:pathLst>
                </a:custGeom>
                <a:ln w="3902" cap="rnd">
                  <a:solidFill>
                    <a:srgbClr val="EF8A66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27" name="任意多边形: 形状 1026">
                  <a:extLst>
                    <a:ext uri="{FF2B5EF4-FFF2-40B4-BE49-F238E27FC236}">
                      <a16:creationId xmlns:a16="http://schemas.microsoft.com/office/drawing/2014/main" id="{53364E70-EECE-0AD2-2830-E32488DED51F}"/>
                    </a:ext>
                  </a:extLst>
                </p:cNvPr>
                <p:cNvSpPr/>
                <p:nvPr/>
              </p:nvSpPr>
              <p:spPr>
                <a:xfrm>
                  <a:off x="8438200" y="4812038"/>
                  <a:ext cx="10472" cy="2552"/>
                </a:xfrm>
                <a:custGeom>
                  <a:avLst/>
                  <a:gdLst>
                    <a:gd name="connsiteX0" fmla="*/ 10472 w 10472"/>
                    <a:gd name="connsiteY0" fmla="*/ 0 h 2552"/>
                    <a:gd name="connsiteX1" fmla="*/ 0 w 10472"/>
                    <a:gd name="connsiteY1" fmla="*/ 2553 h 25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0472" h="2552">
                      <a:moveTo>
                        <a:pt x="10472" y="0"/>
                      </a:moveTo>
                      <a:lnTo>
                        <a:pt x="0" y="2553"/>
                      </a:lnTo>
                    </a:path>
                  </a:pathLst>
                </a:custGeom>
                <a:ln w="3902" cap="rnd">
                  <a:solidFill>
                    <a:srgbClr val="EF8A66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016" name="图形 236">
                <a:extLst>
                  <a:ext uri="{FF2B5EF4-FFF2-40B4-BE49-F238E27FC236}">
                    <a16:creationId xmlns:a16="http://schemas.microsoft.com/office/drawing/2014/main" id="{3BD582F0-3068-B34A-F4BA-2442F33585A7}"/>
                  </a:ext>
                </a:extLst>
              </p:cNvPr>
              <p:cNvGrpSpPr/>
              <p:nvPr/>
            </p:nvGrpSpPr>
            <p:grpSpPr>
              <a:xfrm>
                <a:off x="7095174" y="5314358"/>
                <a:ext cx="1044340" cy="510289"/>
                <a:chOff x="7095174" y="5314358"/>
                <a:chExt cx="1044340" cy="510289"/>
              </a:xfrm>
            </p:grpSpPr>
            <p:sp>
              <p:nvSpPr>
                <p:cNvPr id="1017" name="任意多边形: 形状 1016">
                  <a:extLst>
                    <a:ext uri="{FF2B5EF4-FFF2-40B4-BE49-F238E27FC236}">
                      <a16:creationId xmlns:a16="http://schemas.microsoft.com/office/drawing/2014/main" id="{AAE441CD-8B4C-8286-D9A7-4B0E2EC33F29}"/>
                    </a:ext>
                  </a:extLst>
                </p:cNvPr>
                <p:cNvSpPr/>
                <p:nvPr/>
              </p:nvSpPr>
              <p:spPr>
                <a:xfrm>
                  <a:off x="7095174" y="5314358"/>
                  <a:ext cx="1044340" cy="510289"/>
                </a:xfrm>
                <a:custGeom>
                  <a:avLst/>
                  <a:gdLst>
                    <a:gd name="connsiteX0" fmla="*/ 1035638 w 1044340"/>
                    <a:gd name="connsiteY0" fmla="*/ 52125 h 510289"/>
                    <a:gd name="connsiteX1" fmla="*/ 909192 w 1044340"/>
                    <a:gd name="connsiteY1" fmla="*/ 388428 h 510289"/>
                    <a:gd name="connsiteX2" fmla="*/ 372096 w 1044340"/>
                    <a:gd name="connsiteY2" fmla="*/ 510289 h 510289"/>
                    <a:gd name="connsiteX3" fmla="*/ 0 w 1044340"/>
                    <a:gd name="connsiteY3" fmla="*/ 422137 h 510289"/>
                    <a:gd name="connsiteX4" fmla="*/ 0 w 1044340"/>
                    <a:gd name="connsiteY4" fmla="*/ 394992 h 510289"/>
                    <a:gd name="connsiteX5" fmla="*/ 425394 w 1044340"/>
                    <a:gd name="connsiteY5" fmla="*/ 305277 h 510289"/>
                    <a:gd name="connsiteX6" fmla="*/ 514432 w 1044340"/>
                    <a:gd name="connsiteY6" fmla="*/ 76038 h 510289"/>
                    <a:gd name="connsiteX7" fmla="*/ 1021675 w 1044340"/>
                    <a:gd name="connsiteY7" fmla="*/ 25 h 510289"/>
                    <a:gd name="connsiteX8" fmla="*/ 1035638 w 1044340"/>
                    <a:gd name="connsiteY8" fmla="*/ 52125 h 5102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044340" h="510289">
                      <a:moveTo>
                        <a:pt x="1035638" y="52125"/>
                      </a:moveTo>
                      <a:cubicBezTo>
                        <a:pt x="989582" y="190501"/>
                        <a:pt x="909192" y="388428"/>
                        <a:pt x="909192" y="388428"/>
                      </a:cubicBezTo>
                      <a:lnTo>
                        <a:pt x="372096" y="510289"/>
                      </a:lnTo>
                      <a:lnTo>
                        <a:pt x="0" y="422137"/>
                      </a:lnTo>
                      <a:lnTo>
                        <a:pt x="0" y="394992"/>
                      </a:lnTo>
                      <a:lnTo>
                        <a:pt x="425394" y="305277"/>
                      </a:lnTo>
                      <a:cubicBezTo>
                        <a:pt x="456029" y="227648"/>
                        <a:pt x="495103" y="79842"/>
                        <a:pt x="514432" y="76038"/>
                      </a:cubicBezTo>
                      <a:cubicBezTo>
                        <a:pt x="546057" y="69786"/>
                        <a:pt x="988279" y="910"/>
                        <a:pt x="1021675" y="25"/>
                      </a:cubicBezTo>
                      <a:cubicBezTo>
                        <a:pt x="1053248" y="-861"/>
                        <a:pt x="1045641" y="22063"/>
                        <a:pt x="1035638" y="52125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5203" cap="rnd">
                  <a:solidFill>
                    <a:srgbClr val="DDDDDD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18" name="任意多边形: 形状 1017">
                  <a:extLst>
                    <a:ext uri="{FF2B5EF4-FFF2-40B4-BE49-F238E27FC236}">
                      <a16:creationId xmlns:a16="http://schemas.microsoft.com/office/drawing/2014/main" id="{77A0B41D-773B-ABE2-62CC-E9FDDEB19A67}"/>
                    </a:ext>
                  </a:extLst>
                </p:cNvPr>
                <p:cNvSpPr/>
                <p:nvPr/>
              </p:nvSpPr>
              <p:spPr>
                <a:xfrm>
                  <a:off x="7462425" y="5619635"/>
                  <a:ext cx="58143" cy="153485"/>
                </a:xfrm>
                <a:custGeom>
                  <a:avLst/>
                  <a:gdLst>
                    <a:gd name="connsiteX0" fmla="*/ 58143 w 58143"/>
                    <a:gd name="connsiteY0" fmla="*/ 0 h 153485"/>
                    <a:gd name="connsiteX1" fmla="*/ 0 w 58143"/>
                    <a:gd name="connsiteY1" fmla="*/ 153486 h 1534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58143" h="153485">
                      <a:moveTo>
                        <a:pt x="58143" y="0"/>
                      </a:moveTo>
                      <a:lnTo>
                        <a:pt x="0" y="153486"/>
                      </a:lnTo>
                    </a:path>
                  </a:pathLst>
                </a:custGeom>
                <a:ln w="5203" cap="rnd">
                  <a:solidFill>
                    <a:srgbClr val="DDDDDD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19" name="任意多边形: 形状 1018">
                  <a:extLst>
                    <a:ext uri="{FF2B5EF4-FFF2-40B4-BE49-F238E27FC236}">
                      <a16:creationId xmlns:a16="http://schemas.microsoft.com/office/drawing/2014/main" id="{CF9D34B1-9A37-3FC5-D591-EA96F8CE4D46}"/>
                    </a:ext>
                  </a:extLst>
                </p:cNvPr>
                <p:cNvSpPr/>
                <p:nvPr/>
              </p:nvSpPr>
              <p:spPr>
                <a:xfrm>
                  <a:off x="7095174" y="5709351"/>
                  <a:ext cx="372929" cy="115296"/>
                </a:xfrm>
                <a:custGeom>
                  <a:avLst/>
                  <a:gdLst>
                    <a:gd name="connsiteX0" fmla="*/ 372930 w 372929"/>
                    <a:gd name="connsiteY0" fmla="*/ 85444 h 115296"/>
                    <a:gd name="connsiteX1" fmla="*/ 372096 w 372929"/>
                    <a:gd name="connsiteY1" fmla="*/ 115297 h 115296"/>
                    <a:gd name="connsiteX2" fmla="*/ 0 w 372929"/>
                    <a:gd name="connsiteY2" fmla="*/ 27144 h 115296"/>
                    <a:gd name="connsiteX3" fmla="*/ 0 w 372929"/>
                    <a:gd name="connsiteY3" fmla="*/ 0 h 115296"/>
                    <a:gd name="connsiteX4" fmla="*/ 372930 w 372929"/>
                    <a:gd name="connsiteY4" fmla="*/ 85444 h 1152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72929" h="115296">
                      <a:moveTo>
                        <a:pt x="372930" y="85444"/>
                      </a:moveTo>
                      <a:lnTo>
                        <a:pt x="372096" y="115297"/>
                      </a:lnTo>
                      <a:lnTo>
                        <a:pt x="0" y="27144"/>
                      </a:lnTo>
                      <a:lnTo>
                        <a:pt x="0" y="0"/>
                      </a:lnTo>
                      <a:lnTo>
                        <a:pt x="372930" y="85444"/>
                      </a:lnTo>
                      <a:close/>
                    </a:path>
                  </a:pathLst>
                </a:custGeom>
                <a:solidFill>
                  <a:srgbClr val="EDEDED"/>
                </a:solidFill>
                <a:ln w="5203" cap="rnd">
                  <a:solidFill>
                    <a:srgbClr val="DDDDDD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852" name="图形 236">
              <a:extLst>
                <a:ext uri="{FF2B5EF4-FFF2-40B4-BE49-F238E27FC236}">
                  <a16:creationId xmlns:a16="http://schemas.microsoft.com/office/drawing/2014/main" id="{77096CDE-173B-41E2-BD44-BFF925D93A98}"/>
                </a:ext>
              </a:extLst>
            </p:cNvPr>
            <p:cNvGrpSpPr/>
            <p:nvPr/>
          </p:nvGrpSpPr>
          <p:grpSpPr>
            <a:xfrm>
              <a:off x="8504466" y="4355087"/>
              <a:ext cx="1156616" cy="1549473"/>
              <a:chOff x="8504466" y="4355087"/>
              <a:chExt cx="1156616" cy="1549473"/>
            </a:xfrm>
          </p:grpSpPr>
          <p:grpSp>
            <p:nvGrpSpPr>
              <p:cNvPr id="933" name="图形 236">
                <a:extLst>
                  <a:ext uri="{FF2B5EF4-FFF2-40B4-BE49-F238E27FC236}">
                    <a16:creationId xmlns:a16="http://schemas.microsoft.com/office/drawing/2014/main" id="{85CE66AE-C00D-FA20-FFE6-8B88B100FB15}"/>
                  </a:ext>
                </a:extLst>
              </p:cNvPr>
              <p:cNvGrpSpPr/>
              <p:nvPr/>
            </p:nvGrpSpPr>
            <p:grpSpPr>
              <a:xfrm>
                <a:off x="8786070" y="4517544"/>
                <a:ext cx="875012" cy="1030401"/>
                <a:chOff x="8786070" y="4517544"/>
                <a:chExt cx="875012" cy="1030401"/>
              </a:xfrm>
            </p:grpSpPr>
            <p:sp>
              <p:nvSpPr>
                <p:cNvPr id="1001" name="任意多边形: 形状 1000">
                  <a:extLst>
                    <a:ext uri="{FF2B5EF4-FFF2-40B4-BE49-F238E27FC236}">
                      <a16:creationId xmlns:a16="http://schemas.microsoft.com/office/drawing/2014/main" id="{CDEDC581-1799-456C-F66C-3A07A05E3445}"/>
                    </a:ext>
                  </a:extLst>
                </p:cNvPr>
                <p:cNvSpPr/>
                <p:nvPr/>
              </p:nvSpPr>
              <p:spPr>
                <a:xfrm>
                  <a:off x="8786070" y="4517544"/>
                  <a:ext cx="875012" cy="1030401"/>
                </a:xfrm>
                <a:custGeom>
                  <a:avLst/>
                  <a:gdLst>
                    <a:gd name="connsiteX0" fmla="*/ 700689 w 875012"/>
                    <a:gd name="connsiteY0" fmla="*/ 752085 h 1030401"/>
                    <a:gd name="connsiteX1" fmla="*/ 699543 w 875012"/>
                    <a:gd name="connsiteY1" fmla="*/ 766100 h 1030401"/>
                    <a:gd name="connsiteX2" fmla="*/ 662604 w 875012"/>
                    <a:gd name="connsiteY2" fmla="*/ 1030402 h 1030401"/>
                    <a:gd name="connsiteX3" fmla="*/ 645307 w 875012"/>
                    <a:gd name="connsiteY3" fmla="*/ 1029047 h 1030401"/>
                    <a:gd name="connsiteX4" fmla="*/ 570596 w 875012"/>
                    <a:gd name="connsiteY4" fmla="*/ 1023577 h 1030401"/>
                    <a:gd name="connsiteX5" fmla="*/ 128582 w 875012"/>
                    <a:gd name="connsiteY5" fmla="*/ 1001435 h 1030401"/>
                    <a:gd name="connsiteX6" fmla="*/ 0 w 875012"/>
                    <a:gd name="connsiteY6" fmla="*/ 997840 h 1030401"/>
                    <a:gd name="connsiteX7" fmla="*/ 102428 w 875012"/>
                    <a:gd name="connsiteY7" fmla="*/ 706081 h 1030401"/>
                    <a:gd name="connsiteX8" fmla="*/ 102428 w 875012"/>
                    <a:gd name="connsiteY8" fmla="*/ 706081 h 1030401"/>
                    <a:gd name="connsiteX9" fmla="*/ 115140 w 875012"/>
                    <a:gd name="connsiteY9" fmla="*/ 662995 h 1030401"/>
                    <a:gd name="connsiteX10" fmla="*/ 125039 w 875012"/>
                    <a:gd name="connsiteY10" fmla="*/ 629026 h 1030401"/>
                    <a:gd name="connsiteX11" fmla="*/ 126394 w 875012"/>
                    <a:gd name="connsiteY11" fmla="*/ 624337 h 1030401"/>
                    <a:gd name="connsiteX12" fmla="*/ 128113 w 875012"/>
                    <a:gd name="connsiteY12" fmla="*/ 618398 h 1030401"/>
                    <a:gd name="connsiteX13" fmla="*/ 132281 w 875012"/>
                    <a:gd name="connsiteY13" fmla="*/ 603601 h 1030401"/>
                    <a:gd name="connsiteX14" fmla="*/ 134261 w 875012"/>
                    <a:gd name="connsiteY14" fmla="*/ 596724 h 1030401"/>
                    <a:gd name="connsiteX15" fmla="*/ 137283 w 875012"/>
                    <a:gd name="connsiteY15" fmla="*/ 585992 h 1030401"/>
                    <a:gd name="connsiteX16" fmla="*/ 139888 w 875012"/>
                    <a:gd name="connsiteY16" fmla="*/ 576874 h 1030401"/>
                    <a:gd name="connsiteX17" fmla="*/ 143691 w 875012"/>
                    <a:gd name="connsiteY17" fmla="*/ 563276 h 1030401"/>
                    <a:gd name="connsiteX18" fmla="*/ 145931 w 875012"/>
                    <a:gd name="connsiteY18" fmla="*/ 555044 h 1030401"/>
                    <a:gd name="connsiteX19" fmla="*/ 151141 w 875012"/>
                    <a:gd name="connsiteY19" fmla="*/ 536966 h 1030401"/>
                    <a:gd name="connsiteX20" fmla="*/ 152704 w 875012"/>
                    <a:gd name="connsiteY20" fmla="*/ 531183 h 1030401"/>
                    <a:gd name="connsiteX21" fmla="*/ 155205 w 875012"/>
                    <a:gd name="connsiteY21" fmla="*/ 522430 h 1030401"/>
                    <a:gd name="connsiteX22" fmla="*/ 155570 w 875012"/>
                    <a:gd name="connsiteY22" fmla="*/ 520971 h 1030401"/>
                    <a:gd name="connsiteX23" fmla="*/ 155934 w 875012"/>
                    <a:gd name="connsiteY23" fmla="*/ 519617 h 1030401"/>
                    <a:gd name="connsiteX24" fmla="*/ 155934 w 875012"/>
                    <a:gd name="connsiteY24" fmla="*/ 518939 h 1030401"/>
                    <a:gd name="connsiteX25" fmla="*/ 155934 w 875012"/>
                    <a:gd name="connsiteY25" fmla="*/ 518262 h 1030401"/>
                    <a:gd name="connsiteX26" fmla="*/ 157289 w 875012"/>
                    <a:gd name="connsiteY26" fmla="*/ 513052 h 1030401"/>
                    <a:gd name="connsiteX27" fmla="*/ 159165 w 875012"/>
                    <a:gd name="connsiteY27" fmla="*/ 506123 h 1030401"/>
                    <a:gd name="connsiteX28" fmla="*/ 163489 w 875012"/>
                    <a:gd name="connsiteY28" fmla="*/ 490128 h 1030401"/>
                    <a:gd name="connsiteX29" fmla="*/ 134417 w 875012"/>
                    <a:gd name="connsiteY29" fmla="*/ 493879 h 1030401"/>
                    <a:gd name="connsiteX30" fmla="*/ 15161 w 875012"/>
                    <a:gd name="connsiteY30" fmla="*/ 410520 h 1030401"/>
                    <a:gd name="connsiteX31" fmla="*/ 14796 w 875012"/>
                    <a:gd name="connsiteY31" fmla="*/ 407811 h 1030401"/>
                    <a:gd name="connsiteX32" fmla="*/ 14380 w 875012"/>
                    <a:gd name="connsiteY32" fmla="*/ 402601 h 1030401"/>
                    <a:gd name="connsiteX33" fmla="*/ 28394 w 875012"/>
                    <a:gd name="connsiteY33" fmla="*/ 363474 h 1030401"/>
                    <a:gd name="connsiteX34" fmla="*/ 152444 w 875012"/>
                    <a:gd name="connsiteY34" fmla="*/ 254637 h 1030401"/>
                    <a:gd name="connsiteX35" fmla="*/ 165000 w 875012"/>
                    <a:gd name="connsiteY35" fmla="*/ 250730 h 1030401"/>
                    <a:gd name="connsiteX36" fmla="*/ 165000 w 875012"/>
                    <a:gd name="connsiteY36" fmla="*/ 250730 h 1030401"/>
                    <a:gd name="connsiteX37" fmla="*/ 326196 w 875012"/>
                    <a:gd name="connsiteY37" fmla="*/ 231453 h 1030401"/>
                    <a:gd name="connsiteX38" fmla="*/ 384183 w 875012"/>
                    <a:gd name="connsiteY38" fmla="*/ 72288 h 1030401"/>
                    <a:gd name="connsiteX39" fmla="*/ 497448 w 875012"/>
                    <a:gd name="connsiteY39" fmla="*/ 25399 h 1030401"/>
                    <a:gd name="connsiteX40" fmla="*/ 518757 w 875012"/>
                    <a:gd name="connsiteY40" fmla="*/ 97817 h 1030401"/>
                    <a:gd name="connsiteX41" fmla="*/ 520111 w 875012"/>
                    <a:gd name="connsiteY41" fmla="*/ 213687 h 1030401"/>
                    <a:gd name="connsiteX42" fmla="*/ 520528 w 875012"/>
                    <a:gd name="connsiteY42" fmla="*/ 239060 h 1030401"/>
                    <a:gd name="connsiteX43" fmla="*/ 674326 w 875012"/>
                    <a:gd name="connsiteY43" fmla="*/ 215458 h 1030401"/>
                    <a:gd name="connsiteX44" fmla="*/ 728562 w 875012"/>
                    <a:gd name="connsiteY44" fmla="*/ 233277 h 1030401"/>
                    <a:gd name="connsiteX45" fmla="*/ 788477 w 875012"/>
                    <a:gd name="connsiteY45" fmla="*/ 340446 h 1030401"/>
                    <a:gd name="connsiteX46" fmla="*/ 874285 w 875012"/>
                    <a:gd name="connsiteY46" fmla="*/ 675134 h 1030401"/>
                    <a:gd name="connsiteX47" fmla="*/ 700689 w 875012"/>
                    <a:gd name="connsiteY47" fmla="*/ 752085 h 10304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</a:cxnLst>
                  <a:rect l="l" t="t" r="r" b="b"/>
                  <a:pathLst>
                    <a:path w="875012" h="1030401">
                      <a:moveTo>
                        <a:pt x="700689" y="752085"/>
                      </a:moveTo>
                      <a:cubicBezTo>
                        <a:pt x="700272" y="756827"/>
                        <a:pt x="699908" y="761515"/>
                        <a:pt x="699543" y="766100"/>
                      </a:cubicBezTo>
                      <a:cubicBezTo>
                        <a:pt x="686101" y="917189"/>
                        <a:pt x="671253" y="994766"/>
                        <a:pt x="662604" y="1030402"/>
                      </a:cubicBezTo>
                      <a:lnTo>
                        <a:pt x="645307" y="1029047"/>
                      </a:lnTo>
                      <a:cubicBezTo>
                        <a:pt x="620577" y="1027102"/>
                        <a:pt x="595673" y="1025279"/>
                        <a:pt x="570596" y="1023577"/>
                      </a:cubicBezTo>
                      <a:cubicBezTo>
                        <a:pt x="426228" y="1013522"/>
                        <a:pt x="277900" y="1006280"/>
                        <a:pt x="128582" y="1001435"/>
                      </a:cubicBezTo>
                      <a:cubicBezTo>
                        <a:pt x="85826" y="1000045"/>
                        <a:pt x="42965" y="998847"/>
                        <a:pt x="0" y="997840"/>
                      </a:cubicBezTo>
                      <a:cubicBezTo>
                        <a:pt x="31260" y="932819"/>
                        <a:pt x="70230" y="812990"/>
                        <a:pt x="102428" y="706081"/>
                      </a:cubicBezTo>
                      <a:lnTo>
                        <a:pt x="102428" y="706081"/>
                      </a:lnTo>
                      <a:cubicBezTo>
                        <a:pt x="106752" y="691389"/>
                        <a:pt x="111077" y="677010"/>
                        <a:pt x="115140" y="662995"/>
                      </a:cubicBezTo>
                      <a:cubicBezTo>
                        <a:pt x="118614" y="651325"/>
                        <a:pt x="121913" y="640002"/>
                        <a:pt x="125039" y="629026"/>
                      </a:cubicBezTo>
                      <a:cubicBezTo>
                        <a:pt x="125456" y="627463"/>
                        <a:pt x="125925" y="625900"/>
                        <a:pt x="126394" y="624337"/>
                      </a:cubicBezTo>
                      <a:cubicBezTo>
                        <a:pt x="126863" y="622774"/>
                        <a:pt x="127488" y="620377"/>
                        <a:pt x="128113" y="618398"/>
                      </a:cubicBezTo>
                      <a:cubicBezTo>
                        <a:pt x="129520" y="613500"/>
                        <a:pt x="130874" y="608551"/>
                        <a:pt x="132281" y="603601"/>
                      </a:cubicBezTo>
                      <a:cubicBezTo>
                        <a:pt x="133011" y="601309"/>
                        <a:pt x="133636" y="599016"/>
                        <a:pt x="134261" y="596724"/>
                      </a:cubicBezTo>
                      <a:cubicBezTo>
                        <a:pt x="135303" y="593129"/>
                        <a:pt x="136293" y="589534"/>
                        <a:pt x="137283" y="585992"/>
                      </a:cubicBezTo>
                      <a:cubicBezTo>
                        <a:pt x="138273" y="582449"/>
                        <a:pt x="139054" y="579844"/>
                        <a:pt x="139888" y="576874"/>
                      </a:cubicBezTo>
                      <a:cubicBezTo>
                        <a:pt x="141190" y="572237"/>
                        <a:pt x="142441" y="567653"/>
                        <a:pt x="143691" y="563276"/>
                      </a:cubicBezTo>
                      <a:cubicBezTo>
                        <a:pt x="144420" y="560463"/>
                        <a:pt x="145254" y="557701"/>
                        <a:pt x="145931" y="555044"/>
                      </a:cubicBezTo>
                      <a:lnTo>
                        <a:pt x="151141" y="536966"/>
                      </a:lnTo>
                      <a:cubicBezTo>
                        <a:pt x="151766" y="534882"/>
                        <a:pt x="152235" y="532954"/>
                        <a:pt x="152704" y="531183"/>
                      </a:cubicBezTo>
                      <a:cubicBezTo>
                        <a:pt x="153746" y="527588"/>
                        <a:pt x="154528" y="524618"/>
                        <a:pt x="155205" y="522430"/>
                      </a:cubicBezTo>
                      <a:cubicBezTo>
                        <a:pt x="155205" y="521909"/>
                        <a:pt x="155465" y="521388"/>
                        <a:pt x="155570" y="520971"/>
                      </a:cubicBezTo>
                      <a:cubicBezTo>
                        <a:pt x="155674" y="520554"/>
                        <a:pt x="155830" y="520033"/>
                        <a:pt x="155934" y="519617"/>
                      </a:cubicBezTo>
                      <a:cubicBezTo>
                        <a:pt x="155948" y="519391"/>
                        <a:pt x="155948" y="519165"/>
                        <a:pt x="155934" y="518939"/>
                      </a:cubicBezTo>
                      <a:lnTo>
                        <a:pt x="155934" y="518262"/>
                      </a:lnTo>
                      <a:cubicBezTo>
                        <a:pt x="156403" y="516438"/>
                        <a:pt x="156872" y="514771"/>
                        <a:pt x="157289" y="513052"/>
                      </a:cubicBezTo>
                      <a:lnTo>
                        <a:pt x="159165" y="506123"/>
                      </a:lnTo>
                      <a:cubicBezTo>
                        <a:pt x="161978" y="495703"/>
                        <a:pt x="163489" y="490128"/>
                        <a:pt x="163489" y="490128"/>
                      </a:cubicBezTo>
                      <a:cubicBezTo>
                        <a:pt x="154270" y="493810"/>
                        <a:pt x="144269" y="495100"/>
                        <a:pt x="134417" y="493879"/>
                      </a:cubicBezTo>
                      <a:cubicBezTo>
                        <a:pt x="89299" y="490493"/>
                        <a:pt x="23080" y="456055"/>
                        <a:pt x="15161" y="410520"/>
                      </a:cubicBezTo>
                      <a:cubicBezTo>
                        <a:pt x="14988" y="409624"/>
                        <a:pt x="14867" y="408720"/>
                        <a:pt x="14796" y="407811"/>
                      </a:cubicBezTo>
                      <a:cubicBezTo>
                        <a:pt x="14547" y="406085"/>
                        <a:pt x="14408" y="404344"/>
                        <a:pt x="14380" y="402601"/>
                      </a:cubicBezTo>
                      <a:cubicBezTo>
                        <a:pt x="14385" y="388330"/>
                        <a:pt x="19338" y="374502"/>
                        <a:pt x="28394" y="363474"/>
                      </a:cubicBezTo>
                      <a:cubicBezTo>
                        <a:pt x="82057" y="292149"/>
                        <a:pt x="117276" y="267037"/>
                        <a:pt x="152444" y="254637"/>
                      </a:cubicBezTo>
                      <a:cubicBezTo>
                        <a:pt x="156664" y="253231"/>
                        <a:pt x="160780" y="251928"/>
                        <a:pt x="165000" y="250730"/>
                      </a:cubicBezTo>
                      <a:lnTo>
                        <a:pt x="165000" y="250730"/>
                      </a:lnTo>
                      <a:cubicBezTo>
                        <a:pt x="204648" y="239841"/>
                        <a:pt x="326196" y="231453"/>
                        <a:pt x="326196" y="231453"/>
                      </a:cubicBezTo>
                      <a:cubicBezTo>
                        <a:pt x="340836" y="210613"/>
                        <a:pt x="369543" y="140904"/>
                        <a:pt x="384183" y="72288"/>
                      </a:cubicBezTo>
                      <a:cubicBezTo>
                        <a:pt x="401011" y="-6747"/>
                        <a:pt x="464000" y="-18730"/>
                        <a:pt x="497448" y="25399"/>
                      </a:cubicBezTo>
                      <a:cubicBezTo>
                        <a:pt x="510004" y="41914"/>
                        <a:pt x="518288" y="66245"/>
                        <a:pt x="518757" y="97817"/>
                      </a:cubicBezTo>
                      <a:cubicBezTo>
                        <a:pt x="519121" y="137100"/>
                        <a:pt x="519747" y="184980"/>
                        <a:pt x="520111" y="213687"/>
                      </a:cubicBezTo>
                      <a:cubicBezTo>
                        <a:pt x="520372" y="229317"/>
                        <a:pt x="520528" y="239060"/>
                        <a:pt x="520528" y="239060"/>
                      </a:cubicBezTo>
                      <a:cubicBezTo>
                        <a:pt x="520528" y="239060"/>
                        <a:pt x="579661" y="216813"/>
                        <a:pt x="674326" y="215458"/>
                      </a:cubicBezTo>
                      <a:cubicBezTo>
                        <a:pt x="694385" y="215198"/>
                        <a:pt x="714026" y="219939"/>
                        <a:pt x="728562" y="233277"/>
                      </a:cubicBezTo>
                      <a:cubicBezTo>
                        <a:pt x="750027" y="252970"/>
                        <a:pt x="770242" y="292514"/>
                        <a:pt x="788477" y="340446"/>
                      </a:cubicBezTo>
                      <a:cubicBezTo>
                        <a:pt x="831928" y="454752"/>
                        <a:pt x="863865" y="616574"/>
                        <a:pt x="874285" y="675134"/>
                      </a:cubicBezTo>
                      <a:cubicBezTo>
                        <a:pt x="888092" y="756045"/>
                        <a:pt x="700689" y="752085"/>
                        <a:pt x="700689" y="752085"/>
                      </a:cubicBezTo>
                      <a:close/>
                    </a:path>
                  </a:pathLst>
                </a:custGeom>
                <a:solidFill>
                  <a:srgbClr val="C3DCF8"/>
                </a:solidFill>
                <a:ln w="520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02" name="任意多边形: 形状 1001">
                  <a:extLst>
                    <a:ext uri="{FF2B5EF4-FFF2-40B4-BE49-F238E27FC236}">
                      <a16:creationId xmlns:a16="http://schemas.microsoft.com/office/drawing/2014/main" id="{44ED07FC-738D-03E3-AD4F-A4BB06BB5F96}"/>
                    </a:ext>
                  </a:extLst>
                </p:cNvPr>
                <p:cNvSpPr/>
                <p:nvPr/>
              </p:nvSpPr>
              <p:spPr>
                <a:xfrm>
                  <a:off x="8910901" y="5027418"/>
                  <a:ext cx="615037" cy="175551"/>
                </a:xfrm>
                <a:custGeom>
                  <a:avLst/>
                  <a:gdLst>
                    <a:gd name="connsiteX0" fmla="*/ 615037 w 615037"/>
                    <a:gd name="connsiteY0" fmla="*/ 134938 h 175551"/>
                    <a:gd name="connsiteX1" fmla="*/ 474368 w 615037"/>
                    <a:gd name="connsiteY1" fmla="*/ 129259 h 175551"/>
                    <a:gd name="connsiteX2" fmla="*/ 127228 w 615037"/>
                    <a:gd name="connsiteY2" fmla="*/ 173231 h 175551"/>
                    <a:gd name="connsiteX3" fmla="*/ 2449 w 615037"/>
                    <a:gd name="connsiteY3" fmla="*/ 119673 h 175551"/>
                    <a:gd name="connsiteX4" fmla="*/ 2449 w 615037"/>
                    <a:gd name="connsiteY4" fmla="*/ 119673 h 175551"/>
                    <a:gd name="connsiteX5" fmla="*/ 0 w 615037"/>
                    <a:gd name="connsiteY5" fmla="*/ 119100 h 175551"/>
                    <a:gd name="connsiteX6" fmla="*/ 31260 w 615037"/>
                    <a:gd name="connsiteY6" fmla="*/ 8336 h 175551"/>
                    <a:gd name="connsiteX7" fmla="*/ 52100 w 615037"/>
                    <a:gd name="connsiteY7" fmla="*/ 11983 h 175551"/>
                    <a:gd name="connsiteX8" fmla="*/ 399657 w 615037"/>
                    <a:gd name="connsiteY8" fmla="*/ 0 h 175551"/>
                    <a:gd name="connsiteX9" fmla="*/ 586903 w 615037"/>
                    <a:gd name="connsiteY9" fmla="*/ 6877 h 1755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615037" h="175551">
                      <a:moveTo>
                        <a:pt x="615037" y="134938"/>
                      </a:moveTo>
                      <a:cubicBezTo>
                        <a:pt x="568469" y="145502"/>
                        <a:pt x="519933" y="143542"/>
                        <a:pt x="474368" y="129259"/>
                      </a:cubicBezTo>
                      <a:cubicBezTo>
                        <a:pt x="425707" y="151089"/>
                        <a:pt x="246901" y="184693"/>
                        <a:pt x="127228" y="173231"/>
                      </a:cubicBezTo>
                      <a:cubicBezTo>
                        <a:pt x="7555" y="161770"/>
                        <a:pt x="2449" y="119673"/>
                        <a:pt x="2449" y="119673"/>
                      </a:cubicBezTo>
                      <a:lnTo>
                        <a:pt x="2449" y="119673"/>
                      </a:lnTo>
                      <a:lnTo>
                        <a:pt x="0" y="119100"/>
                      </a:lnTo>
                      <a:cubicBezTo>
                        <a:pt x="14327" y="69345"/>
                        <a:pt x="31260" y="8336"/>
                        <a:pt x="31260" y="8336"/>
                      </a:cubicBezTo>
                      <a:cubicBezTo>
                        <a:pt x="31260" y="8336"/>
                        <a:pt x="38658" y="9847"/>
                        <a:pt x="52100" y="11983"/>
                      </a:cubicBezTo>
                      <a:cubicBezTo>
                        <a:pt x="167739" y="28768"/>
                        <a:pt x="285449" y="24709"/>
                        <a:pt x="399657" y="0"/>
                      </a:cubicBezTo>
                      <a:cubicBezTo>
                        <a:pt x="399657" y="0"/>
                        <a:pt x="493436" y="26467"/>
                        <a:pt x="586903" y="6877"/>
                      </a:cubicBezTo>
                      <a:close/>
                    </a:path>
                  </a:pathLst>
                </a:custGeom>
                <a:solidFill>
                  <a:srgbClr val="83ADDF"/>
                </a:solidFill>
                <a:ln w="520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03" name="任意多边形: 形状 1002">
                  <a:extLst>
                    <a:ext uri="{FF2B5EF4-FFF2-40B4-BE49-F238E27FC236}">
                      <a16:creationId xmlns:a16="http://schemas.microsoft.com/office/drawing/2014/main" id="{02D2C573-4DF3-D70B-4079-51AD98199987}"/>
                    </a:ext>
                  </a:extLst>
                </p:cNvPr>
                <p:cNvSpPr/>
                <p:nvPr/>
              </p:nvSpPr>
              <p:spPr>
                <a:xfrm>
                  <a:off x="8888602" y="5180435"/>
                  <a:ext cx="647443" cy="84216"/>
                </a:xfrm>
                <a:custGeom>
                  <a:avLst/>
                  <a:gdLst>
                    <a:gd name="connsiteX0" fmla="*/ 647443 w 647443"/>
                    <a:gd name="connsiteY0" fmla="*/ 28030 h 84216"/>
                    <a:gd name="connsiteX1" fmla="*/ 345265 w 647443"/>
                    <a:gd name="connsiteY1" fmla="*/ 73148 h 84216"/>
                    <a:gd name="connsiteX2" fmla="*/ 0 w 647443"/>
                    <a:gd name="connsiteY2" fmla="*/ 43139 h 84216"/>
                    <a:gd name="connsiteX3" fmla="*/ 12764 w 647443"/>
                    <a:gd name="connsiteY3" fmla="*/ 0 h 84216"/>
                    <a:gd name="connsiteX4" fmla="*/ 274461 w 647443"/>
                    <a:gd name="connsiteY4" fmla="*/ 51214 h 84216"/>
                    <a:gd name="connsiteX5" fmla="*/ 494739 w 647443"/>
                    <a:gd name="connsiteY5" fmla="*/ 5002 h 84216"/>
                    <a:gd name="connsiteX6" fmla="*/ 643327 w 647443"/>
                    <a:gd name="connsiteY6" fmla="*/ 8336 h 842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647443" h="84216">
                      <a:moveTo>
                        <a:pt x="647443" y="28030"/>
                      </a:moveTo>
                      <a:cubicBezTo>
                        <a:pt x="647443" y="28030"/>
                        <a:pt x="485465" y="50954"/>
                        <a:pt x="345265" y="73148"/>
                      </a:cubicBezTo>
                      <a:cubicBezTo>
                        <a:pt x="205065" y="95342"/>
                        <a:pt x="58716" y="83568"/>
                        <a:pt x="0" y="43139"/>
                      </a:cubicBezTo>
                      <a:lnTo>
                        <a:pt x="12764" y="0"/>
                      </a:lnTo>
                      <a:cubicBezTo>
                        <a:pt x="65281" y="45587"/>
                        <a:pt x="139523" y="56945"/>
                        <a:pt x="274461" y="51214"/>
                      </a:cubicBezTo>
                      <a:cubicBezTo>
                        <a:pt x="409400" y="45483"/>
                        <a:pt x="494739" y="5002"/>
                        <a:pt x="494739" y="5002"/>
                      </a:cubicBezTo>
                      <a:cubicBezTo>
                        <a:pt x="564657" y="23601"/>
                        <a:pt x="617329" y="15421"/>
                        <a:pt x="643327" y="8336"/>
                      </a:cubicBezTo>
                      <a:close/>
                    </a:path>
                  </a:pathLst>
                </a:custGeom>
                <a:solidFill>
                  <a:srgbClr val="83ADDF"/>
                </a:solidFill>
                <a:ln w="520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04" name="任意多边形: 形状 1003">
                  <a:extLst>
                    <a:ext uri="{FF2B5EF4-FFF2-40B4-BE49-F238E27FC236}">
                      <a16:creationId xmlns:a16="http://schemas.microsoft.com/office/drawing/2014/main" id="{FC44CA0C-EF7B-2202-E28D-C51015B6A941}"/>
                    </a:ext>
                  </a:extLst>
                </p:cNvPr>
                <p:cNvSpPr/>
                <p:nvPr/>
              </p:nvSpPr>
              <p:spPr>
                <a:xfrm>
                  <a:off x="8800710" y="4517596"/>
                  <a:ext cx="774097" cy="516351"/>
                </a:xfrm>
                <a:custGeom>
                  <a:avLst/>
                  <a:gdLst>
                    <a:gd name="connsiteX0" fmla="*/ 774097 w 774097"/>
                    <a:gd name="connsiteY0" fmla="*/ 340550 h 516351"/>
                    <a:gd name="connsiteX1" fmla="*/ 538555 w 774097"/>
                    <a:gd name="connsiteY1" fmla="*/ 435632 h 516351"/>
                    <a:gd name="connsiteX2" fmla="*/ 258831 w 774097"/>
                    <a:gd name="connsiteY2" fmla="*/ 472102 h 516351"/>
                    <a:gd name="connsiteX3" fmla="*/ 194071 w 774097"/>
                    <a:gd name="connsiteY3" fmla="*/ 427817 h 516351"/>
                    <a:gd name="connsiteX4" fmla="*/ 0 w 774097"/>
                    <a:gd name="connsiteY4" fmla="*/ 402601 h 516351"/>
                    <a:gd name="connsiteX5" fmla="*/ 14015 w 774097"/>
                    <a:gd name="connsiteY5" fmla="*/ 363474 h 516351"/>
                    <a:gd name="connsiteX6" fmla="*/ 138064 w 774097"/>
                    <a:gd name="connsiteY6" fmla="*/ 254637 h 516351"/>
                    <a:gd name="connsiteX7" fmla="*/ 150620 w 774097"/>
                    <a:gd name="connsiteY7" fmla="*/ 250730 h 516351"/>
                    <a:gd name="connsiteX8" fmla="*/ 150620 w 774097"/>
                    <a:gd name="connsiteY8" fmla="*/ 250730 h 516351"/>
                    <a:gd name="connsiteX9" fmla="*/ 311817 w 774097"/>
                    <a:gd name="connsiteY9" fmla="*/ 231453 h 516351"/>
                    <a:gd name="connsiteX10" fmla="*/ 369804 w 774097"/>
                    <a:gd name="connsiteY10" fmla="*/ 72288 h 516351"/>
                    <a:gd name="connsiteX11" fmla="*/ 483068 w 774097"/>
                    <a:gd name="connsiteY11" fmla="*/ 25399 h 516351"/>
                    <a:gd name="connsiteX12" fmla="*/ 504377 w 774097"/>
                    <a:gd name="connsiteY12" fmla="*/ 97817 h 516351"/>
                    <a:gd name="connsiteX13" fmla="*/ 505732 w 774097"/>
                    <a:gd name="connsiteY13" fmla="*/ 213687 h 516351"/>
                    <a:gd name="connsiteX14" fmla="*/ 506149 w 774097"/>
                    <a:gd name="connsiteY14" fmla="*/ 239060 h 516351"/>
                    <a:gd name="connsiteX15" fmla="*/ 659947 w 774097"/>
                    <a:gd name="connsiteY15" fmla="*/ 215458 h 516351"/>
                    <a:gd name="connsiteX16" fmla="*/ 714183 w 774097"/>
                    <a:gd name="connsiteY16" fmla="*/ 233277 h 516351"/>
                    <a:gd name="connsiteX17" fmla="*/ 774097 w 774097"/>
                    <a:gd name="connsiteY17" fmla="*/ 340550 h 5163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774097" h="516351">
                      <a:moveTo>
                        <a:pt x="774097" y="340550"/>
                      </a:moveTo>
                      <a:cubicBezTo>
                        <a:pt x="700793" y="334975"/>
                        <a:pt x="612224" y="369934"/>
                        <a:pt x="538555" y="435632"/>
                      </a:cubicBezTo>
                      <a:cubicBezTo>
                        <a:pt x="474785" y="492420"/>
                        <a:pt x="351673" y="564422"/>
                        <a:pt x="258831" y="472102"/>
                      </a:cubicBezTo>
                      <a:cubicBezTo>
                        <a:pt x="240022" y="453641"/>
                        <a:pt x="218098" y="438649"/>
                        <a:pt x="194071" y="427817"/>
                      </a:cubicBezTo>
                      <a:cubicBezTo>
                        <a:pt x="138585" y="402601"/>
                        <a:pt x="70335" y="395098"/>
                        <a:pt x="0" y="402601"/>
                      </a:cubicBezTo>
                      <a:cubicBezTo>
                        <a:pt x="5" y="388330"/>
                        <a:pt x="4958" y="374502"/>
                        <a:pt x="14015" y="363474"/>
                      </a:cubicBezTo>
                      <a:cubicBezTo>
                        <a:pt x="67677" y="292149"/>
                        <a:pt x="102897" y="267037"/>
                        <a:pt x="138064" y="254637"/>
                      </a:cubicBezTo>
                      <a:cubicBezTo>
                        <a:pt x="142284" y="253231"/>
                        <a:pt x="146400" y="251928"/>
                        <a:pt x="150620" y="250730"/>
                      </a:cubicBezTo>
                      <a:lnTo>
                        <a:pt x="150620" y="250730"/>
                      </a:lnTo>
                      <a:cubicBezTo>
                        <a:pt x="190268" y="239841"/>
                        <a:pt x="311817" y="231453"/>
                        <a:pt x="311817" y="231453"/>
                      </a:cubicBezTo>
                      <a:cubicBezTo>
                        <a:pt x="326457" y="210613"/>
                        <a:pt x="355164" y="140904"/>
                        <a:pt x="369804" y="72288"/>
                      </a:cubicBezTo>
                      <a:cubicBezTo>
                        <a:pt x="386632" y="-6747"/>
                        <a:pt x="449620" y="-18730"/>
                        <a:pt x="483068" y="25399"/>
                      </a:cubicBezTo>
                      <a:cubicBezTo>
                        <a:pt x="495624" y="41914"/>
                        <a:pt x="503908" y="66245"/>
                        <a:pt x="504377" y="97817"/>
                      </a:cubicBezTo>
                      <a:cubicBezTo>
                        <a:pt x="504742" y="137101"/>
                        <a:pt x="505367" y="184980"/>
                        <a:pt x="505732" y="213687"/>
                      </a:cubicBezTo>
                      <a:cubicBezTo>
                        <a:pt x="505992" y="229317"/>
                        <a:pt x="506149" y="239060"/>
                        <a:pt x="506149" y="239060"/>
                      </a:cubicBezTo>
                      <a:cubicBezTo>
                        <a:pt x="506149" y="239060"/>
                        <a:pt x="565282" y="216813"/>
                        <a:pt x="659947" y="215458"/>
                      </a:cubicBezTo>
                      <a:cubicBezTo>
                        <a:pt x="680005" y="215198"/>
                        <a:pt x="699647" y="219939"/>
                        <a:pt x="714183" y="233277"/>
                      </a:cubicBezTo>
                      <a:cubicBezTo>
                        <a:pt x="735648" y="253074"/>
                        <a:pt x="755863" y="292618"/>
                        <a:pt x="774097" y="340550"/>
                      </a:cubicBezTo>
                      <a:close/>
                    </a:path>
                  </a:pathLst>
                </a:custGeom>
                <a:solidFill>
                  <a:srgbClr val="D0E5F7"/>
                </a:solidFill>
                <a:ln w="520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05" name="任意多边形: 形状 1004">
                  <a:extLst>
                    <a:ext uri="{FF2B5EF4-FFF2-40B4-BE49-F238E27FC236}">
                      <a16:creationId xmlns:a16="http://schemas.microsoft.com/office/drawing/2014/main" id="{2599153D-7A26-CD14-E286-706058714F18}"/>
                    </a:ext>
                  </a:extLst>
                </p:cNvPr>
                <p:cNvSpPr/>
                <p:nvPr/>
              </p:nvSpPr>
              <p:spPr>
                <a:xfrm>
                  <a:off x="8914652" y="5231909"/>
                  <a:ext cx="570960" cy="316036"/>
                </a:xfrm>
                <a:custGeom>
                  <a:avLst/>
                  <a:gdLst>
                    <a:gd name="connsiteX0" fmla="*/ 570961 w 570960"/>
                    <a:gd name="connsiteY0" fmla="*/ 51735 h 316036"/>
                    <a:gd name="connsiteX1" fmla="*/ 534022 w 570960"/>
                    <a:gd name="connsiteY1" fmla="*/ 316037 h 316036"/>
                    <a:gd name="connsiteX2" fmla="*/ 516725 w 570960"/>
                    <a:gd name="connsiteY2" fmla="*/ 314682 h 316036"/>
                    <a:gd name="connsiteX3" fmla="*/ 442014 w 570960"/>
                    <a:gd name="connsiteY3" fmla="*/ 309212 h 316036"/>
                    <a:gd name="connsiteX4" fmla="*/ 0 w 570960"/>
                    <a:gd name="connsiteY4" fmla="*/ 287069 h 316036"/>
                    <a:gd name="connsiteX5" fmla="*/ 215849 w 570960"/>
                    <a:gd name="connsiteY5" fmla="*/ 239607 h 316036"/>
                    <a:gd name="connsiteX6" fmla="*/ 372773 w 570960"/>
                    <a:gd name="connsiteY6" fmla="*/ 155414 h 316036"/>
                    <a:gd name="connsiteX7" fmla="*/ 468480 w 570960"/>
                    <a:gd name="connsiteY7" fmla="*/ 0 h 3160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570960" h="316036">
                      <a:moveTo>
                        <a:pt x="570961" y="51735"/>
                      </a:moveTo>
                      <a:cubicBezTo>
                        <a:pt x="557519" y="202824"/>
                        <a:pt x="542671" y="280401"/>
                        <a:pt x="534022" y="316037"/>
                      </a:cubicBezTo>
                      <a:lnTo>
                        <a:pt x="516725" y="314682"/>
                      </a:lnTo>
                      <a:cubicBezTo>
                        <a:pt x="491995" y="312737"/>
                        <a:pt x="467091" y="310914"/>
                        <a:pt x="442014" y="309212"/>
                      </a:cubicBezTo>
                      <a:cubicBezTo>
                        <a:pt x="297646" y="299157"/>
                        <a:pt x="149318" y="291915"/>
                        <a:pt x="0" y="287069"/>
                      </a:cubicBezTo>
                      <a:cubicBezTo>
                        <a:pt x="54027" y="230281"/>
                        <a:pt x="152392" y="207513"/>
                        <a:pt x="215849" y="239607"/>
                      </a:cubicBezTo>
                      <a:cubicBezTo>
                        <a:pt x="287069" y="275608"/>
                        <a:pt x="403408" y="241795"/>
                        <a:pt x="372773" y="155414"/>
                      </a:cubicBezTo>
                      <a:cubicBezTo>
                        <a:pt x="354591" y="104199"/>
                        <a:pt x="366000" y="43034"/>
                        <a:pt x="468480" y="0"/>
                      </a:cubicBezTo>
                      <a:close/>
                    </a:path>
                  </a:pathLst>
                </a:custGeom>
                <a:solidFill>
                  <a:srgbClr val="A7CAF0"/>
                </a:solidFill>
                <a:ln w="520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06" name="任意多边形: 形状 1005">
                  <a:extLst>
                    <a:ext uri="{FF2B5EF4-FFF2-40B4-BE49-F238E27FC236}">
                      <a16:creationId xmlns:a16="http://schemas.microsoft.com/office/drawing/2014/main" id="{6B46FD06-3490-0349-5CCB-CC8B1CA13977}"/>
                    </a:ext>
                  </a:extLst>
                </p:cNvPr>
                <p:cNvSpPr/>
                <p:nvPr/>
              </p:nvSpPr>
              <p:spPr>
                <a:xfrm>
                  <a:off x="8938722" y="4517804"/>
                  <a:ext cx="576170" cy="333043"/>
                </a:xfrm>
                <a:custGeom>
                  <a:avLst/>
                  <a:gdLst>
                    <a:gd name="connsiteX0" fmla="*/ 576171 w 576170"/>
                    <a:gd name="connsiteY0" fmla="*/ 233172 h 333043"/>
                    <a:gd name="connsiteX1" fmla="*/ 455872 w 576170"/>
                    <a:gd name="connsiteY1" fmla="*/ 273289 h 333043"/>
                    <a:gd name="connsiteX2" fmla="*/ 400543 w 576170"/>
                    <a:gd name="connsiteY2" fmla="*/ 292983 h 333043"/>
                    <a:gd name="connsiteX3" fmla="*/ 205012 w 576170"/>
                    <a:gd name="connsiteY3" fmla="*/ 332058 h 333043"/>
                    <a:gd name="connsiteX4" fmla="*/ 129989 w 576170"/>
                    <a:gd name="connsiteY4" fmla="*/ 331485 h 333043"/>
                    <a:gd name="connsiteX5" fmla="*/ 73565 w 576170"/>
                    <a:gd name="connsiteY5" fmla="*/ 321065 h 333043"/>
                    <a:gd name="connsiteX6" fmla="*/ 0 w 576170"/>
                    <a:gd name="connsiteY6" fmla="*/ 254637 h 333043"/>
                    <a:gd name="connsiteX7" fmla="*/ 12608 w 576170"/>
                    <a:gd name="connsiteY7" fmla="*/ 250730 h 333043"/>
                    <a:gd name="connsiteX8" fmla="*/ 97635 w 576170"/>
                    <a:gd name="connsiteY8" fmla="*/ 238070 h 333043"/>
                    <a:gd name="connsiteX9" fmla="*/ 152287 w 576170"/>
                    <a:gd name="connsiteY9" fmla="*/ 233120 h 333043"/>
                    <a:gd name="connsiteX10" fmla="*/ 173805 w 576170"/>
                    <a:gd name="connsiteY10" fmla="*/ 231453 h 333043"/>
                    <a:gd name="connsiteX11" fmla="*/ 231792 w 576170"/>
                    <a:gd name="connsiteY11" fmla="*/ 72288 h 333043"/>
                    <a:gd name="connsiteX12" fmla="*/ 345056 w 576170"/>
                    <a:gd name="connsiteY12" fmla="*/ 25399 h 333043"/>
                    <a:gd name="connsiteX13" fmla="*/ 366365 w 576170"/>
                    <a:gd name="connsiteY13" fmla="*/ 97817 h 333043"/>
                    <a:gd name="connsiteX14" fmla="*/ 367720 w 576170"/>
                    <a:gd name="connsiteY14" fmla="*/ 213687 h 333043"/>
                    <a:gd name="connsiteX15" fmla="*/ 368137 w 576170"/>
                    <a:gd name="connsiteY15" fmla="*/ 239060 h 333043"/>
                    <a:gd name="connsiteX16" fmla="*/ 411327 w 576170"/>
                    <a:gd name="connsiteY16" fmla="*/ 227389 h 333043"/>
                    <a:gd name="connsiteX17" fmla="*/ 463062 w 576170"/>
                    <a:gd name="connsiteY17" fmla="*/ 219105 h 333043"/>
                    <a:gd name="connsiteX18" fmla="*/ 521935 w 576170"/>
                    <a:gd name="connsiteY18" fmla="*/ 215458 h 333043"/>
                    <a:gd name="connsiteX19" fmla="*/ 576170 w 576170"/>
                    <a:gd name="connsiteY19" fmla="*/ 233172 h 3330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576170" h="333043">
                      <a:moveTo>
                        <a:pt x="576171" y="233172"/>
                      </a:moveTo>
                      <a:cubicBezTo>
                        <a:pt x="545692" y="238018"/>
                        <a:pt x="505315" y="254794"/>
                        <a:pt x="455872" y="273289"/>
                      </a:cubicBezTo>
                      <a:cubicBezTo>
                        <a:pt x="438471" y="279802"/>
                        <a:pt x="420028" y="286522"/>
                        <a:pt x="400543" y="292983"/>
                      </a:cubicBezTo>
                      <a:cubicBezTo>
                        <a:pt x="337429" y="314778"/>
                        <a:pt x="271655" y="327922"/>
                        <a:pt x="205012" y="332058"/>
                      </a:cubicBezTo>
                      <a:cubicBezTo>
                        <a:pt x="180020" y="333542"/>
                        <a:pt x="154956" y="333351"/>
                        <a:pt x="129989" y="331485"/>
                      </a:cubicBezTo>
                      <a:cubicBezTo>
                        <a:pt x="110842" y="330201"/>
                        <a:pt x="91907" y="326705"/>
                        <a:pt x="73565" y="321065"/>
                      </a:cubicBezTo>
                      <a:cubicBezTo>
                        <a:pt x="34334" y="308352"/>
                        <a:pt x="12452" y="285897"/>
                        <a:pt x="0" y="254637"/>
                      </a:cubicBezTo>
                      <a:cubicBezTo>
                        <a:pt x="4220" y="253231"/>
                        <a:pt x="8388" y="251928"/>
                        <a:pt x="12608" y="250730"/>
                      </a:cubicBezTo>
                      <a:cubicBezTo>
                        <a:pt x="30478" y="245833"/>
                        <a:pt x="65125" y="241456"/>
                        <a:pt x="97635" y="238070"/>
                      </a:cubicBezTo>
                      <a:cubicBezTo>
                        <a:pt x="118214" y="235882"/>
                        <a:pt x="138064" y="234214"/>
                        <a:pt x="152287" y="233120"/>
                      </a:cubicBezTo>
                      <a:cubicBezTo>
                        <a:pt x="165417" y="232026"/>
                        <a:pt x="173805" y="231453"/>
                        <a:pt x="173805" y="231453"/>
                      </a:cubicBezTo>
                      <a:cubicBezTo>
                        <a:pt x="188445" y="210613"/>
                        <a:pt x="217152" y="140904"/>
                        <a:pt x="231792" y="72288"/>
                      </a:cubicBezTo>
                      <a:cubicBezTo>
                        <a:pt x="248620" y="-6747"/>
                        <a:pt x="311608" y="-18730"/>
                        <a:pt x="345056" y="25399"/>
                      </a:cubicBezTo>
                      <a:cubicBezTo>
                        <a:pt x="357612" y="41914"/>
                        <a:pt x="365896" y="66245"/>
                        <a:pt x="366365" y="97817"/>
                      </a:cubicBezTo>
                      <a:cubicBezTo>
                        <a:pt x="366730" y="137100"/>
                        <a:pt x="367355" y="184980"/>
                        <a:pt x="367720" y="213687"/>
                      </a:cubicBezTo>
                      <a:cubicBezTo>
                        <a:pt x="367980" y="229317"/>
                        <a:pt x="368137" y="239060"/>
                        <a:pt x="368137" y="239060"/>
                      </a:cubicBezTo>
                      <a:cubicBezTo>
                        <a:pt x="382254" y="234201"/>
                        <a:pt x="396684" y="230302"/>
                        <a:pt x="411327" y="227389"/>
                      </a:cubicBezTo>
                      <a:cubicBezTo>
                        <a:pt x="425498" y="224367"/>
                        <a:pt x="442900" y="221398"/>
                        <a:pt x="463062" y="219105"/>
                      </a:cubicBezTo>
                      <a:cubicBezTo>
                        <a:pt x="482613" y="216908"/>
                        <a:pt x="502262" y="215691"/>
                        <a:pt x="521935" y="215458"/>
                      </a:cubicBezTo>
                      <a:cubicBezTo>
                        <a:pt x="541456" y="215327"/>
                        <a:pt x="560491" y="221544"/>
                        <a:pt x="576170" y="233172"/>
                      </a:cubicBezTo>
                      <a:close/>
                    </a:path>
                  </a:pathLst>
                </a:custGeom>
                <a:solidFill>
                  <a:srgbClr val="B25E47"/>
                </a:solidFill>
                <a:ln w="520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07" name="任意多边形: 形状 1006">
                  <a:extLst>
                    <a:ext uri="{FF2B5EF4-FFF2-40B4-BE49-F238E27FC236}">
                      <a16:creationId xmlns:a16="http://schemas.microsoft.com/office/drawing/2014/main" id="{9FD9230B-4E3B-ED70-BE1E-CCF8A3860A13}"/>
                    </a:ext>
                  </a:extLst>
                </p:cNvPr>
                <p:cNvSpPr/>
                <p:nvPr/>
              </p:nvSpPr>
              <p:spPr>
                <a:xfrm>
                  <a:off x="9222657" y="4543099"/>
                  <a:ext cx="83784" cy="188288"/>
                </a:xfrm>
                <a:custGeom>
                  <a:avLst/>
                  <a:gdLst>
                    <a:gd name="connsiteX0" fmla="*/ 83785 w 83784"/>
                    <a:gd name="connsiteY0" fmla="*/ 188288 h 188288"/>
                    <a:gd name="connsiteX1" fmla="*/ 1624 w 83784"/>
                    <a:gd name="connsiteY1" fmla="*/ 93050 h 188288"/>
                    <a:gd name="connsiteX2" fmla="*/ 61122 w 83784"/>
                    <a:gd name="connsiteY2" fmla="*/ 0 h 188288"/>
                    <a:gd name="connsiteX3" fmla="*/ 82430 w 83784"/>
                    <a:gd name="connsiteY3" fmla="*/ 72419 h 188288"/>
                    <a:gd name="connsiteX4" fmla="*/ 83785 w 83784"/>
                    <a:gd name="connsiteY4" fmla="*/ 188288 h 1882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3784" h="188288">
                      <a:moveTo>
                        <a:pt x="83785" y="188288"/>
                      </a:moveTo>
                      <a:cubicBezTo>
                        <a:pt x="33717" y="185319"/>
                        <a:pt x="-8953" y="144733"/>
                        <a:pt x="1624" y="93050"/>
                      </a:cubicBezTo>
                      <a:cubicBezTo>
                        <a:pt x="13450" y="35272"/>
                        <a:pt x="35957" y="7815"/>
                        <a:pt x="61122" y="0"/>
                      </a:cubicBezTo>
                      <a:cubicBezTo>
                        <a:pt x="73678" y="16516"/>
                        <a:pt x="81961" y="40846"/>
                        <a:pt x="82430" y="72419"/>
                      </a:cubicBezTo>
                      <a:cubicBezTo>
                        <a:pt x="82795" y="111702"/>
                        <a:pt x="83420" y="159581"/>
                        <a:pt x="83785" y="188288"/>
                      </a:cubicBezTo>
                      <a:close/>
                    </a:path>
                  </a:pathLst>
                </a:custGeom>
                <a:solidFill>
                  <a:srgbClr val="914839"/>
                </a:solidFill>
                <a:ln w="520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08" name="任意多边形: 形状 1007">
                  <a:extLst>
                    <a:ext uri="{FF2B5EF4-FFF2-40B4-BE49-F238E27FC236}">
                      <a16:creationId xmlns:a16="http://schemas.microsoft.com/office/drawing/2014/main" id="{53EF819E-AB05-1ACF-5B2E-8931BEC8DD98}"/>
                    </a:ext>
                  </a:extLst>
                </p:cNvPr>
                <p:cNvSpPr/>
                <p:nvPr/>
              </p:nvSpPr>
              <p:spPr>
                <a:xfrm>
                  <a:off x="9339317" y="4736806"/>
                  <a:ext cx="62467" cy="73981"/>
                </a:xfrm>
                <a:custGeom>
                  <a:avLst/>
                  <a:gdLst>
                    <a:gd name="connsiteX0" fmla="*/ 62467 w 62467"/>
                    <a:gd name="connsiteY0" fmla="*/ 0 h 73981"/>
                    <a:gd name="connsiteX1" fmla="*/ 55330 w 62467"/>
                    <a:gd name="connsiteY1" fmla="*/ 54288 h 73981"/>
                    <a:gd name="connsiteX2" fmla="*/ 0 w 62467"/>
                    <a:gd name="connsiteY2" fmla="*/ 73982 h 73981"/>
                    <a:gd name="connsiteX3" fmla="*/ 10785 w 62467"/>
                    <a:gd name="connsiteY3" fmla="*/ 8284 h 73981"/>
                    <a:gd name="connsiteX4" fmla="*/ 62467 w 62467"/>
                    <a:gd name="connsiteY4" fmla="*/ 0 h 739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2467" h="73981">
                      <a:moveTo>
                        <a:pt x="62467" y="0"/>
                      </a:moveTo>
                      <a:cubicBezTo>
                        <a:pt x="58473" y="17847"/>
                        <a:pt x="56084" y="36015"/>
                        <a:pt x="55330" y="54288"/>
                      </a:cubicBezTo>
                      <a:cubicBezTo>
                        <a:pt x="37928" y="60800"/>
                        <a:pt x="19485" y="67521"/>
                        <a:pt x="0" y="73982"/>
                      </a:cubicBezTo>
                      <a:cubicBezTo>
                        <a:pt x="847" y="51719"/>
                        <a:pt x="4470" y="29649"/>
                        <a:pt x="10785" y="8284"/>
                      </a:cubicBezTo>
                      <a:cubicBezTo>
                        <a:pt x="24903" y="5262"/>
                        <a:pt x="42305" y="2292"/>
                        <a:pt x="62467" y="0"/>
                      </a:cubicBezTo>
                      <a:close/>
                    </a:path>
                  </a:pathLst>
                </a:custGeom>
                <a:solidFill>
                  <a:srgbClr val="FED81D"/>
                </a:solidFill>
                <a:ln w="520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09" name="任意多边形: 形状 1008">
                  <a:extLst>
                    <a:ext uri="{FF2B5EF4-FFF2-40B4-BE49-F238E27FC236}">
                      <a16:creationId xmlns:a16="http://schemas.microsoft.com/office/drawing/2014/main" id="{B12F0B02-3654-7F32-1514-BD29E0AF3221}"/>
                    </a:ext>
                  </a:extLst>
                </p:cNvPr>
                <p:cNvSpPr/>
                <p:nvPr/>
              </p:nvSpPr>
              <p:spPr>
                <a:xfrm>
                  <a:off x="9012287" y="4750873"/>
                  <a:ext cx="78722" cy="98416"/>
                </a:xfrm>
                <a:custGeom>
                  <a:avLst/>
                  <a:gdLst>
                    <a:gd name="connsiteX0" fmla="*/ 78723 w 78722"/>
                    <a:gd name="connsiteY0" fmla="*/ 0 h 98416"/>
                    <a:gd name="connsiteX1" fmla="*/ 56424 w 78722"/>
                    <a:gd name="connsiteY1" fmla="*/ 98416 h 98416"/>
                    <a:gd name="connsiteX2" fmla="*/ 0 w 78722"/>
                    <a:gd name="connsiteY2" fmla="*/ 87996 h 98416"/>
                    <a:gd name="connsiteX3" fmla="*/ 24070 w 78722"/>
                    <a:gd name="connsiteY3" fmla="*/ 5002 h 98416"/>
                    <a:gd name="connsiteX4" fmla="*/ 78723 w 78722"/>
                    <a:gd name="connsiteY4" fmla="*/ 0 h 984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8722" h="98416">
                      <a:moveTo>
                        <a:pt x="78723" y="0"/>
                      </a:moveTo>
                      <a:cubicBezTo>
                        <a:pt x="67924" y="31951"/>
                        <a:pt x="60451" y="64931"/>
                        <a:pt x="56424" y="98416"/>
                      </a:cubicBezTo>
                      <a:cubicBezTo>
                        <a:pt x="37277" y="97133"/>
                        <a:pt x="18343" y="93637"/>
                        <a:pt x="0" y="87996"/>
                      </a:cubicBezTo>
                      <a:cubicBezTo>
                        <a:pt x="5387" y="59634"/>
                        <a:pt x="13446" y="31845"/>
                        <a:pt x="24070" y="5002"/>
                      </a:cubicBezTo>
                      <a:cubicBezTo>
                        <a:pt x="44649" y="2605"/>
                        <a:pt x="64551" y="1094"/>
                        <a:pt x="78723" y="0"/>
                      </a:cubicBezTo>
                      <a:close/>
                    </a:path>
                  </a:pathLst>
                </a:custGeom>
                <a:solidFill>
                  <a:srgbClr val="FED81D"/>
                </a:solidFill>
                <a:ln w="520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934" name="图形 236">
                <a:extLst>
                  <a:ext uri="{FF2B5EF4-FFF2-40B4-BE49-F238E27FC236}">
                    <a16:creationId xmlns:a16="http://schemas.microsoft.com/office/drawing/2014/main" id="{47191A44-23CB-B44A-86AC-AE0F57C5D874}"/>
                  </a:ext>
                </a:extLst>
              </p:cNvPr>
              <p:cNvGrpSpPr/>
              <p:nvPr/>
            </p:nvGrpSpPr>
            <p:grpSpPr>
              <a:xfrm>
                <a:off x="9334880" y="5149435"/>
                <a:ext cx="233435" cy="428913"/>
                <a:chOff x="9334880" y="5149435"/>
                <a:chExt cx="233435" cy="428913"/>
              </a:xfrm>
            </p:grpSpPr>
            <p:sp>
              <p:nvSpPr>
                <p:cNvPr id="998" name="任意多边形: 形状 997">
                  <a:extLst>
                    <a:ext uri="{FF2B5EF4-FFF2-40B4-BE49-F238E27FC236}">
                      <a16:creationId xmlns:a16="http://schemas.microsoft.com/office/drawing/2014/main" id="{8104B76A-F4E1-702C-F03C-E4377907C65A}"/>
                    </a:ext>
                  </a:extLst>
                </p:cNvPr>
                <p:cNvSpPr/>
                <p:nvPr/>
              </p:nvSpPr>
              <p:spPr>
                <a:xfrm>
                  <a:off x="9334880" y="5150008"/>
                  <a:ext cx="233435" cy="428340"/>
                </a:xfrm>
                <a:custGeom>
                  <a:avLst/>
                  <a:gdLst>
                    <a:gd name="connsiteX0" fmla="*/ 227007 w 233435"/>
                    <a:gd name="connsiteY0" fmla="*/ 229030 h 428340"/>
                    <a:gd name="connsiteX1" fmla="*/ 193820 w 233435"/>
                    <a:gd name="connsiteY1" fmla="*/ 372773 h 428340"/>
                    <a:gd name="connsiteX2" fmla="*/ 193820 w 233435"/>
                    <a:gd name="connsiteY2" fmla="*/ 372773 h 428340"/>
                    <a:gd name="connsiteX3" fmla="*/ 151879 w 233435"/>
                    <a:gd name="connsiteY3" fmla="*/ 419351 h 428340"/>
                    <a:gd name="connsiteX4" fmla="*/ 62893 w 233435"/>
                    <a:gd name="connsiteY4" fmla="*/ 416485 h 428340"/>
                    <a:gd name="connsiteX5" fmla="*/ 62893 w 233435"/>
                    <a:gd name="connsiteY5" fmla="*/ 416485 h 428340"/>
                    <a:gd name="connsiteX6" fmla="*/ 373 w 233435"/>
                    <a:gd name="connsiteY6" fmla="*/ 303898 h 428340"/>
                    <a:gd name="connsiteX7" fmla="*/ 894 w 233435"/>
                    <a:gd name="connsiteY7" fmla="*/ 298688 h 428340"/>
                    <a:gd name="connsiteX8" fmla="*/ 2041 w 233435"/>
                    <a:gd name="connsiteY8" fmla="*/ 281651 h 428340"/>
                    <a:gd name="connsiteX9" fmla="*/ 2457 w 233435"/>
                    <a:gd name="connsiteY9" fmla="*/ 275295 h 428340"/>
                    <a:gd name="connsiteX10" fmla="*/ 2457 w 233435"/>
                    <a:gd name="connsiteY10" fmla="*/ 273992 h 428340"/>
                    <a:gd name="connsiteX11" fmla="*/ 2457 w 233435"/>
                    <a:gd name="connsiteY11" fmla="*/ 269199 h 428340"/>
                    <a:gd name="connsiteX12" fmla="*/ 2874 w 233435"/>
                    <a:gd name="connsiteY12" fmla="*/ 260342 h 428340"/>
                    <a:gd name="connsiteX13" fmla="*/ 3187 w 233435"/>
                    <a:gd name="connsiteY13" fmla="*/ 253205 h 428340"/>
                    <a:gd name="connsiteX14" fmla="*/ 3187 w 233435"/>
                    <a:gd name="connsiteY14" fmla="*/ 250704 h 428340"/>
                    <a:gd name="connsiteX15" fmla="*/ 3499 w 233435"/>
                    <a:gd name="connsiteY15" fmla="*/ 243202 h 428340"/>
                    <a:gd name="connsiteX16" fmla="*/ 3864 w 233435"/>
                    <a:gd name="connsiteY16" fmla="*/ 235230 h 428340"/>
                    <a:gd name="connsiteX17" fmla="*/ 4489 w 233435"/>
                    <a:gd name="connsiteY17" fmla="*/ 217047 h 428340"/>
                    <a:gd name="connsiteX18" fmla="*/ 5062 w 233435"/>
                    <a:gd name="connsiteY18" fmla="*/ 200271 h 428340"/>
                    <a:gd name="connsiteX19" fmla="*/ 5062 w 233435"/>
                    <a:gd name="connsiteY19" fmla="*/ 192977 h 428340"/>
                    <a:gd name="connsiteX20" fmla="*/ 6313 w 233435"/>
                    <a:gd name="connsiteY20" fmla="*/ 152183 h 428340"/>
                    <a:gd name="connsiteX21" fmla="*/ 7147 w 233435"/>
                    <a:gd name="connsiteY21" fmla="*/ 125665 h 428340"/>
                    <a:gd name="connsiteX22" fmla="*/ 7459 w 233435"/>
                    <a:gd name="connsiteY22" fmla="*/ 114671 h 428340"/>
                    <a:gd name="connsiteX23" fmla="*/ 7928 w 233435"/>
                    <a:gd name="connsiteY23" fmla="*/ 99615 h 428340"/>
                    <a:gd name="connsiteX24" fmla="*/ 8240 w 233435"/>
                    <a:gd name="connsiteY24" fmla="*/ 89195 h 428340"/>
                    <a:gd name="connsiteX25" fmla="*/ 8866 w 233435"/>
                    <a:gd name="connsiteY25" fmla="*/ 71273 h 428340"/>
                    <a:gd name="connsiteX26" fmla="*/ 9803 w 233435"/>
                    <a:gd name="connsiteY26" fmla="*/ 45744 h 428340"/>
                    <a:gd name="connsiteX27" fmla="*/ 10481 w 233435"/>
                    <a:gd name="connsiteY27" fmla="*/ 29332 h 428340"/>
                    <a:gd name="connsiteX28" fmla="*/ 11835 w 233435"/>
                    <a:gd name="connsiteY28" fmla="*/ 0 h 428340"/>
                    <a:gd name="connsiteX29" fmla="*/ 232217 w 233435"/>
                    <a:gd name="connsiteY29" fmla="*/ 30687 h 428340"/>
                    <a:gd name="connsiteX30" fmla="*/ 227007 w 233435"/>
                    <a:gd name="connsiteY30" fmla="*/ 229030 h 4283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</a:cxnLst>
                  <a:rect l="l" t="t" r="r" b="b"/>
                  <a:pathLst>
                    <a:path w="233435" h="428340">
                      <a:moveTo>
                        <a:pt x="227007" y="229030"/>
                      </a:moveTo>
                      <a:cubicBezTo>
                        <a:pt x="221484" y="282485"/>
                        <a:pt x="211377" y="335626"/>
                        <a:pt x="193820" y="372773"/>
                      </a:cubicBezTo>
                      <a:lnTo>
                        <a:pt x="193820" y="372773"/>
                      </a:lnTo>
                      <a:cubicBezTo>
                        <a:pt x="182983" y="395645"/>
                        <a:pt x="169281" y="412369"/>
                        <a:pt x="151879" y="419351"/>
                      </a:cubicBezTo>
                      <a:cubicBezTo>
                        <a:pt x="116920" y="433470"/>
                        <a:pt x="86859" y="429771"/>
                        <a:pt x="62893" y="416485"/>
                      </a:cubicBezTo>
                      <a:lnTo>
                        <a:pt x="62893" y="416485"/>
                      </a:lnTo>
                      <a:cubicBezTo>
                        <a:pt x="19963" y="392780"/>
                        <a:pt x="-3273" y="338857"/>
                        <a:pt x="373" y="303898"/>
                      </a:cubicBezTo>
                      <a:cubicBezTo>
                        <a:pt x="373" y="302230"/>
                        <a:pt x="686" y="300355"/>
                        <a:pt x="894" y="298688"/>
                      </a:cubicBezTo>
                      <a:cubicBezTo>
                        <a:pt x="1311" y="293478"/>
                        <a:pt x="1676" y="287903"/>
                        <a:pt x="2041" y="281651"/>
                      </a:cubicBezTo>
                      <a:cubicBezTo>
                        <a:pt x="2041" y="279619"/>
                        <a:pt x="2041" y="277483"/>
                        <a:pt x="2457" y="275295"/>
                      </a:cubicBezTo>
                      <a:cubicBezTo>
                        <a:pt x="2457" y="274878"/>
                        <a:pt x="2457" y="274461"/>
                        <a:pt x="2457" y="273992"/>
                      </a:cubicBezTo>
                      <a:cubicBezTo>
                        <a:pt x="2457" y="272429"/>
                        <a:pt x="2457" y="270814"/>
                        <a:pt x="2457" y="269199"/>
                      </a:cubicBezTo>
                      <a:cubicBezTo>
                        <a:pt x="2457" y="266334"/>
                        <a:pt x="2770" y="263312"/>
                        <a:pt x="2874" y="260342"/>
                      </a:cubicBezTo>
                      <a:cubicBezTo>
                        <a:pt x="2978" y="257373"/>
                        <a:pt x="2874" y="255653"/>
                        <a:pt x="3187" y="253205"/>
                      </a:cubicBezTo>
                      <a:cubicBezTo>
                        <a:pt x="3187" y="252371"/>
                        <a:pt x="3187" y="251538"/>
                        <a:pt x="3187" y="250704"/>
                      </a:cubicBezTo>
                      <a:cubicBezTo>
                        <a:pt x="3187" y="248273"/>
                        <a:pt x="3291" y="245772"/>
                        <a:pt x="3499" y="243202"/>
                      </a:cubicBezTo>
                      <a:cubicBezTo>
                        <a:pt x="3499" y="240597"/>
                        <a:pt x="3499" y="237992"/>
                        <a:pt x="3864" y="235230"/>
                      </a:cubicBezTo>
                      <a:cubicBezTo>
                        <a:pt x="3864" y="229291"/>
                        <a:pt x="4281" y="223299"/>
                        <a:pt x="4489" y="217047"/>
                      </a:cubicBezTo>
                      <a:cubicBezTo>
                        <a:pt x="4698" y="210796"/>
                        <a:pt x="4854" y="205950"/>
                        <a:pt x="5062" y="200271"/>
                      </a:cubicBezTo>
                      <a:cubicBezTo>
                        <a:pt x="5062" y="197823"/>
                        <a:pt x="5062" y="195374"/>
                        <a:pt x="5062" y="192977"/>
                      </a:cubicBezTo>
                      <a:cubicBezTo>
                        <a:pt x="5531" y="179796"/>
                        <a:pt x="5896" y="166094"/>
                        <a:pt x="6313" y="152183"/>
                      </a:cubicBezTo>
                      <a:cubicBezTo>
                        <a:pt x="6573" y="143431"/>
                        <a:pt x="6834" y="134574"/>
                        <a:pt x="7147" y="125665"/>
                      </a:cubicBezTo>
                      <a:lnTo>
                        <a:pt x="7459" y="114671"/>
                      </a:lnTo>
                      <a:lnTo>
                        <a:pt x="7928" y="99615"/>
                      </a:lnTo>
                      <a:lnTo>
                        <a:pt x="8240" y="89195"/>
                      </a:lnTo>
                      <a:cubicBezTo>
                        <a:pt x="8240" y="83151"/>
                        <a:pt x="8709" y="77212"/>
                        <a:pt x="8866" y="71273"/>
                      </a:cubicBezTo>
                      <a:cubicBezTo>
                        <a:pt x="9178" y="62676"/>
                        <a:pt x="9491" y="54132"/>
                        <a:pt x="9803" y="45744"/>
                      </a:cubicBezTo>
                      <a:cubicBezTo>
                        <a:pt x="9803" y="40221"/>
                        <a:pt x="10272" y="34751"/>
                        <a:pt x="10481" y="29332"/>
                      </a:cubicBezTo>
                      <a:cubicBezTo>
                        <a:pt x="10898" y="19173"/>
                        <a:pt x="11367" y="9430"/>
                        <a:pt x="11835" y="0"/>
                      </a:cubicBezTo>
                      <a:lnTo>
                        <a:pt x="232217" y="30687"/>
                      </a:lnTo>
                      <a:cubicBezTo>
                        <a:pt x="234896" y="96844"/>
                        <a:pt x="233155" y="163105"/>
                        <a:pt x="227007" y="229030"/>
                      </a:cubicBezTo>
                      <a:close/>
                    </a:path>
                  </a:pathLst>
                </a:custGeom>
                <a:solidFill>
                  <a:srgbClr val="C3DCF8"/>
                </a:solidFill>
                <a:ln w="520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99" name="任意多边形: 形状 998">
                  <a:extLst>
                    <a:ext uri="{FF2B5EF4-FFF2-40B4-BE49-F238E27FC236}">
                      <a16:creationId xmlns:a16="http://schemas.microsoft.com/office/drawing/2014/main" id="{5B2B9EF3-F754-074E-A09D-B04A1FBC0F50}"/>
                    </a:ext>
                  </a:extLst>
                </p:cNvPr>
                <p:cNvSpPr/>
                <p:nvPr/>
              </p:nvSpPr>
              <p:spPr>
                <a:xfrm>
                  <a:off x="9334940" y="5149435"/>
                  <a:ext cx="12139" cy="304366"/>
                </a:xfrm>
                <a:custGeom>
                  <a:avLst/>
                  <a:gdLst>
                    <a:gd name="connsiteX0" fmla="*/ 12139 w 12139"/>
                    <a:gd name="connsiteY0" fmla="*/ 0 h 304366"/>
                    <a:gd name="connsiteX1" fmla="*/ 0 w 12139"/>
                    <a:gd name="connsiteY1" fmla="*/ 304367 h 3043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139" h="304366">
                      <a:moveTo>
                        <a:pt x="12139" y="0"/>
                      </a:moveTo>
                      <a:cubicBezTo>
                        <a:pt x="6929" y="100136"/>
                        <a:pt x="5314" y="250079"/>
                        <a:pt x="0" y="304367"/>
                      </a:cubicBezTo>
                    </a:path>
                  </a:pathLst>
                </a:custGeom>
                <a:noFill/>
                <a:ln w="3902" cap="rnd">
                  <a:solidFill>
                    <a:srgbClr val="83ADDF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00" name="任意多边形: 形状 999">
                  <a:extLst>
                    <a:ext uri="{FF2B5EF4-FFF2-40B4-BE49-F238E27FC236}">
                      <a16:creationId xmlns:a16="http://schemas.microsoft.com/office/drawing/2014/main" id="{35086953-82D8-C9EB-55B5-6A059EB6BDAE}"/>
                    </a:ext>
                  </a:extLst>
                </p:cNvPr>
                <p:cNvSpPr/>
                <p:nvPr/>
              </p:nvSpPr>
              <p:spPr>
                <a:xfrm>
                  <a:off x="9397773" y="5379039"/>
                  <a:ext cx="164114" cy="199309"/>
                </a:xfrm>
                <a:custGeom>
                  <a:avLst/>
                  <a:gdLst>
                    <a:gd name="connsiteX0" fmla="*/ 164114 w 164114"/>
                    <a:gd name="connsiteY0" fmla="*/ 0 h 199309"/>
                    <a:gd name="connsiteX1" fmla="*/ 130927 w 164114"/>
                    <a:gd name="connsiteY1" fmla="*/ 143743 h 199309"/>
                    <a:gd name="connsiteX2" fmla="*/ 130927 w 164114"/>
                    <a:gd name="connsiteY2" fmla="*/ 143743 h 199309"/>
                    <a:gd name="connsiteX3" fmla="*/ 88986 w 164114"/>
                    <a:gd name="connsiteY3" fmla="*/ 190320 h 199309"/>
                    <a:gd name="connsiteX4" fmla="*/ 0 w 164114"/>
                    <a:gd name="connsiteY4" fmla="*/ 187455 h 199309"/>
                    <a:gd name="connsiteX5" fmla="*/ 38814 w 164114"/>
                    <a:gd name="connsiteY5" fmla="*/ 175941 h 199309"/>
                    <a:gd name="connsiteX6" fmla="*/ 104304 w 164114"/>
                    <a:gd name="connsiteY6" fmla="*/ 44076 h 199309"/>
                    <a:gd name="connsiteX7" fmla="*/ 164114 w 164114"/>
                    <a:gd name="connsiteY7" fmla="*/ 0 h 1993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64114" h="199309">
                      <a:moveTo>
                        <a:pt x="164114" y="0"/>
                      </a:moveTo>
                      <a:cubicBezTo>
                        <a:pt x="158592" y="53454"/>
                        <a:pt x="148484" y="106596"/>
                        <a:pt x="130927" y="143743"/>
                      </a:cubicBezTo>
                      <a:lnTo>
                        <a:pt x="130927" y="143743"/>
                      </a:lnTo>
                      <a:cubicBezTo>
                        <a:pt x="120090" y="166615"/>
                        <a:pt x="106388" y="183339"/>
                        <a:pt x="88986" y="190320"/>
                      </a:cubicBezTo>
                      <a:cubicBezTo>
                        <a:pt x="54027" y="204439"/>
                        <a:pt x="23966" y="200740"/>
                        <a:pt x="0" y="187455"/>
                      </a:cubicBezTo>
                      <a:cubicBezTo>
                        <a:pt x="12377" y="181929"/>
                        <a:pt x="25427" y="178058"/>
                        <a:pt x="38814" y="175941"/>
                      </a:cubicBezTo>
                      <a:cubicBezTo>
                        <a:pt x="97323" y="165990"/>
                        <a:pt x="78879" y="94040"/>
                        <a:pt x="104304" y="44076"/>
                      </a:cubicBezTo>
                      <a:cubicBezTo>
                        <a:pt x="114568" y="24122"/>
                        <a:pt x="131916" y="7607"/>
                        <a:pt x="164114" y="0"/>
                      </a:cubicBezTo>
                      <a:close/>
                    </a:path>
                  </a:pathLst>
                </a:custGeom>
                <a:solidFill>
                  <a:srgbClr val="A7CAF0"/>
                </a:solidFill>
                <a:ln w="520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935" name="图形 236">
                <a:extLst>
                  <a:ext uri="{FF2B5EF4-FFF2-40B4-BE49-F238E27FC236}">
                    <a16:creationId xmlns:a16="http://schemas.microsoft.com/office/drawing/2014/main" id="{79D1F09F-9467-ED06-90A7-863E4B26BC7B}"/>
                  </a:ext>
                </a:extLst>
              </p:cNvPr>
              <p:cNvGrpSpPr/>
              <p:nvPr/>
            </p:nvGrpSpPr>
            <p:grpSpPr>
              <a:xfrm>
                <a:off x="8833362" y="5405640"/>
                <a:ext cx="698953" cy="498920"/>
                <a:chOff x="8833362" y="5405640"/>
                <a:chExt cx="698953" cy="498920"/>
              </a:xfrm>
            </p:grpSpPr>
            <p:sp>
              <p:nvSpPr>
                <p:cNvPr id="989" name="任意多边形: 形状 988">
                  <a:extLst>
                    <a:ext uri="{FF2B5EF4-FFF2-40B4-BE49-F238E27FC236}">
                      <a16:creationId xmlns:a16="http://schemas.microsoft.com/office/drawing/2014/main" id="{BF391961-5688-28A9-C9CA-94D97DBD7CE1}"/>
                    </a:ext>
                  </a:extLst>
                </p:cNvPr>
                <p:cNvSpPr/>
                <p:nvPr/>
              </p:nvSpPr>
              <p:spPr>
                <a:xfrm>
                  <a:off x="9006572" y="5658767"/>
                  <a:ext cx="123958" cy="153534"/>
                </a:xfrm>
                <a:custGeom>
                  <a:avLst/>
                  <a:gdLst>
                    <a:gd name="connsiteX0" fmla="*/ 13477 w 123958"/>
                    <a:gd name="connsiteY0" fmla="*/ 17657 h 153534"/>
                    <a:gd name="connsiteX1" fmla="*/ 24627 w 123958"/>
                    <a:gd name="connsiteY1" fmla="*/ 129046 h 153534"/>
                    <a:gd name="connsiteX2" fmla="*/ 95639 w 123958"/>
                    <a:gd name="connsiteY2" fmla="*/ 144676 h 153534"/>
                    <a:gd name="connsiteX3" fmla="*/ 111269 w 123958"/>
                    <a:gd name="connsiteY3" fmla="*/ 34381 h 153534"/>
                    <a:gd name="connsiteX4" fmla="*/ 13477 w 123958"/>
                    <a:gd name="connsiteY4" fmla="*/ 17657 h 1535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3958" h="153534">
                      <a:moveTo>
                        <a:pt x="13477" y="17657"/>
                      </a:moveTo>
                      <a:cubicBezTo>
                        <a:pt x="-1423" y="30682"/>
                        <a:pt x="-11270" y="85387"/>
                        <a:pt x="24627" y="129046"/>
                      </a:cubicBezTo>
                      <a:cubicBezTo>
                        <a:pt x="60523" y="172706"/>
                        <a:pt x="95639" y="144676"/>
                        <a:pt x="95639" y="144676"/>
                      </a:cubicBezTo>
                      <a:cubicBezTo>
                        <a:pt x="95639" y="144676"/>
                        <a:pt x="147113" y="100339"/>
                        <a:pt x="111269" y="34381"/>
                      </a:cubicBezTo>
                      <a:cubicBezTo>
                        <a:pt x="75424" y="-31577"/>
                        <a:pt x="13477" y="17657"/>
                        <a:pt x="13477" y="17657"/>
                      </a:cubicBezTo>
                      <a:close/>
                    </a:path>
                  </a:pathLst>
                </a:custGeom>
                <a:solidFill>
                  <a:srgbClr val="83ADDF"/>
                </a:solidFill>
                <a:ln w="520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90" name="任意多边形: 形状 989">
                  <a:extLst>
                    <a:ext uri="{FF2B5EF4-FFF2-40B4-BE49-F238E27FC236}">
                      <a16:creationId xmlns:a16="http://schemas.microsoft.com/office/drawing/2014/main" id="{186904A2-2ACE-E532-11A7-649B3410B1F1}"/>
                    </a:ext>
                  </a:extLst>
                </p:cNvPr>
                <p:cNvSpPr/>
                <p:nvPr/>
              </p:nvSpPr>
              <p:spPr>
                <a:xfrm>
                  <a:off x="8833362" y="5665398"/>
                  <a:ext cx="319833" cy="239162"/>
                </a:xfrm>
                <a:custGeom>
                  <a:avLst/>
                  <a:gdLst>
                    <a:gd name="connsiteX0" fmla="*/ 264733 w 319833"/>
                    <a:gd name="connsiteY0" fmla="*/ 502 h 239162"/>
                    <a:gd name="connsiteX1" fmla="*/ 193409 w 319833"/>
                    <a:gd name="connsiteY1" fmla="*/ 30459 h 239162"/>
                    <a:gd name="connsiteX2" fmla="*/ 105256 w 319833"/>
                    <a:gd name="connsiteY2" fmla="*/ 43224 h 239162"/>
                    <a:gd name="connsiteX3" fmla="*/ 49822 w 319833"/>
                    <a:gd name="connsiteY3" fmla="*/ 98606 h 239162"/>
                    <a:gd name="connsiteX4" fmla="*/ 69828 w 319833"/>
                    <a:gd name="connsiteY4" fmla="*/ 103816 h 239162"/>
                    <a:gd name="connsiteX5" fmla="*/ 1213 w 319833"/>
                    <a:gd name="connsiteY5" fmla="*/ 166335 h 239162"/>
                    <a:gd name="connsiteX6" fmla="*/ 13978 w 319833"/>
                    <a:gd name="connsiteY6" fmla="*/ 179048 h 239162"/>
                    <a:gd name="connsiteX7" fmla="*/ 24866 w 319833"/>
                    <a:gd name="connsiteY7" fmla="*/ 201763 h 239162"/>
                    <a:gd name="connsiteX8" fmla="*/ 34869 w 319833"/>
                    <a:gd name="connsiteY8" fmla="*/ 216768 h 239162"/>
                    <a:gd name="connsiteX9" fmla="*/ 123439 w 319833"/>
                    <a:gd name="connsiteY9" fmla="*/ 185873 h 239162"/>
                    <a:gd name="connsiteX10" fmla="*/ 69828 w 319833"/>
                    <a:gd name="connsiteY10" fmla="*/ 221769 h 239162"/>
                    <a:gd name="connsiteX11" fmla="*/ 86657 w 319833"/>
                    <a:gd name="connsiteY11" fmla="*/ 236305 h 239162"/>
                    <a:gd name="connsiteX12" fmla="*/ 206486 w 319833"/>
                    <a:gd name="connsiteY12" fmla="*/ 165866 h 239162"/>
                    <a:gd name="connsiteX13" fmla="*/ 255095 w 319833"/>
                    <a:gd name="connsiteY13" fmla="*/ 133200 h 239162"/>
                    <a:gd name="connsiteX14" fmla="*/ 307820 w 319833"/>
                    <a:gd name="connsiteY14" fmla="*/ 108192 h 239162"/>
                    <a:gd name="connsiteX15" fmla="*/ 264733 w 319833"/>
                    <a:gd name="connsiteY15" fmla="*/ 502 h 2391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319833" h="239162">
                      <a:moveTo>
                        <a:pt x="264733" y="502"/>
                      </a:moveTo>
                      <a:cubicBezTo>
                        <a:pt x="227013" y="18685"/>
                        <a:pt x="200182" y="30928"/>
                        <a:pt x="193409" y="30459"/>
                      </a:cubicBezTo>
                      <a:cubicBezTo>
                        <a:pt x="186636" y="29990"/>
                        <a:pt x="123439" y="37753"/>
                        <a:pt x="105256" y="43224"/>
                      </a:cubicBezTo>
                      <a:cubicBezTo>
                        <a:pt x="87073" y="48694"/>
                        <a:pt x="45758" y="92249"/>
                        <a:pt x="49822" y="98606"/>
                      </a:cubicBezTo>
                      <a:cubicBezTo>
                        <a:pt x="53886" y="104962"/>
                        <a:pt x="69828" y="103816"/>
                        <a:pt x="69828" y="103816"/>
                      </a:cubicBezTo>
                      <a:cubicBezTo>
                        <a:pt x="69828" y="103816"/>
                        <a:pt x="7309" y="149715"/>
                        <a:pt x="1213" y="166335"/>
                      </a:cubicBezTo>
                      <a:cubicBezTo>
                        <a:pt x="-4883" y="182955"/>
                        <a:pt x="13978" y="179048"/>
                        <a:pt x="13978" y="179048"/>
                      </a:cubicBezTo>
                      <a:cubicBezTo>
                        <a:pt x="4235" y="184258"/>
                        <a:pt x="-9155" y="212079"/>
                        <a:pt x="24866" y="201763"/>
                      </a:cubicBezTo>
                      <a:cubicBezTo>
                        <a:pt x="16687" y="206973"/>
                        <a:pt x="11737" y="222342"/>
                        <a:pt x="34869" y="216768"/>
                      </a:cubicBezTo>
                      <a:cubicBezTo>
                        <a:pt x="68474" y="208588"/>
                        <a:pt x="123439" y="185873"/>
                        <a:pt x="123439" y="185873"/>
                      </a:cubicBezTo>
                      <a:cubicBezTo>
                        <a:pt x="123439" y="185873"/>
                        <a:pt x="85250" y="214475"/>
                        <a:pt x="69828" y="221769"/>
                      </a:cubicBezTo>
                      <a:cubicBezTo>
                        <a:pt x="54407" y="229063"/>
                        <a:pt x="53469" y="245839"/>
                        <a:pt x="86657" y="236305"/>
                      </a:cubicBezTo>
                      <a:cubicBezTo>
                        <a:pt x="119844" y="226771"/>
                        <a:pt x="184292" y="181809"/>
                        <a:pt x="206486" y="165866"/>
                      </a:cubicBezTo>
                      <a:cubicBezTo>
                        <a:pt x="228680" y="149924"/>
                        <a:pt x="250093" y="136378"/>
                        <a:pt x="255095" y="133200"/>
                      </a:cubicBezTo>
                      <a:cubicBezTo>
                        <a:pt x="260097" y="130022"/>
                        <a:pt x="307820" y="108192"/>
                        <a:pt x="307820" y="108192"/>
                      </a:cubicBezTo>
                      <a:cubicBezTo>
                        <a:pt x="307820" y="108192"/>
                        <a:pt x="354189" y="-8563"/>
                        <a:pt x="264733" y="502"/>
                      </a:cubicBezTo>
                      <a:close/>
                    </a:path>
                  </a:pathLst>
                </a:custGeom>
                <a:solidFill>
                  <a:srgbClr val="B25E47"/>
                </a:solidFill>
                <a:ln w="520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91" name="任意多边形: 形状 990">
                  <a:extLst>
                    <a:ext uri="{FF2B5EF4-FFF2-40B4-BE49-F238E27FC236}">
                      <a16:creationId xmlns:a16="http://schemas.microsoft.com/office/drawing/2014/main" id="{B3043608-3579-FC2C-F0A7-BF61D67B7AD4}"/>
                    </a:ext>
                  </a:extLst>
                </p:cNvPr>
                <p:cNvSpPr/>
                <p:nvPr/>
              </p:nvSpPr>
              <p:spPr>
                <a:xfrm>
                  <a:off x="8903190" y="5728419"/>
                  <a:ext cx="62259" cy="41002"/>
                </a:xfrm>
                <a:custGeom>
                  <a:avLst/>
                  <a:gdLst>
                    <a:gd name="connsiteX0" fmla="*/ 0 w 62259"/>
                    <a:gd name="connsiteY0" fmla="*/ 41002 h 41002"/>
                    <a:gd name="connsiteX1" fmla="*/ 62259 w 62259"/>
                    <a:gd name="connsiteY1" fmla="*/ 0 h 410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62259" h="41002">
                      <a:moveTo>
                        <a:pt x="0" y="41002"/>
                      </a:moveTo>
                      <a:cubicBezTo>
                        <a:pt x="23184" y="24643"/>
                        <a:pt x="55434" y="782"/>
                        <a:pt x="62259" y="0"/>
                      </a:cubicBezTo>
                    </a:path>
                  </a:pathLst>
                </a:custGeom>
                <a:noFill/>
                <a:ln w="3902" cap="rnd">
                  <a:solidFill>
                    <a:srgbClr val="934735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92" name="任意多边形: 形状 991">
                  <a:extLst>
                    <a:ext uri="{FF2B5EF4-FFF2-40B4-BE49-F238E27FC236}">
                      <a16:creationId xmlns:a16="http://schemas.microsoft.com/office/drawing/2014/main" id="{91AC9988-0ED7-6325-5BE9-5563E7CBF85D}"/>
                    </a:ext>
                  </a:extLst>
                </p:cNvPr>
                <p:cNvSpPr/>
                <p:nvPr/>
              </p:nvSpPr>
              <p:spPr>
                <a:xfrm>
                  <a:off x="8847600" y="5782916"/>
                  <a:ext cx="93466" cy="61946"/>
                </a:xfrm>
                <a:custGeom>
                  <a:avLst/>
                  <a:gdLst>
                    <a:gd name="connsiteX0" fmla="*/ 0 w 93466"/>
                    <a:gd name="connsiteY0" fmla="*/ 61946 h 61946"/>
                    <a:gd name="connsiteX1" fmla="*/ 93467 w 93466"/>
                    <a:gd name="connsiteY1" fmla="*/ 0 h 619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3466" h="61946">
                      <a:moveTo>
                        <a:pt x="0" y="61946"/>
                      </a:moveTo>
                      <a:cubicBezTo>
                        <a:pt x="938" y="59393"/>
                        <a:pt x="93467" y="0"/>
                        <a:pt x="93467" y="0"/>
                      </a:cubicBezTo>
                    </a:path>
                  </a:pathLst>
                </a:custGeom>
                <a:noFill/>
                <a:ln w="3902" cap="rnd">
                  <a:solidFill>
                    <a:srgbClr val="934735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93" name="任意多边形: 形状 992">
                  <a:extLst>
                    <a:ext uri="{FF2B5EF4-FFF2-40B4-BE49-F238E27FC236}">
                      <a16:creationId xmlns:a16="http://schemas.microsoft.com/office/drawing/2014/main" id="{FB9C4C0D-E1C9-8A2D-869D-F6EBBD238788}"/>
                    </a:ext>
                  </a:extLst>
                </p:cNvPr>
                <p:cNvSpPr/>
                <p:nvPr/>
              </p:nvSpPr>
              <p:spPr>
                <a:xfrm>
                  <a:off x="8858020" y="5817145"/>
                  <a:ext cx="94821" cy="50432"/>
                </a:xfrm>
                <a:custGeom>
                  <a:avLst/>
                  <a:gdLst>
                    <a:gd name="connsiteX0" fmla="*/ 0 w 94821"/>
                    <a:gd name="connsiteY0" fmla="*/ 50433 h 50432"/>
                    <a:gd name="connsiteX1" fmla="*/ 94822 w 94821"/>
                    <a:gd name="connsiteY1" fmla="*/ 0 h 504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4821" h="50432">
                      <a:moveTo>
                        <a:pt x="0" y="50433"/>
                      </a:moveTo>
                      <a:cubicBezTo>
                        <a:pt x="469" y="47515"/>
                        <a:pt x="94822" y="0"/>
                        <a:pt x="94822" y="0"/>
                      </a:cubicBezTo>
                    </a:path>
                  </a:pathLst>
                </a:custGeom>
                <a:noFill/>
                <a:ln w="3902" cap="rnd">
                  <a:solidFill>
                    <a:srgbClr val="934735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94" name="任意多边形: 形状 993">
                  <a:extLst>
                    <a:ext uri="{FF2B5EF4-FFF2-40B4-BE49-F238E27FC236}">
                      <a16:creationId xmlns:a16="http://schemas.microsoft.com/office/drawing/2014/main" id="{AEF5C2B6-5D13-F44A-8A87-83B833E655EC}"/>
                    </a:ext>
                  </a:extLst>
                </p:cNvPr>
                <p:cNvSpPr/>
                <p:nvPr/>
              </p:nvSpPr>
              <p:spPr>
                <a:xfrm>
                  <a:off x="8833362" y="5708621"/>
                  <a:ext cx="123438" cy="195938"/>
                </a:xfrm>
                <a:custGeom>
                  <a:avLst/>
                  <a:gdLst>
                    <a:gd name="connsiteX0" fmla="*/ 105256 w 123438"/>
                    <a:gd name="connsiteY0" fmla="*/ 0 h 195938"/>
                    <a:gd name="connsiteX1" fmla="*/ 49822 w 123438"/>
                    <a:gd name="connsiteY1" fmla="*/ 55382 h 195938"/>
                    <a:gd name="connsiteX2" fmla="*/ 69828 w 123438"/>
                    <a:gd name="connsiteY2" fmla="*/ 60592 h 195938"/>
                    <a:gd name="connsiteX3" fmla="*/ 1213 w 123438"/>
                    <a:gd name="connsiteY3" fmla="*/ 123112 h 195938"/>
                    <a:gd name="connsiteX4" fmla="*/ 13978 w 123438"/>
                    <a:gd name="connsiteY4" fmla="*/ 135824 h 195938"/>
                    <a:gd name="connsiteX5" fmla="*/ 24866 w 123438"/>
                    <a:gd name="connsiteY5" fmla="*/ 158539 h 195938"/>
                    <a:gd name="connsiteX6" fmla="*/ 34869 w 123438"/>
                    <a:gd name="connsiteY6" fmla="*/ 173544 h 195938"/>
                    <a:gd name="connsiteX7" fmla="*/ 123439 w 123438"/>
                    <a:gd name="connsiteY7" fmla="*/ 142649 h 195938"/>
                    <a:gd name="connsiteX8" fmla="*/ 69828 w 123438"/>
                    <a:gd name="connsiteY8" fmla="*/ 178545 h 195938"/>
                    <a:gd name="connsiteX9" fmla="*/ 86657 w 123438"/>
                    <a:gd name="connsiteY9" fmla="*/ 193081 h 195938"/>
                    <a:gd name="connsiteX10" fmla="*/ 110101 w 123438"/>
                    <a:gd name="connsiteY10" fmla="*/ 183391 h 1959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23438" h="195938">
                      <a:moveTo>
                        <a:pt x="105256" y="0"/>
                      </a:moveTo>
                      <a:cubicBezTo>
                        <a:pt x="87073" y="5210"/>
                        <a:pt x="45758" y="49026"/>
                        <a:pt x="49822" y="55382"/>
                      </a:cubicBezTo>
                      <a:cubicBezTo>
                        <a:pt x="53886" y="61738"/>
                        <a:pt x="69828" y="60592"/>
                        <a:pt x="69828" y="60592"/>
                      </a:cubicBezTo>
                      <a:cubicBezTo>
                        <a:pt x="69828" y="60592"/>
                        <a:pt x="7309" y="106492"/>
                        <a:pt x="1213" y="123112"/>
                      </a:cubicBezTo>
                      <a:cubicBezTo>
                        <a:pt x="-4883" y="139731"/>
                        <a:pt x="13978" y="135824"/>
                        <a:pt x="13978" y="135824"/>
                      </a:cubicBezTo>
                      <a:cubicBezTo>
                        <a:pt x="4235" y="141034"/>
                        <a:pt x="-9155" y="168855"/>
                        <a:pt x="24866" y="158539"/>
                      </a:cubicBezTo>
                      <a:cubicBezTo>
                        <a:pt x="16687" y="163749"/>
                        <a:pt x="11737" y="179119"/>
                        <a:pt x="34869" y="173544"/>
                      </a:cubicBezTo>
                      <a:cubicBezTo>
                        <a:pt x="68474" y="165364"/>
                        <a:pt x="123439" y="142649"/>
                        <a:pt x="123439" y="142649"/>
                      </a:cubicBezTo>
                      <a:cubicBezTo>
                        <a:pt x="123439" y="142649"/>
                        <a:pt x="85250" y="171252"/>
                        <a:pt x="69828" y="178545"/>
                      </a:cubicBezTo>
                      <a:cubicBezTo>
                        <a:pt x="54407" y="185840"/>
                        <a:pt x="53469" y="202615"/>
                        <a:pt x="86657" y="193081"/>
                      </a:cubicBezTo>
                      <a:cubicBezTo>
                        <a:pt x="94737" y="190536"/>
                        <a:pt x="102582" y="187293"/>
                        <a:pt x="110101" y="183391"/>
                      </a:cubicBezTo>
                    </a:path>
                  </a:pathLst>
                </a:custGeom>
                <a:noFill/>
                <a:ln w="3902" cap="rnd">
                  <a:solidFill>
                    <a:srgbClr val="934735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95" name="任意多边形: 形状 994">
                  <a:extLst>
                    <a:ext uri="{FF2B5EF4-FFF2-40B4-BE49-F238E27FC236}">
                      <a16:creationId xmlns:a16="http://schemas.microsoft.com/office/drawing/2014/main" id="{1323CDC0-748F-88B2-1BBF-2F30302FDB5F}"/>
                    </a:ext>
                  </a:extLst>
                </p:cNvPr>
                <p:cNvSpPr/>
                <p:nvPr/>
              </p:nvSpPr>
              <p:spPr>
                <a:xfrm>
                  <a:off x="9020102" y="5405640"/>
                  <a:ext cx="512213" cy="397854"/>
                </a:xfrm>
                <a:custGeom>
                  <a:avLst/>
                  <a:gdLst>
                    <a:gd name="connsiteX0" fmla="*/ 508597 w 512213"/>
                    <a:gd name="connsiteY0" fmla="*/ 117142 h 397854"/>
                    <a:gd name="connsiteX1" fmla="*/ 508597 w 512213"/>
                    <a:gd name="connsiteY1" fmla="*/ 117142 h 397854"/>
                    <a:gd name="connsiteX2" fmla="*/ 303846 w 512213"/>
                    <a:gd name="connsiteY2" fmla="*/ 279849 h 397854"/>
                    <a:gd name="connsiteX3" fmla="*/ 82109 w 512213"/>
                    <a:gd name="connsiteY3" fmla="*/ 397855 h 397854"/>
                    <a:gd name="connsiteX4" fmla="*/ 0 w 512213"/>
                    <a:gd name="connsiteY4" fmla="*/ 270627 h 397854"/>
                    <a:gd name="connsiteX5" fmla="*/ 314474 w 512213"/>
                    <a:gd name="connsiteY5" fmla="*/ 42431 h 397854"/>
                    <a:gd name="connsiteX6" fmla="*/ 315464 w 512213"/>
                    <a:gd name="connsiteY6" fmla="*/ 41701 h 397854"/>
                    <a:gd name="connsiteX7" fmla="*/ 482183 w 512213"/>
                    <a:gd name="connsiteY7" fmla="*/ 17475 h 397854"/>
                    <a:gd name="connsiteX8" fmla="*/ 508597 w 512213"/>
                    <a:gd name="connsiteY8" fmla="*/ 117142 h 3978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512213" h="397854">
                      <a:moveTo>
                        <a:pt x="508597" y="117142"/>
                      </a:moveTo>
                      <a:lnTo>
                        <a:pt x="508597" y="117142"/>
                      </a:lnTo>
                      <a:cubicBezTo>
                        <a:pt x="500001" y="156633"/>
                        <a:pt x="403095" y="222070"/>
                        <a:pt x="303846" y="279849"/>
                      </a:cubicBezTo>
                      <a:cubicBezTo>
                        <a:pt x="195999" y="342369"/>
                        <a:pt x="85391" y="396292"/>
                        <a:pt x="82109" y="397855"/>
                      </a:cubicBezTo>
                      <a:cubicBezTo>
                        <a:pt x="105658" y="360291"/>
                        <a:pt x="100709" y="258697"/>
                        <a:pt x="0" y="270627"/>
                      </a:cubicBezTo>
                      <a:cubicBezTo>
                        <a:pt x="0" y="270627"/>
                        <a:pt x="264719" y="83068"/>
                        <a:pt x="314474" y="42431"/>
                      </a:cubicBezTo>
                      <a:cubicBezTo>
                        <a:pt x="314782" y="42159"/>
                        <a:pt x="315113" y="41915"/>
                        <a:pt x="315464" y="41701"/>
                      </a:cubicBezTo>
                      <a:cubicBezTo>
                        <a:pt x="372148" y="-3938"/>
                        <a:pt x="442639" y="-12274"/>
                        <a:pt x="482183" y="17475"/>
                      </a:cubicBezTo>
                      <a:cubicBezTo>
                        <a:pt x="506409" y="36022"/>
                        <a:pt x="518861" y="69158"/>
                        <a:pt x="508597" y="117142"/>
                      </a:cubicBezTo>
                      <a:close/>
                    </a:path>
                  </a:pathLst>
                </a:custGeom>
                <a:solidFill>
                  <a:srgbClr val="C3DCF8"/>
                </a:solidFill>
                <a:ln w="520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96" name="任意多边形: 形状 995">
                  <a:extLst>
                    <a:ext uri="{FF2B5EF4-FFF2-40B4-BE49-F238E27FC236}">
                      <a16:creationId xmlns:a16="http://schemas.microsoft.com/office/drawing/2014/main" id="{3033DAC7-6097-6DA8-01D1-2C0F23DB2ED3}"/>
                    </a:ext>
                  </a:extLst>
                </p:cNvPr>
                <p:cNvSpPr/>
                <p:nvPr/>
              </p:nvSpPr>
              <p:spPr>
                <a:xfrm>
                  <a:off x="9323947" y="5423115"/>
                  <a:ext cx="208363" cy="262374"/>
                </a:xfrm>
                <a:custGeom>
                  <a:avLst/>
                  <a:gdLst>
                    <a:gd name="connsiteX0" fmla="*/ 204752 w 208363"/>
                    <a:gd name="connsiteY0" fmla="*/ 99667 h 262374"/>
                    <a:gd name="connsiteX1" fmla="*/ 204752 w 208363"/>
                    <a:gd name="connsiteY1" fmla="*/ 99667 h 262374"/>
                    <a:gd name="connsiteX2" fmla="*/ 0 w 208363"/>
                    <a:gd name="connsiteY2" fmla="*/ 262374 h 262374"/>
                    <a:gd name="connsiteX3" fmla="*/ 73721 w 208363"/>
                    <a:gd name="connsiteY3" fmla="*/ 143378 h 262374"/>
                    <a:gd name="connsiteX4" fmla="*/ 73721 w 208363"/>
                    <a:gd name="connsiteY4" fmla="*/ 143378 h 262374"/>
                    <a:gd name="connsiteX5" fmla="*/ 112536 w 208363"/>
                    <a:gd name="connsiteY5" fmla="*/ 131864 h 262374"/>
                    <a:gd name="connsiteX6" fmla="*/ 178025 w 208363"/>
                    <a:gd name="connsiteY6" fmla="*/ 0 h 262374"/>
                    <a:gd name="connsiteX7" fmla="*/ 204752 w 208363"/>
                    <a:gd name="connsiteY7" fmla="*/ 99667 h 2623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08363" h="262374">
                      <a:moveTo>
                        <a:pt x="204752" y="99667"/>
                      </a:moveTo>
                      <a:lnTo>
                        <a:pt x="204752" y="99667"/>
                      </a:lnTo>
                      <a:cubicBezTo>
                        <a:pt x="196156" y="139158"/>
                        <a:pt x="99250" y="204595"/>
                        <a:pt x="0" y="262374"/>
                      </a:cubicBezTo>
                      <a:cubicBezTo>
                        <a:pt x="12348" y="205065"/>
                        <a:pt x="28655" y="164010"/>
                        <a:pt x="73721" y="143378"/>
                      </a:cubicBezTo>
                      <a:lnTo>
                        <a:pt x="73721" y="143378"/>
                      </a:lnTo>
                      <a:cubicBezTo>
                        <a:pt x="86098" y="137853"/>
                        <a:pt x="99148" y="133982"/>
                        <a:pt x="112536" y="131864"/>
                      </a:cubicBezTo>
                      <a:cubicBezTo>
                        <a:pt x="171043" y="121913"/>
                        <a:pt x="152600" y="49964"/>
                        <a:pt x="178025" y="0"/>
                      </a:cubicBezTo>
                      <a:cubicBezTo>
                        <a:pt x="202564" y="18547"/>
                        <a:pt x="215016" y="51683"/>
                        <a:pt x="204752" y="99667"/>
                      </a:cubicBezTo>
                      <a:close/>
                    </a:path>
                  </a:pathLst>
                </a:custGeom>
                <a:solidFill>
                  <a:srgbClr val="A7CAF0"/>
                </a:solidFill>
                <a:ln w="520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97" name="任意多边形: 形状 996">
                  <a:extLst>
                    <a:ext uri="{FF2B5EF4-FFF2-40B4-BE49-F238E27FC236}">
                      <a16:creationId xmlns:a16="http://schemas.microsoft.com/office/drawing/2014/main" id="{BFE28ABD-7090-BACD-F64F-BFA9AE37FDD7}"/>
                    </a:ext>
                  </a:extLst>
                </p:cNvPr>
                <p:cNvSpPr/>
                <p:nvPr/>
              </p:nvSpPr>
              <p:spPr>
                <a:xfrm>
                  <a:off x="9247309" y="5410871"/>
                  <a:ext cx="159060" cy="102584"/>
                </a:xfrm>
                <a:custGeom>
                  <a:avLst/>
                  <a:gdLst>
                    <a:gd name="connsiteX0" fmla="*/ 0 w 159060"/>
                    <a:gd name="connsiteY0" fmla="*/ 102584 h 102584"/>
                    <a:gd name="connsiteX1" fmla="*/ 87319 w 159060"/>
                    <a:gd name="connsiteY1" fmla="*/ 37303 h 102584"/>
                    <a:gd name="connsiteX2" fmla="*/ 159060 w 159060"/>
                    <a:gd name="connsiteY2" fmla="*/ 0 h 1025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59060" h="102584">
                      <a:moveTo>
                        <a:pt x="0" y="102584"/>
                      </a:moveTo>
                      <a:cubicBezTo>
                        <a:pt x="39544" y="73773"/>
                        <a:pt x="72679" y="49182"/>
                        <a:pt x="87319" y="37303"/>
                      </a:cubicBezTo>
                      <a:cubicBezTo>
                        <a:pt x="108344" y="19963"/>
                        <a:pt x="132790" y="7252"/>
                        <a:pt x="159060" y="0"/>
                      </a:cubicBezTo>
                    </a:path>
                  </a:pathLst>
                </a:custGeom>
                <a:noFill/>
                <a:ln w="3902" cap="rnd">
                  <a:solidFill>
                    <a:srgbClr val="83ADDF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936" name="图形 236">
                <a:extLst>
                  <a:ext uri="{FF2B5EF4-FFF2-40B4-BE49-F238E27FC236}">
                    <a16:creationId xmlns:a16="http://schemas.microsoft.com/office/drawing/2014/main" id="{FAE1E841-910C-65FB-8029-ECE9E240130D}"/>
                  </a:ext>
                </a:extLst>
              </p:cNvPr>
              <p:cNvGrpSpPr/>
              <p:nvPr/>
            </p:nvGrpSpPr>
            <p:grpSpPr>
              <a:xfrm>
                <a:off x="8538607" y="4768027"/>
                <a:ext cx="471914" cy="706367"/>
                <a:chOff x="8538607" y="4768027"/>
                <a:chExt cx="471914" cy="706367"/>
              </a:xfrm>
            </p:grpSpPr>
            <p:sp>
              <p:nvSpPr>
                <p:cNvPr id="983" name="任意多边形: 形状 982">
                  <a:extLst>
                    <a:ext uri="{FF2B5EF4-FFF2-40B4-BE49-F238E27FC236}">
                      <a16:creationId xmlns:a16="http://schemas.microsoft.com/office/drawing/2014/main" id="{1B9EAAC1-48AD-B2E1-B871-4EA84BF15AE4}"/>
                    </a:ext>
                  </a:extLst>
                </p:cNvPr>
                <p:cNvSpPr/>
                <p:nvPr/>
              </p:nvSpPr>
              <p:spPr>
                <a:xfrm>
                  <a:off x="8538607" y="4768027"/>
                  <a:ext cx="471914" cy="706367"/>
                </a:xfrm>
                <a:custGeom>
                  <a:avLst/>
                  <a:gdLst>
                    <a:gd name="connsiteX0" fmla="*/ 456175 w 471914"/>
                    <a:gd name="connsiteY0" fmla="*/ 177333 h 706367"/>
                    <a:gd name="connsiteX1" fmla="*/ 424498 w 471914"/>
                    <a:gd name="connsiteY1" fmla="*/ 271373 h 706367"/>
                    <a:gd name="connsiteX2" fmla="*/ 375004 w 471914"/>
                    <a:gd name="connsiteY2" fmla="*/ 379063 h 706367"/>
                    <a:gd name="connsiteX3" fmla="*/ 375004 w 471914"/>
                    <a:gd name="connsiteY3" fmla="*/ 379063 h 706367"/>
                    <a:gd name="connsiteX4" fmla="*/ 361510 w 471914"/>
                    <a:gd name="connsiteY4" fmla="*/ 404332 h 706367"/>
                    <a:gd name="connsiteX5" fmla="*/ 361510 w 471914"/>
                    <a:gd name="connsiteY5" fmla="*/ 404332 h 706367"/>
                    <a:gd name="connsiteX6" fmla="*/ 359322 w 471914"/>
                    <a:gd name="connsiteY6" fmla="*/ 408291 h 706367"/>
                    <a:gd name="connsiteX7" fmla="*/ 340930 w 471914"/>
                    <a:gd name="connsiteY7" fmla="*/ 440385 h 706367"/>
                    <a:gd name="connsiteX8" fmla="*/ 291800 w 471914"/>
                    <a:gd name="connsiteY8" fmla="*/ 519732 h 706367"/>
                    <a:gd name="connsiteX9" fmla="*/ 212974 w 471914"/>
                    <a:gd name="connsiteY9" fmla="*/ 626641 h 706367"/>
                    <a:gd name="connsiteX10" fmla="*/ 68814 w 471914"/>
                    <a:gd name="connsiteY10" fmla="*/ 704791 h 706367"/>
                    <a:gd name="connsiteX11" fmla="*/ 43701 w 471914"/>
                    <a:gd name="connsiteY11" fmla="*/ 696559 h 706367"/>
                    <a:gd name="connsiteX12" fmla="*/ 6294 w 471914"/>
                    <a:gd name="connsiteY12" fmla="*/ 654879 h 706367"/>
                    <a:gd name="connsiteX13" fmla="*/ 6294 w 471914"/>
                    <a:gd name="connsiteY13" fmla="*/ 654879 h 706367"/>
                    <a:gd name="connsiteX14" fmla="*/ 667 w 471914"/>
                    <a:gd name="connsiteY14" fmla="*/ 628829 h 706367"/>
                    <a:gd name="connsiteX15" fmla="*/ 667 w 471914"/>
                    <a:gd name="connsiteY15" fmla="*/ 628829 h 706367"/>
                    <a:gd name="connsiteX16" fmla="*/ 27551 w 471914"/>
                    <a:gd name="connsiteY16" fmla="*/ 496496 h 706367"/>
                    <a:gd name="connsiteX17" fmla="*/ 68084 w 471914"/>
                    <a:gd name="connsiteY17" fmla="*/ 411782 h 706367"/>
                    <a:gd name="connsiteX18" fmla="*/ 81630 w 471914"/>
                    <a:gd name="connsiteY18" fmla="*/ 387920 h 706367"/>
                    <a:gd name="connsiteX19" fmla="*/ 132167 w 471914"/>
                    <a:gd name="connsiteY19" fmla="*/ 308937 h 706367"/>
                    <a:gd name="connsiteX20" fmla="*/ 137742 w 471914"/>
                    <a:gd name="connsiteY20" fmla="*/ 300862 h 706367"/>
                    <a:gd name="connsiteX21" fmla="*/ 155664 w 471914"/>
                    <a:gd name="connsiteY21" fmla="*/ 274812 h 706367"/>
                    <a:gd name="connsiteX22" fmla="*/ 173430 w 471914"/>
                    <a:gd name="connsiteY22" fmla="*/ 248762 h 706367"/>
                    <a:gd name="connsiteX23" fmla="*/ 177441 w 471914"/>
                    <a:gd name="connsiteY23" fmla="*/ 242875 h 706367"/>
                    <a:gd name="connsiteX24" fmla="*/ 236002 w 471914"/>
                    <a:gd name="connsiteY24" fmla="*/ 156962 h 706367"/>
                    <a:gd name="connsiteX25" fmla="*/ 236835 w 471914"/>
                    <a:gd name="connsiteY25" fmla="*/ 155712 h 706367"/>
                    <a:gd name="connsiteX26" fmla="*/ 247255 w 471914"/>
                    <a:gd name="connsiteY26" fmla="*/ 141072 h 706367"/>
                    <a:gd name="connsiteX27" fmla="*/ 412828 w 471914"/>
                    <a:gd name="connsiteY27" fmla="*/ 403 h 706367"/>
                    <a:gd name="connsiteX28" fmla="*/ 412828 w 471914"/>
                    <a:gd name="connsiteY28" fmla="*/ 403 h 706367"/>
                    <a:gd name="connsiteX29" fmla="*/ 456175 w 471914"/>
                    <a:gd name="connsiteY29" fmla="*/ 177333 h 7063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471914" h="706367">
                      <a:moveTo>
                        <a:pt x="456175" y="177333"/>
                      </a:moveTo>
                      <a:cubicBezTo>
                        <a:pt x="447423" y="209260"/>
                        <a:pt x="436847" y="240658"/>
                        <a:pt x="424498" y="271373"/>
                      </a:cubicBezTo>
                      <a:cubicBezTo>
                        <a:pt x="409829" y="308082"/>
                        <a:pt x="393310" y="344025"/>
                        <a:pt x="375004" y="379063"/>
                      </a:cubicBezTo>
                      <a:lnTo>
                        <a:pt x="375004" y="379063"/>
                      </a:lnTo>
                      <a:cubicBezTo>
                        <a:pt x="370662" y="387503"/>
                        <a:pt x="366164" y="395926"/>
                        <a:pt x="361510" y="404332"/>
                      </a:cubicBezTo>
                      <a:lnTo>
                        <a:pt x="361510" y="404332"/>
                      </a:lnTo>
                      <a:cubicBezTo>
                        <a:pt x="360833" y="405634"/>
                        <a:pt x="360103" y="406989"/>
                        <a:pt x="359322" y="408291"/>
                      </a:cubicBezTo>
                      <a:cubicBezTo>
                        <a:pt x="353434" y="419024"/>
                        <a:pt x="347234" y="429756"/>
                        <a:pt x="340930" y="440385"/>
                      </a:cubicBezTo>
                      <a:cubicBezTo>
                        <a:pt x="323842" y="469144"/>
                        <a:pt x="307465" y="495593"/>
                        <a:pt x="291800" y="519732"/>
                      </a:cubicBezTo>
                      <a:cubicBezTo>
                        <a:pt x="268059" y="557170"/>
                        <a:pt x="241719" y="592894"/>
                        <a:pt x="212974" y="626641"/>
                      </a:cubicBezTo>
                      <a:cubicBezTo>
                        <a:pt x="160144" y="687129"/>
                        <a:pt x="113984" y="713335"/>
                        <a:pt x="68814" y="704791"/>
                      </a:cubicBezTo>
                      <a:cubicBezTo>
                        <a:pt x="60129" y="703117"/>
                        <a:pt x="51692" y="700351"/>
                        <a:pt x="43701" y="696559"/>
                      </a:cubicBezTo>
                      <a:cubicBezTo>
                        <a:pt x="26019" y="688418"/>
                        <a:pt x="12483" y="673336"/>
                        <a:pt x="6294" y="654879"/>
                      </a:cubicBezTo>
                      <a:lnTo>
                        <a:pt x="6294" y="654879"/>
                      </a:lnTo>
                      <a:cubicBezTo>
                        <a:pt x="3334" y="646466"/>
                        <a:pt x="1443" y="637714"/>
                        <a:pt x="667" y="628829"/>
                      </a:cubicBezTo>
                      <a:cubicBezTo>
                        <a:pt x="667" y="628829"/>
                        <a:pt x="667" y="628829"/>
                        <a:pt x="667" y="628829"/>
                      </a:cubicBezTo>
                      <a:cubicBezTo>
                        <a:pt x="-2719" y="593662"/>
                        <a:pt x="6867" y="548335"/>
                        <a:pt x="27551" y="496496"/>
                      </a:cubicBezTo>
                      <a:cubicBezTo>
                        <a:pt x="39357" y="467473"/>
                        <a:pt x="52892" y="439185"/>
                        <a:pt x="68084" y="411782"/>
                      </a:cubicBezTo>
                      <a:cubicBezTo>
                        <a:pt x="72461" y="403863"/>
                        <a:pt x="76993" y="396152"/>
                        <a:pt x="81630" y="387920"/>
                      </a:cubicBezTo>
                      <a:cubicBezTo>
                        <a:pt x="96635" y="362287"/>
                        <a:pt x="113567" y="335821"/>
                        <a:pt x="132167" y="308937"/>
                      </a:cubicBezTo>
                      <a:cubicBezTo>
                        <a:pt x="134094" y="306228"/>
                        <a:pt x="135918" y="303727"/>
                        <a:pt x="137742" y="300862"/>
                      </a:cubicBezTo>
                      <a:cubicBezTo>
                        <a:pt x="143889" y="292005"/>
                        <a:pt x="149863" y="283321"/>
                        <a:pt x="155664" y="274812"/>
                      </a:cubicBezTo>
                      <a:lnTo>
                        <a:pt x="173430" y="248762"/>
                      </a:lnTo>
                      <a:cubicBezTo>
                        <a:pt x="174784" y="246782"/>
                        <a:pt x="176087" y="244802"/>
                        <a:pt x="177441" y="242875"/>
                      </a:cubicBezTo>
                      <a:cubicBezTo>
                        <a:pt x="198698" y="211615"/>
                        <a:pt x="217975" y="182804"/>
                        <a:pt x="236002" y="156962"/>
                      </a:cubicBezTo>
                      <a:lnTo>
                        <a:pt x="236835" y="155712"/>
                      </a:lnTo>
                      <a:lnTo>
                        <a:pt x="247255" y="141072"/>
                      </a:lnTo>
                      <a:cubicBezTo>
                        <a:pt x="307326" y="56670"/>
                        <a:pt x="353955" y="6759"/>
                        <a:pt x="412828" y="403"/>
                      </a:cubicBezTo>
                      <a:lnTo>
                        <a:pt x="412828" y="403"/>
                      </a:lnTo>
                      <a:cubicBezTo>
                        <a:pt x="476702" y="-6266"/>
                        <a:pt x="484778" y="70633"/>
                        <a:pt x="456175" y="177333"/>
                      </a:cubicBezTo>
                      <a:close/>
                    </a:path>
                  </a:pathLst>
                </a:custGeom>
                <a:solidFill>
                  <a:srgbClr val="C3DCF8"/>
                </a:solidFill>
                <a:ln w="520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84" name="任意多边形: 形状 983">
                  <a:extLst>
                    <a:ext uri="{FF2B5EF4-FFF2-40B4-BE49-F238E27FC236}">
                      <a16:creationId xmlns:a16="http://schemas.microsoft.com/office/drawing/2014/main" id="{4D473E6D-2CEE-323E-4EB4-2C858ECB981D}"/>
                    </a:ext>
                  </a:extLst>
                </p:cNvPr>
                <p:cNvSpPr/>
                <p:nvPr/>
              </p:nvSpPr>
              <p:spPr>
                <a:xfrm>
                  <a:off x="8775338" y="4768027"/>
                  <a:ext cx="235178" cy="177333"/>
                </a:xfrm>
                <a:custGeom>
                  <a:avLst/>
                  <a:gdLst>
                    <a:gd name="connsiteX0" fmla="*/ 219444 w 235178"/>
                    <a:gd name="connsiteY0" fmla="*/ 177333 h 177333"/>
                    <a:gd name="connsiteX1" fmla="*/ 0 w 235178"/>
                    <a:gd name="connsiteY1" fmla="*/ 155712 h 177333"/>
                    <a:gd name="connsiteX2" fmla="*/ 10420 w 235178"/>
                    <a:gd name="connsiteY2" fmla="*/ 141072 h 177333"/>
                    <a:gd name="connsiteX3" fmla="*/ 175993 w 235178"/>
                    <a:gd name="connsiteY3" fmla="*/ 403 h 177333"/>
                    <a:gd name="connsiteX4" fmla="*/ 175993 w 235178"/>
                    <a:gd name="connsiteY4" fmla="*/ 403 h 177333"/>
                    <a:gd name="connsiteX5" fmla="*/ 219444 w 235178"/>
                    <a:gd name="connsiteY5" fmla="*/ 177333 h 1773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35178" h="177333">
                      <a:moveTo>
                        <a:pt x="219444" y="177333"/>
                      </a:moveTo>
                      <a:cubicBezTo>
                        <a:pt x="157341" y="148887"/>
                        <a:pt x="79244" y="143208"/>
                        <a:pt x="0" y="155712"/>
                      </a:cubicBezTo>
                      <a:lnTo>
                        <a:pt x="10420" y="141072"/>
                      </a:lnTo>
                      <a:cubicBezTo>
                        <a:pt x="70491" y="56670"/>
                        <a:pt x="117120" y="6759"/>
                        <a:pt x="175993" y="403"/>
                      </a:cubicBezTo>
                      <a:lnTo>
                        <a:pt x="175993" y="403"/>
                      </a:lnTo>
                      <a:cubicBezTo>
                        <a:pt x="239971" y="-6266"/>
                        <a:pt x="248047" y="70633"/>
                        <a:pt x="219444" y="177333"/>
                      </a:cubicBezTo>
                      <a:close/>
                    </a:path>
                  </a:pathLst>
                </a:custGeom>
                <a:solidFill>
                  <a:srgbClr val="D0E5F7"/>
                </a:solidFill>
                <a:ln w="520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85" name="任意多边形: 形状 984">
                  <a:extLst>
                    <a:ext uri="{FF2B5EF4-FFF2-40B4-BE49-F238E27FC236}">
                      <a16:creationId xmlns:a16="http://schemas.microsoft.com/office/drawing/2014/main" id="{D8016717-1EAE-3400-B2DE-81F961571730}"/>
                    </a:ext>
                  </a:extLst>
                </p:cNvPr>
                <p:cNvSpPr/>
                <p:nvPr/>
              </p:nvSpPr>
              <p:spPr>
                <a:xfrm>
                  <a:off x="8949767" y="4917696"/>
                  <a:ext cx="19693" cy="90080"/>
                </a:xfrm>
                <a:custGeom>
                  <a:avLst/>
                  <a:gdLst>
                    <a:gd name="connsiteX0" fmla="*/ 0 w 19693"/>
                    <a:gd name="connsiteY0" fmla="*/ 90080 h 90080"/>
                    <a:gd name="connsiteX1" fmla="*/ 19694 w 19693"/>
                    <a:gd name="connsiteY1" fmla="*/ 0 h 900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693" h="90080">
                      <a:moveTo>
                        <a:pt x="0" y="90080"/>
                      </a:moveTo>
                      <a:cubicBezTo>
                        <a:pt x="16672" y="24591"/>
                        <a:pt x="19694" y="0"/>
                        <a:pt x="19694" y="0"/>
                      </a:cubicBezTo>
                    </a:path>
                  </a:pathLst>
                </a:custGeom>
                <a:noFill/>
                <a:ln w="3902" cap="rnd">
                  <a:solidFill>
                    <a:srgbClr val="83ADDF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86" name="任意多边形: 形状 985">
                  <a:extLst>
                    <a:ext uri="{FF2B5EF4-FFF2-40B4-BE49-F238E27FC236}">
                      <a16:creationId xmlns:a16="http://schemas.microsoft.com/office/drawing/2014/main" id="{EA43AFC3-7353-2754-1D13-6454A5864C54}"/>
                    </a:ext>
                  </a:extLst>
                </p:cNvPr>
                <p:cNvSpPr/>
                <p:nvPr/>
              </p:nvSpPr>
              <p:spPr>
                <a:xfrm>
                  <a:off x="8715996" y="4924990"/>
                  <a:ext cx="247108" cy="222101"/>
                </a:xfrm>
                <a:custGeom>
                  <a:avLst/>
                  <a:gdLst>
                    <a:gd name="connsiteX0" fmla="*/ 247109 w 247108"/>
                    <a:gd name="connsiteY0" fmla="*/ 114411 h 222101"/>
                    <a:gd name="connsiteX1" fmla="*/ 197614 w 247108"/>
                    <a:gd name="connsiteY1" fmla="*/ 222101 h 222101"/>
                    <a:gd name="connsiteX2" fmla="*/ 197614 w 247108"/>
                    <a:gd name="connsiteY2" fmla="*/ 222101 h 222101"/>
                    <a:gd name="connsiteX3" fmla="*/ 0 w 247108"/>
                    <a:gd name="connsiteY3" fmla="*/ 85912 h 222101"/>
                    <a:gd name="connsiteX4" fmla="*/ 58560 w 247108"/>
                    <a:gd name="connsiteY4" fmla="*/ 0 h 222101"/>
                    <a:gd name="connsiteX5" fmla="*/ 247109 w 247108"/>
                    <a:gd name="connsiteY5" fmla="*/ 114411 h 2221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47108" h="222101">
                      <a:moveTo>
                        <a:pt x="247109" y="114411"/>
                      </a:moveTo>
                      <a:cubicBezTo>
                        <a:pt x="232440" y="151120"/>
                        <a:pt x="215920" y="187063"/>
                        <a:pt x="197614" y="222101"/>
                      </a:cubicBezTo>
                      <a:lnTo>
                        <a:pt x="197614" y="222101"/>
                      </a:lnTo>
                      <a:cubicBezTo>
                        <a:pt x="197614" y="222101"/>
                        <a:pt x="69084" y="206002"/>
                        <a:pt x="0" y="85912"/>
                      </a:cubicBezTo>
                      <a:cubicBezTo>
                        <a:pt x="21257" y="54653"/>
                        <a:pt x="40534" y="25841"/>
                        <a:pt x="58560" y="0"/>
                      </a:cubicBezTo>
                      <a:cubicBezTo>
                        <a:pt x="78983" y="32771"/>
                        <a:pt x="130354" y="90289"/>
                        <a:pt x="247109" y="114411"/>
                      </a:cubicBezTo>
                      <a:close/>
                    </a:path>
                  </a:pathLst>
                </a:custGeom>
                <a:solidFill>
                  <a:srgbClr val="83ADDF"/>
                </a:solidFill>
                <a:ln w="520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87" name="任意多边形: 形状 986">
                  <a:extLst>
                    <a:ext uri="{FF2B5EF4-FFF2-40B4-BE49-F238E27FC236}">
                      <a16:creationId xmlns:a16="http://schemas.microsoft.com/office/drawing/2014/main" id="{9CE98C60-B55C-E01D-6E36-1EECA7D14A8B}"/>
                    </a:ext>
                  </a:extLst>
                </p:cNvPr>
                <p:cNvSpPr/>
                <p:nvPr/>
              </p:nvSpPr>
              <p:spPr>
                <a:xfrm>
                  <a:off x="8911109" y="5007776"/>
                  <a:ext cx="38657" cy="138741"/>
                </a:xfrm>
                <a:custGeom>
                  <a:avLst/>
                  <a:gdLst>
                    <a:gd name="connsiteX0" fmla="*/ 0 w 38657"/>
                    <a:gd name="connsiteY0" fmla="*/ 138742 h 138741"/>
                    <a:gd name="connsiteX1" fmla="*/ 32458 w 38657"/>
                    <a:gd name="connsiteY1" fmla="*/ 22924 h 138741"/>
                    <a:gd name="connsiteX2" fmla="*/ 34334 w 38657"/>
                    <a:gd name="connsiteY2" fmla="*/ 15995 h 138741"/>
                    <a:gd name="connsiteX3" fmla="*/ 38658 w 38657"/>
                    <a:gd name="connsiteY3" fmla="*/ 0 h 1387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8657" h="138741">
                      <a:moveTo>
                        <a:pt x="0" y="138742"/>
                      </a:moveTo>
                      <a:cubicBezTo>
                        <a:pt x="14327" y="88986"/>
                        <a:pt x="26050" y="47202"/>
                        <a:pt x="32458" y="22924"/>
                      </a:cubicBezTo>
                      <a:lnTo>
                        <a:pt x="34334" y="15995"/>
                      </a:lnTo>
                      <a:cubicBezTo>
                        <a:pt x="37147" y="5575"/>
                        <a:pt x="38658" y="0"/>
                        <a:pt x="38658" y="0"/>
                      </a:cubicBezTo>
                    </a:path>
                  </a:pathLst>
                </a:custGeom>
                <a:noFill/>
                <a:ln w="3902" cap="rnd">
                  <a:solidFill>
                    <a:srgbClr val="83ADDF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88" name="任意多边形: 形状 987">
                  <a:extLst>
                    <a:ext uri="{FF2B5EF4-FFF2-40B4-BE49-F238E27FC236}">
                      <a16:creationId xmlns:a16="http://schemas.microsoft.com/office/drawing/2014/main" id="{EB4ECEBA-DA2A-7984-0E50-F543A076B56A}"/>
                    </a:ext>
                  </a:extLst>
                </p:cNvPr>
                <p:cNvSpPr/>
                <p:nvPr/>
              </p:nvSpPr>
              <p:spPr>
                <a:xfrm>
                  <a:off x="8676296" y="5042839"/>
                  <a:ext cx="223768" cy="165468"/>
                </a:xfrm>
                <a:custGeom>
                  <a:avLst/>
                  <a:gdLst>
                    <a:gd name="connsiteX0" fmla="*/ 223768 w 223768"/>
                    <a:gd name="connsiteY0" fmla="*/ 129520 h 165468"/>
                    <a:gd name="connsiteX1" fmla="*/ 223768 w 223768"/>
                    <a:gd name="connsiteY1" fmla="*/ 129520 h 165468"/>
                    <a:gd name="connsiteX2" fmla="*/ 221580 w 223768"/>
                    <a:gd name="connsiteY2" fmla="*/ 133375 h 165468"/>
                    <a:gd name="connsiteX3" fmla="*/ 203189 w 223768"/>
                    <a:gd name="connsiteY3" fmla="*/ 165469 h 165468"/>
                    <a:gd name="connsiteX4" fmla="*/ 0 w 223768"/>
                    <a:gd name="connsiteY4" fmla="*/ 26050 h 165468"/>
                    <a:gd name="connsiteX5" fmla="*/ 17922 w 223768"/>
                    <a:gd name="connsiteY5" fmla="*/ 0 h 165468"/>
                    <a:gd name="connsiteX6" fmla="*/ 223768 w 223768"/>
                    <a:gd name="connsiteY6" fmla="*/ 129520 h 1654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23768" h="165468">
                      <a:moveTo>
                        <a:pt x="223768" y="129520"/>
                      </a:moveTo>
                      <a:lnTo>
                        <a:pt x="223768" y="129520"/>
                      </a:lnTo>
                      <a:lnTo>
                        <a:pt x="221580" y="133375"/>
                      </a:lnTo>
                      <a:lnTo>
                        <a:pt x="203189" y="165469"/>
                      </a:lnTo>
                      <a:cubicBezTo>
                        <a:pt x="203189" y="165469"/>
                        <a:pt x="48661" y="134938"/>
                        <a:pt x="0" y="26050"/>
                      </a:cubicBezTo>
                      <a:cubicBezTo>
                        <a:pt x="6148" y="17193"/>
                        <a:pt x="12122" y="8510"/>
                        <a:pt x="17922" y="0"/>
                      </a:cubicBezTo>
                      <a:cubicBezTo>
                        <a:pt x="88205" y="111441"/>
                        <a:pt x="223768" y="129520"/>
                        <a:pt x="223768" y="129520"/>
                      </a:cubicBezTo>
                      <a:close/>
                    </a:path>
                  </a:pathLst>
                </a:custGeom>
                <a:solidFill>
                  <a:srgbClr val="83ADDF"/>
                </a:solidFill>
                <a:ln w="520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937" name="图形 236">
                <a:extLst>
                  <a:ext uri="{FF2B5EF4-FFF2-40B4-BE49-F238E27FC236}">
                    <a16:creationId xmlns:a16="http://schemas.microsoft.com/office/drawing/2014/main" id="{1ACA3E41-C7CE-F92A-41B8-28900C38CE5A}"/>
                  </a:ext>
                </a:extLst>
              </p:cNvPr>
              <p:cNvGrpSpPr/>
              <p:nvPr/>
            </p:nvGrpSpPr>
            <p:grpSpPr>
              <a:xfrm>
                <a:off x="8504466" y="5052387"/>
                <a:ext cx="333652" cy="480770"/>
                <a:chOff x="8504466" y="5052387"/>
                <a:chExt cx="333652" cy="480770"/>
              </a:xfrm>
            </p:grpSpPr>
            <p:sp>
              <p:nvSpPr>
                <p:cNvPr id="970" name="任意多边形: 形状 969">
                  <a:extLst>
                    <a:ext uri="{FF2B5EF4-FFF2-40B4-BE49-F238E27FC236}">
                      <a16:creationId xmlns:a16="http://schemas.microsoft.com/office/drawing/2014/main" id="{7E64D203-0D70-DAF7-14CB-7A3342DBABC3}"/>
                    </a:ext>
                  </a:extLst>
                </p:cNvPr>
                <p:cNvSpPr/>
                <p:nvPr/>
              </p:nvSpPr>
              <p:spPr>
                <a:xfrm>
                  <a:off x="8504466" y="5149644"/>
                  <a:ext cx="293848" cy="383513"/>
                </a:xfrm>
                <a:custGeom>
                  <a:avLst/>
                  <a:gdLst>
                    <a:gd name="connsiteX0" fmla="*/ 293848 w 293848"/>
                    <a:gd name="connsiteY0" fmla="*/ 63093 h 383513"/>
                    <a:gd name="connsiteX1" fmla="*/ 253210 w 293848"/>
                    <a:gd name="connsiteY1" fmla="*/ 228040 h 383513"/>
                    <a:gd name="connsiteX2" fmla="*/ 247063 w 293848"/>
                    <a:gd name="connsiteY2" fmla="*/ 245077 h 383513"/>
                    <a:gd name="connsiteX3" fmla="*/ 128588 w 293848"/>
                    <a:gd name="connsiteY3" fmla="*/ 377306 h 383513"/>
                    <a:gd name="connsiteX4" fmla="*/ 77999 w 293848"/>
                    <a:gd name="connsiteY4" fmla="*/ 381630 h 383513"/>
                    <a:gd name="connsiteX5" fmla="*/ 4799 w 293848"/>
                    <a:gd name="connsiteY5" fmla="*/ 228040 h 383513"/>
                    <a:gd name="connsiteX6" fmla="*/ 61588 w 293848"/>
                    <a:gd name="connsiteY6" fmla="*/ 115036 h 383513"/>
                    <a:gd name="connsiteX7" fmla="*/ 115250 w 293848"/>
                    <a:gd name="connsiteY7" fmla="*/ 59498 h 383513"/>
                    <a:gd name="connsiteX8" fmla="*/ 193400 w 293848"/>
                    <a:gd name="connsiteY8" fmla="*/ 0 h 38351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93848" h="383513">
                      <a:moveTo>
                        <a:pt x="293848" y="63093"/>
                      </a:moveTo>
                      <a:cubicBezTo>
                        <a:pt x="293848" y="63093"/>
                        <a:pt x="285877" y="127644"/>
                        <a:pt x="253210" y="228040"/>
                      </a:cubicBezTo>
                      <a:cubicBezTo>
                        <a:pt x="251335" y="233876"/>
                        <a:pt x="249303" y="239502"/>
                        <a:pt x="247063" y="245077"/>
                      </a:cubicBezTo>
                      <a:cubicBezTo>
                        <a:pt x="221013" y="311192"/>
                        <a:pt x="174540" y="360478"/>
                        <a:pt x="128588" y="377306"/>
                      </a:cubicBezTo>
                      <a:cubicBezTo>
                        <a:pt x="112515" y="383684"/>
                        <a:pt x="94921" y="385188"/>
                        <a:pt x="77999" y="381630"/>
                      </a:cubicBezTo>
                      <a:cubicBezTo>
                        <a:pt x="15896" y="367355"/>
                        <a:pt x="-11977" y="316402"/>
                        <a:pt x="4799" y="228040"/>
                      </a:cubicBezTo>
                      <a:cubicBezTo>
                        <a:pt x="12301" y="188445"/>
                        <a:pt x="32933" y="150308"/>
                        <a:pt x="61588" y="115036"/>
                      </a:cubicBezTo>
                      <a:cubicBezTo>
                        <a:pt x="77953" y="95111"/>
                        <a:pt x="95899" y="76538"/>
                        <a:pt x="115250" y="59498"/>
                      </a:cubicBezTo>
                      <a:cubicBezTo>
                        <a:pt x="139828" y="37803"/>
                        <a:pt x="165947" y="17919"/>
                        <a:pt x="193400" y="0"/>
                      </a:cubicBezTo>
                      <a:close/>
                    </a:path>
                  </a:pathLst>
                </a:custGeom>
                <a:solidFill>
                  <a:srgbClr val="C3DCF8"/>
                </a:solidFill>
                <a:ln w="520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71" name="任意多边形: 形状 970">
                  <a:extLst>
                    <a:ext uri="{FF2B5EF4-FFF2-40B4-BE49-F238E27FC236}">
                      <a16:creationId xmlns:a16="http://schemas.microsoft.com/office/drawing/2014/main" id="{F67A18FA-7577-8AA1-B4C7-B574472F4A77}"/>
                    </a:ext>
                  </a:extLst>
                </p:cNvPr>
                <p:cNvSpPr/>
                <p:nvPr/>
              </p:nvSpPr>
              <p:spPr>
                <a:xfrm>
                  <a:off x="8504466" y="5209141"/>
                  <a:ext cx="128587" cy="324015"/>
                </a:xfrm>
                <a:custGeom>
                  <a:avLst/>
                  <a:gdLst>
                    <a:gd name="connsiteX0" fmla="*/ 128588 w 128587"/>
                    <a:gd name="connsiteY0" fmla="*/ 317808 h 324015"/>
                    <a:gd name="connsiteX1" fmla="*/ 77999 w 128587"/>
                    <a:gd name="connsiteY1" fmla="*/ 322132 h 324015"/>
                    <a:gd name="connsiteX2" fmla="*/ 4799 w 128587"/>
                    <a:gd name="connsiteY2" fmla="*/ 168543 h 324015"/>
                    <a:gd name="connsiteX3" fmla="*/ 61588 w 128587"/>
                    <a:gd name="connsiteY3" fmla="*/ 55538 h 324015"/>
                    <a:gd name="connsiteX4" fmla="*/ 115250 w 128587"/>
                    <a:gd name="connsiteY4" fmla="*/ 0 h 324015"/>
                    <a:gd name="connsiteX5" fmla="*/ 94983 w 128587"/>
                    <a:gd name="connsiteY5" fmla="*/ 92685 h 324015"/>
                    <a:gd name="connsiteX6" fmla="*/ 34704 w 128587"/>
                    <a:gd name="connsiteY6" fmla="*/ 187872 h 324015"/>
                    <a:gd name="connsiteX7" fmla="*/ 34704 w 128587"/>
                    <a:gd name="connsiteY7" fmla="*/ 187872 h 324015"/>
                    <a:gd name="connsiteX8" fmla="*/ 40331 w 128587"/>
                    <a:gd name="connsiteY8" fmla="*/ 213921 h 324015"/>
                    <a:gd name="connsiteX9" fmla="*/ 40331 w 128587"/>
                    <a:gd name="connsiteY9" fmla="*/ 213921 h 324015"/>
                    <a:gd name="connsiteX10" fmla="*/ 59972 w 128587"/>
                    <a:gd name="connsiteY10" fmla="*/ 230489 h 324015"/>
                    <a:gd name="connsiteX11" fmla="*/ 102851 w 128587"/>
                    <a:gd name="connsiteY11" fmla="*/ 263885 h 324015"/>
                    <a:gd name="connsiteX12" fmla="*/ 128588 w 128587"/>
                    <a:gd name="connsiteY12" fmla="*/ 317808 h 3240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28587" h="324015">
                      <a:moveTo>
                        <a:pt x="128588" y="317808"/>
                      </a:moveTo>
                      <a:cubicBezTo>
                        <a:pt x="112515" y="324186"/>
                        <a:pt x="94921" y="325690"/>
                        <a:pt x="77999" y="322132"/>
                      </a:cubicBezTo>
                      <a:cubicBezTo>
                        <a:pt x="15896" y="307857"/>
                        <a:pt x="-11977" y="256904"/>
                        <a:pt x="4799" y="168543"/>
                      </a:cubicBezTo>
                      <a:cubicBezTo>
                        <a:pt x="12301" y="128947"/>
                        <a:pt x="32933" y="90810"/>
                        <a:pt x="61588" y="55538"/>
                      </a:cubicBezTo>
                      <a:cubicBezTo>
                        <a:pt x="77953" y="35613"/>
                        <a:pt x="95899" y="17040"/>
                        <a:pt x="115250" y="0"/>
                      </a:cubicBezTo>
                      <a:cubicBezTo>
                        <a:pt x="125637" y="32292"/>
                        <a:pt x="117900" y="67675"/>
                        <a:pt x="94983" y="92685"/>
                      </a:cubicBezTo>
                      <a:cubicBezTo>
                        <a:pt x="67110" y="123945"/>
                        <a:pt x="38195" y="158904"/>
                        <a:pt x="34704" y="187872"/>
                      </a:cubicBezTo>
                      <a:cubicBezTo>
                        <a:pt x="34704" y="187872"/>
                        <a:pt x="34704" y="187872"/>
                        <a:pt x="34704" y="187872"/>
                      </a:cubicBezTo>
                      <a:cubicBezTo>
                        <a:pt x="33308" y="196951"/>
                        <a:pt x="35312" y="206227"/>
                        <a:pt x="40331" y="213921"/>
                      </a:cubicBezTo>
                      <a:lnTo>
                        <a:pt x="40331" y="213921"/>
                      </a:lnTo>
                      <a:cubicBezTo>
                        <a:pt x="45336" y="221049"/>
                        <a:pt x="52103" y="226757"/>
                        <a:pt x="59972" y="230489"/>
                      </a:cubicBezTo>
                      <a:cubicBezTo>
                        <a:pt x="76190" y="238900"/>
                        <a:pt x="90724" y="250220"/>
                        <a:pt x="102851" y="263885"/>
                      </a:cubicBezTo>
                      <a:cubicBezTo>
                        <a:pt x="117647" y="280661"/>
                        <a:pt x="127181" y="299782"/>
                        <a:pt x="128588" y="317808"/>
                      </a:cubicBezTo>
                      <a:close/>
                    </a:path>
                  </a:pathLst>
                </a:custGeom>
                <a:solidFill>
                  <a:srgbClr val="A7CAF0"/>
                </a:solidFill>
                <a:ln w="520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72" name="任意多边形: 形状 971">
                  <a:extLst>
                    <a:ext uri="{FF2B5EF4-FFF2-40B4-BE49-F238E27FC236}">
                      <a16:creationId xmlns:a16="http://schemas.microsoft.com/office/drawing/2014/main" id="{9A0F611A-C086-6C90-5B16-6ED3C85AE3B0}"/>
                    </a:ext>
                  </a:extLst>
                </p:cNvPr>
                <p:cNvSpPr/>
                <p:nvPr/>
              </p:nvSpPr>
              <p:spPr>
                <a:xfrm>
                  <a:off x="8757676" y="5312924"/>
                  <a:ext cx="19224" cy="64812"/>
                </a:xfrm>
                <a:custGeom>
                  <a:avLst/>
                  <a:gdLst>
                    <a:gd name="connsiteX0" fmla="*/ 0 w 19224"/>
                    <a:gd name="connsiteY0" fmla="*/ 64812 h 64812"/>
                    <a:gd name="connsiteX1" fmla="*/ 19225 w 19224"/>
                    <a:gd name="connsiteY1" fmla="*/ 0 h 648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224" h="64812">
                      <a:moveTo>
                        <a:pt x="0" y="64812"/>
                      </a:moveTo>
                      <a:cubicBezTo>
                        <a:pt x="7711" y="41055"/>
                        <a:pt x="14067" y="19381"/>
                        <a:pt x="19225" y="0"/>
                      </a:cubicBezTo>
                    </a:path>
                  </a:pathLst>
                </a:custGeom>
                <a:noFill/>
                <a:ln w="3902" cap="rnd">
                  <a:solidFill>
                    <a:srgbClr val="83ADDF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73" name="任意多边形: 形状 972">
                  <a:extLst>
                    <a:ext uri="{FF2B5EF4-FFF2-40B4-BE49-F238E27FC236}">
                      <a16:creationId xmlns:a16="http://schemas.microsoft.com/office/drawing/2014/main" id="{5B8010F3-C29E-B737-F225-6CC15D1112E7}"/>
                    </a:ext>
                  </a:extLst>
                </p:cNvPr>
                <p:cNvSpPr/>
                <p:nvPr/>
              </p:nvSpPr>
              <p:spPr>
                <a:xfrm>
                  <a:off x="8509369" y="5188041"/>
                  <a:ext cx="135459" cy="189695"/>
                </a:xfrm>
                <a:custGeom>
                  <a:avLst/>
                  <a:gdLst>
                    <a:gd name="connsiteX0" fmla="*/ 135459 w 135459"/>
                    <a:gd name="connsiteY0" fmla="*/ 0 h 189695"/>
                    <a:gd name="connsiteX1" fmla="*/ 0 w 135459"/>
                    <a:gd name="connsiteY1" fmla="*/ 189695 h 1896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35459" h="189695">
                      <a:moveTo>
                        <a:pt x="135459" y="0"/>
                      </a:moveTo>
                      <a:cubicBezTo>
                        <a:pt x="68094" y="53663"/>
                        <a:pt x="13181" y="119256"/>
                        <a:pt x="0" y="189695"/>
                      </a:cubicBezTo>
                    </a:path>
                  </a:pathLst>
                </a:custGeom>
                <a:noFill/>
                <a:ln w="3902" cap="rnd">
                  <a:solidFill>
                    <a:srgbClr val="83ADDF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74" name="任意多边形: 形状 973">
                  <a:extLst>
                    <a:ext uri="{FF2B5EF4-FFF2-40B4-BE49-F238E27FC236}">
                      <a16:creationId xmlns:a16="http://schemas.microsoft.com/office/drawing/2014/main" id="{29B7C533-AD91-84F4-704E-36AAA8DD9A08}"/>
                    </a:ext>
                  </a:extLst>
                </p:cNvPr>
                <p:cNvSpPr/>
                <p:nvPr/>
              </p:nvSpPr>
              <p:spPr>
                <a:xfrm>
                  <a:off x="8651316" y="5202577"/>
                  <a:ext cx="146998" cy="128815"/>
                </a:xfrm>
                <a:custGeom>
                  <a:avLst/>
                  <a:gdLst>
                    <a:gd name="connsiteX0" fmla="*/ 26283 w 146998"/>
                    <a:gd name="connsiteY0" fmla="*/ 0 h 128815"/>
                    <a:gd name="connsiteX1" fmla="*/ 7163 w 146998"/>
                    <a:gd name="connsiteY1" fmla="*/ 102688 h 128815"/>
                    <a:gd name="connsiteX2" fmla="*/ 97764 w 146998"/>
                    <a:gd name="connsiteY2" fmla="*/ 110399 h 128815"/>
                    <a:gd name="connsiteX3" fmla="*/ 146998 w 146998"/>
                    <a:gd name="connsiteY3" fmla="*/ 22247 h 1288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46998" h="128815">
                      <a:moveTo>
                        <a:pt x="26283" y="0"/>
                      </a:moveTo>
                      <a:cubicBezTo>
                        <a:pt x="10653" y="27144"/>
                        <a:pt x="-11593" y="72940"/>
                        <a:pt x="7163" y="102688"/>
                      </a:cubicBezTo>
                      <a:cubicBezTo>
                        <a:pt x="25918" y="132437"/>
                        <a:pt x="66660" y="139158"/>
                        <a:pt x="97764" y="110399"/>
                      </a:cubicBezTo>
                      <a:cubicBezTo>
                        <a:pt x="128867" y="81640"/>
                        <a:pt x="144654" y="53090"/>
                        <a:pt x="146998" y="22247"/>
                      </a:cubicBezTo>
                      <a:close/>
                    </a:path>
                  </a:pathLst>
                </a:custGeom>
                <a:solidFill>
                  <a:srgbClr val="83ADDF"/>
                </a:solidFill>
                <a:ln w="520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75" name="任意多边形: 形状 974">
                  <a:extLst>
                    <a:ext uri="{FF2B5EF4-FFF2-40B4-BE49-F238E27FC236}">
                      <a16:creationId xmlns:a16="http://schemas.microsoft.com/office/drawing/2014/main" id="{96182CC3-2582-AC8D-4714-887FDDF569CA}"/>
                    </a:ext>
                  </a:extLst>
                </p:cNvPr>
                <p:cNvSpPr/>
                <p:nvPr/>
              </p:nvSpPr>
              <p:spPr>
                <a:xfrm>
                  <a:off x="8723289" y="5128427"/>
                  <a:ext cx="78444" cy="55081"/>
                </a:xfrm>
                <a:custGeom>
                  <a:avLst/>
                  <a:gdLst>
                    <a:gd name="connsiteX0" fmla="*/ 1512 w 78444"/>
                    <a:gd name="connsiteY0" fmla="*/ 14079 h 55081"/>
                    <a:gd name="connsiteX1" fmla="*/ 24384 w 78444"/>
                    <a:gd name="connsiteY1" fmla="*/ 2617 h 55081"/>
                    <a:gd name="connsiteX2" fmla="*/ 64657 w 78444"/>
                    <a:gd name="connsiteY2" fmla="*/ 21217 h 55081"/>
                    <a:gd name="connsiteX3" fmla="*/ 76848 w 78444"/>
                    <a:gd name="connsiteY3" fmla="*/ 55082 h 55081"/>
                    <a:gd name="connsiteX4" fmla="*/ 1512 w 78444"/>
                    <a:gd name="connsiteY4" fmla="*/ 14079 h 550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8444" h="55081">
                      <a:moveTo>
                        <a:pt x="1512" y="14079"/>
                      </a:moveTo>
                      <a:cubicBezTo>
                        <a:pt x="-5209" y="5900"/>
                        <a:pt x="11932" y="-5094"/>
                        <a:pt x="24384" y="2617"/>
                      </a:cubicBezTo>
                      <a:cubicBezTo>
                        <a:pt x="36875" y="10664"/>
                        <a:pt x="50431" y="16924"/>
                        <a:pt x="64657" y="21217"/>
                      </a:cubicBezTo>
                      <a:cubicBezTo>
                        <a:pt x="75076" y="23509"/>
                        <a:pt x="81641" y="50184"/>
                        <a:pt x="76848" y="55082"/>
                      </a:cubicBezTo>
                      <a:cubicBezTo>
                        <a:pt x="76848" y="55082"/>
                        <a:pt x="9691" y="23770"/>
                        <a:pt x="1512" y="14079"/>
                      </a:cubicBezTo>
                      <a:close/>
                    </a:path>
                  </a:pathLst>
                </a:custGeom>
                <a:solidFill>
                  <a:srgbClr val="B25E47"/>
                </a:solidFill>
                <a:ln w="520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76" name="任意多边形: 形状 975">
                  <a:extLst>
                    <a:ext uri="{FF2B5EF4-FFF2-40B4-BE49-F238E27FC236}">
                      <a16:creationId xmlns:a16="http://schemas.microsoft.com/office/drawing/2014/main" id="{8B14A5A7-95B5-13F2-D107-77F18599CCB4}"/>
                    </a:ext>
                  </a:extLst>
                </p:cNvPr>
                <p:cNvSpPr/>
                <p:nvPr/>
              </p:nvSpPr>
              <p:spPr>
                <a:xfrm>
                  <a:off x="8787946" y="5149435"/>
                  <a:ext cx="13787" cy="33864"/>
                </a:xfrm>
                <a:custGeom>
                  <a:avLst/>
                  <a:gdLst>
                    <a:gd name="connsiteX0" fmla="*/ 0 w 13787"/>
                    <a:gd name="connsiteY0" fmla="*/ 0 h 33864"/>
                    <a:gd name="connsiteX1" fmla="*/ 12191 w 13787"/>
                    <a:gd name="connsiteY1" fmla="*/ 33865 h 338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3787" h="33864">
                      <a:moveTo>
                        <a:pt x="0" y="0"/>
                      </a:moveTo>
                      <a:cubicBezTo>
                        <a:pt x="10420" y="2292"/>
                        <a:pt x="16985" y="28967"/>
                        <a:pt x="12191" y="33865"/>
                      </a:cubicBezTo>
                    </a:path>
                  </a:pathLst>
                </a:custGeom>
                <a:noFill/>
                <a:ln w="3902" cap="rnd">
                  <a:solidFill>
                    <a:srgbClr val="934735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77" name="任意多边形: 形状 976">
                  <a:extLst>
                    <a:ext uri="{FF2B5EF4-FFF2-40B4-BE49-F238E27FC236}">
                      <a16:creationId xmlns:a16="http://schemas.microsoft.com/office/drawing/2014/main" id="{4C6AA2D6-7579-7623-6CAF-CB5A47AE7BD3}"/>
                    </a:ext>
                  </a:extLst>
                </p:cNvPr>
                <p:cNvSpPr/>
                <p:nvPr/>
              </p:nvSpPr>
              <p:spPr>
                <a:xfrm>
                  <a:off x="8577277" y="5052387"/>
                  <a:ext cx="260841" cy="169987"/>
                </a:xfrm>
                <a:custGeom>
                  <a:avLst/>
                  <a:gdLst>
                    <a:gd name="connsiteX0" fmla="*/ 5709 w 260841"/>
                    <a:gd name="connsiteY0" fmla="*/ 29318 h 169987"/>
                    <a:gd name="connsiteX1" fmla="*/ 20401 w 260841"/>
                    <a:gd name="connsiteY1" fmla="*/ 872 h 169987"/>
                    <a:gd name="connsiteX2" fmla="*/ 245211 w 260841"/>
                    <a:gd name="connsiteY2" fmla="*/ 143938 h 169987"/>
                    <a:gd name="connsiteX3" fmla="*/ 260841 w 260841"/>
                    <a:gd name="connsiteY3" fmla="*/ 169988 h 169987"/>
                    <a:gd name="connsiteX4" fmla="*/ 229581 w 260841"/>
                    <a:gd name="connsiteY4" fmla="*/ 165820 h 169987"/>
                    <a:gd name="connsiteX5" fmla="*/ 5709 w 260841"/>
                    <a:gd name="connsiteY5" fmla="*/ 29318 h 16998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60841" h="169987">
                      <a:moveTo>
                        <a:pt x="5709" y="29318"/>
                      </a:moveTo>
                      <a:cubicBezTo>
                        <a:pt x="-8358" y="20514"/>
                        <a:pt x="6282" y="-5015"/>
                        <a:pt x="20401" y="872"/>
                      </a:cubicBezTo>
                      <a:cubicBezTo>
                        <a:pt x="34520" y="6759"/>
                        <a:pt x="245211" y="143938"/>
                        <a:pt x="245211" y="143938"/>
                      </a:cubicBezTo>
                      <a:lnTo>
                        <a:pt x="260841" y="169988"/>
                      </a:lnTo>
                      <a:lnTo>
                        <a:pt x="229581" y="165820"/>
                      </a:lnTo>
                      <a:cubicBezTo>
                        <a:pt x="229581" y="165820"/>
                        <a:pt x="17431" y="36873"/>
                        <a:pt x="5709" y="29318"/>
                      </a:cubicBezTo>
                      <a:close/>
                    </a:path>
                  </a:pathLst>
                </a:custGeom>
                <a:solidFill>
                  <a:srgbClr val="683F1D"/>
                </a:solidFill>
                <a:ln w="520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78" name="任意多边形: 形状 977">
                  <a:extLst>
                    <a:ext uri="{FF2B5EF4-FFF2-40B4-BE49-F238E27FC236}">
                      <a16:creationId xmlns:a16="http://schemas.microsoft.com/office/drawing/2014/main" id="{1EE997D3-9F65-62CC-30D5-C9FC1330FB61}"/>
                    </a:ext>
                  </a:extLst>
                </p:cNvPr>
                <p:cNvSpPr/>
                <p:nvPr/>
              </p:nvSpPr>
              <p:spPr>
                <a:xfrm>
                  <a:off x="8650766" y="5143523"/>
                  <a:ext cx="154500" cy="154079"/>
                </a:xfrm>
                <a:custGeom>
                  <a:avLst/>
                  <a:gdLst>
                    <a:gd name="connsiteX0" fmla="*/ 26155 w 154500"/>
                    <a:gd name="connsiteY0" fmla="*/ 20448 h 154079"/>
                    <a:gd name="connsiteX1" fmla="*/ 62052 w 154500"/>
                    <a:gd name="connsiteY1" fmla="*/ 4454 h 154079"/>
                    <a:gd name="connsiteX2" fmla="*/ 135773 w 154500"/>
                    <a:gd name="connsiteY2" fmla="*/ 39986 h 154079"/>
                    <a:gd name="connsiteX3" fmla="*/ 150777 w 154500"/>
                    <a:gd name="connsiteY3" fmla="*/ 70099 h 154079"/>
                    <a:gd name="connsiteX4" fmla="*/ 149162 w 154500"/>
                    <a:gd name="connsiteY4" fmla="*/ 89481 h 154079"/>
                    <a:gd name="connsiteX5" fmla="*/ 133532 w 154500"/>
                    <a:gd name="connsiteY5" fmla="*/ 96358 h 154079"/>
                    <a:gd name="connsiteX6" fmla="*/ 103992 w 154500"/>
                    <a:gd name="connsiteY6" fmla="*/ 125638 h 154079"/>
                    <a:gd name="connsiteX7" fmla="*/ 80495 w 154500"/>
                    <a:gd name="connsiteY7" fmla="*/ 151688 h 154079"/>
                    <a:gd name="connsiteX8" fmla="*/ 20528 w 154500"/>
                    <a:gd name="connsiteY8" fmla="*/ 146478 h 154079"/>
                    <a:gd name="connsiteX9" fmla="*/ 16464 w 154500"/>
                    <a:gd name="connsiteY9" fmla="*/ 113238 h 154079"/>
                    <a:gd name="connsiteX10" fmla="*/ 418 w 154500"/>
                    <a:gd name="connsiteY10" fmla="*/ 89689 h 154079"/>
                    <a:gd name="connsiteX11" fmla="*/ 14432 w 154500"/>
                    <a:gd name="connsiteY11" fmla="*/ 68276 h 154079"/>
                    <a:gd name="connsiteX12" fmla="*/ 14016 w 154500"/>
                    <a:gd name="connsiteY12" fmla="*/ 40194 h 154079"/>
                    <a:gd name="connsiteX13" fmla="*/ 26155 w 154500"/>
                    <a:gd name="connsiteY13" fmla="*/ 20448 h 1540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154500" h="154079">
                      <a:moveTo>
                        <a:pt x="26155" y="20448"/>
                      </a:moveTo>
                      <a:cubicBezTo>
                        <a:pt x="22821" y="442"/>
                        <a:pt x="49079" y="-4872"/>
                        <a:pt x="62052" y="4454"/>
                      </a:cubicBezTo>
                      <a:cubicBezTo>
                        <a:pt x="75024" y="13780"/>
                        <a:pt x="120820" y="35036"/>
                        <a:pt x="135773" y="39986"/>
                      </a:cubicBezTo>
                      <a:cubicBezTo>
                        <a:pt x="150725" y="44935"/>
                        <a:pt x="160103" y="63587"/>
                        <a:pt x="150777" y="70099"/>
                      </a:cubicBezTo>
                      <a:cubicBezTo>
                        <a:pt x="150777" y="70099"/>
                        <a:pt x="160103" y="83385"/>
                        <a:pt x="149162" y="89481"/>
                      </a:cubicBezTo>
                      <a:cubicBezTo>
                        <a:pt x="144325" y="92541"/>
                        <a:pt x="139057" y="94859"/>
                        <a:pt x="133532" y="96358"/>
                      </a:cubicBezTo>
                      <a:cubicBezTo>
                        <a:pt x="133532" y="96358"/>
                        <a:pt x="138013" y="110685"/>
                        <a:pt x="103992" y="125638"/>
                      </a:cubicBezTo>
                      <a:cubicBezTo>
                        <a:pt x="103992" y="125638"/>
                        <a:pt x="98782" y="146478"/>
                        <a:pt x="80495" y="151688"/>
                      </a:cubicBezTo>
                      <a:cubicBezTo>
                        <a:pt x="62208" y="156898"/>
                        <a:pt x="28395" y="152886"/>
                        <a:pt x="20528" y="146478"/>
                      </a:cubicBezTo>
                      <a:cubicBezTo>
                        <a:pt x="12661" y="140069"/>
                        <a:pt x="8754" y="120428"/>
                        <a:pt x="16464" y="113238"/>
                      </a:cubicBezTo>
                      <a:cubicBezTo>
                        <a:pt x="16464" y="113238"/>
                        <a:pt x="-3073" y="104068"/>
                        <a:pt x="418" y="89689"/>
                      </a:cubicBezTo>
                      <a:cubicBezTo>
                        <a:pt x="5107" y="70308"/>
                        <a:pt x="18444" y="75935"/>
                        <a:pt x="14432" y="68276"/>
                      </a:cubicBezTo>
                      <a:cubicBezTo>
                        <a:pt x="10421" y="60617"/>
                        <a:pt x="4013" y="46186"/>
                        <a:pt x="14016" y="40194"/>
                      </a:cubicBezTo>
                      <a:cubicBezTo>
                        <a:pt x="24019" y="34203"/>
                        <a:pt x="27978" y="31181"/>
                        <a:pt x="26155" y="20448"/>
                      </a:cubicBezTo>
                      <a:close/>
                    </a:path>
                  </a:pathLst>
                </a:custGeom>
                <a:solidFill>
                  <a:srgbClr val="B25E47"/>
                </a:solidFill>
                <a:ln w="520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79" name="任意多边形: 形状 978">
                  <a:extLst>
                    <a:ext uri="{FF2B5EF4-FFF2-40B4-BE49-F238E27FC236}">
                      <a16:creationId xmlns:a16="http://schemas.microsoft.com/office/drawing/2014/main" id="{883CFB56-1044-90DB-36E1-BBFDA2BFDF40}"/>
                    </a:ext>
                  </a:extLst>
                </p:cNvPr>
                <p:cNvSpPr/>
                <p:nvPr/>
              </p:nvSpPr>
              <p:spPr>
                <a:xfrm>
                  <a:off x="8731261" y="5183508"/>
                  <a:ext cx="74014" cy="111701"/>
                </a:xfrm>
                <a:custGeom>
                  <a:avLst/>
                  <a:gdLst>
                    <a:gd name="connsiteX0" fmla="*/ 55278 w 74014"/>
                    <a:gd name="connsiteY0" fmla="*/ 0 h 111701"/>
                    <a:gd name="connsiteX1" fmla="*/ 70282 w 74014"/>
                    <a:gd name="connsiteY1" fmla="*/ 30114 h 111701"/>
                    <a:gd name="connsiteX2" fmla="*/ 68667 w 74014"/>
                    <a:gd name="connsiteY2" fmla="*/ 49495 h 111701"/>
                    <a:gd name="connsiteX3" fmla="*/ 53037 w 74014"/>
                    <a:gd name="connsiteY3" fmla="*/ 56372 h 111701"/>
                    <a:gd name="connsiteX4" fmla="*/ 23497 w 74014"/>
                    <a:gd name="connsiteY4" fmla="*/ 85652 h 111701"/>
                    <a:gd name="connsiteX5" fmla="*/ 0 w 74014"/>
                    <a:gd name="connsiteY5" fmla="*/ 111702 h 1117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74014" h="111701">
                      <a:moveTo>
                        <a:pt x="55278" y="0"/>
                      </a:moveTo>
                      <a:cubicBezTo>
                        <a:pt x="70282" y="4949"/>
                        <a:pt x="79608" y="23601"/>
                        <a:pt x="70282" y="30114"/>
                      </a:cubicBezTo>
                      <a:cubicBezTo>
                        <a:pt x="70282" y="30114"/>
                        <a:pt x="79608" y="43399"/>
                        <a:pt x="68667" y="49495"/>
                      </a:cubicBezTo>
                      <a:cubicBezTo>
                        <a:pt x="63830" y="52555"/>
                        <a:pt x="58562" y="54873"/>
                        <a:pt x="53037" y="56372"/>
                      </a:cubicBezTo>
                      <a:cubicBezTo>
                        <a:pt x="53037" y="56372"/>
                        <a:pt x="57518" y="70699"/>
                        <a:pt x="23497" y="85652"/>
                      </a:cubicBezTo>
                      <a:cubicBezTo>
                        <a:pt x="23497" y="85652"/>
                        <a:pt x="18287" y="106492"/>
                        <a:pt x="0" y="111702"/>
                      </a:cubicBezTo>
                    </a:path>
                  </a:pathLst>
                </a:custGeom>
                <a:noFill/>
                <a:ln w="3902" cap="rnd">
                  <a:solidFill>
                    <a:srgbClr val="934735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80" name="任意多边形: 形状 979">
                  <a:extLst>
                    <a:ext uri="{FF2B5EF4-FFF2-40B4-BE49-F238E27FC236}">
                      <a16:creationId xmlns:a16="http://schemas.microsoft.com/office/drawing/2014/main" id="{EA61CCC4-D8D8-B8F3-689C-95FE88FCB6F3}"/>
                    </a:ext>
                  </a:extLst>
                </p:cNvPr>
                <p:cNvSpPr/>
                <p:nvPr/>
              </p:nvSpPr>
              <p:spPr>
                <a:xfrm>
                  <a:off x="8682704" y="5222010"/>
                  <a:ext cx="101802" cy="19797"/>
                </a:xfrm>
                <a:custGeom>
                  <a:avLst/>
                  <a:gdLst>
                    <a:gd name="connsiteX0" fmla="*/ 0 w 101802"/>
                    <a:gd name="connsiteY0" fmla="*/ 0 h 19797"/>
                    <a:gd name="connsiteX1" fmla="*/ 80129 w 101802"/>
                    <a:gd name="connsiteY1" fmla="*/ 19798 h 19797"/>
                    <a:gd name="connsiteX2" fmla="*/ 101803 w 101802"/>
                    <a:gd name="connsiteY2" fmla="*/ 17870 h 197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01802" h="19797">
                      <a:moveTo>
                        <a:pt x="0" y="0"/>
                      </a:moveTo>
                      <a:cubicBezTo>
                        <a:pt x="25857" y="9665"/>
                        <a:pt x="52746" y="16309"/>
                        <a:pt x="80129" y="19798"/>
                      </a:cubicBezTo>
                      <a:cubicBezTo>
                        <a:pt x="87395" y="19770"/>
                        <a:pt x="94646" y="19125"/>
                        <a:pt x="101803" y="17870"/>
                      </a:cubicBezTo>
                    </a:path>
                  </a:pathLst>
                </a:custGeom>
                <a:noFill/>
                <a:ln w="3902" cap="rnd">
                  <a:solidFill>
                    <a:srgbClr val="934735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81" name="任意多边形: 形状 980">
                  <a:extLst>
                    <a:ext uri="{FF2B5EF4-FFF2-40B4-BE49-F238E27FC236}">
                      <a16:creationId xmlns:a16="http://schemas.microsoft.com/office/drawing/2014/main" id="{75B22EBD-2D3C-29F5-6E8B-05EB957AC813}"/>
                    </a:ext>
                  </a:extLst>
                </p:cNvPr>
                <p:cNvSpPr/>
                <p:nvPr/>
              </p:nvSpPr>
              <p:spPr>
                <a:xfrm>
                  <a:off x="8693854" y="5191115"/>
                  <a:ext cx="107690" cy="22993"/>
                </a:xfrm>
                <a:custGeom>
                  <a:avLst/>
                  <a:gdLst>
                    <a:gd name="connsiteX0" fmla="*/ 107690 w 107690"/>
                    <a:gd name="connsiteY0" fmla="*/ 22507 h 22993"/>
                    <a:gd name="connsiteX1" fmla="*/ 61582 w 107690"/>
                    <a:gd name="connsiteY1" fmla="*/ 22507 h 22993"/>
                    <a:gd name="connsiteX2" fmla="*/ 0 w 107690"/>
                    <a:gd name="connsiteY2" fmla="*/ 0 h 229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07690" h="22993">
                      <a:moveTo>
                        <a:pt x="107690" y="22507"/>
                      </a:moveTo>
                      <a:cubicBezTo>
                        <a:pt x="107690" y="22507"/>
                        <a:pt x="69657" y="23601"/>
                        <a:pt x="61582" y="22507"/>
                      </a:cubicBezTo>
                      <a:cubicBezTo>
                        <a:pt x="54444" y="21517"/>
                        <a:pt x="0" y="0"/>
                        <a:pt x="0" y="0"/>
                      </a:cubicBezTo>
                    </a:path>
                  </a:pathLst>
                </a:custGeom>
                <a:noFill/>
                <a:ln w="3902" cap="rnd">
                  <a:solidFill>
                    <a:srgbClr val="934735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82" name="任意多边形: 形状 981">
                  <a:extLst>
                    <a:ext uri="{FF2B5EF4-FFF2-40B4-BE49-F238E27FC236}">
                      <a16:creationId xmlns:a16="http://schemas.microsoft.com/office/drawing/2014/main" id="{2F69F3C6-0C10-A9D7-28B6-62F9A4857723}"/>
                    </a:ext>
                  </a:extLst>
                </p:cNvPr>
                <p:cNvSpPr/>
                <p:nvPr/>
              </p:nvSpPr>
              <p:spPr>
                <a:xfrm>
                  <a:off x="8692812" y="5264680"/>
                  <a:ext cx="62154" cy="5402"/>
                </a:xfrm>
                <a:custGeom>
                  <a:avLst/>
                  <a:gdLst>
                    <a:gd name="connsiteX0" fmla="*/ 0 w 62154"/>
                    <a:gd name="connsiteY0" fmla="*/ 0 h 5402"/>
                    <a:gd name="connsiteX1" fmla="*/ 62155 w 62154"/>
                    <a:gd name="connsiteY1" fmla="*/ 4481 h 54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62154" h="5402">
                      <a:moveTo>
                        <a:pt x="0" y="0"/>
                      </a:moveTo>
                      <a:cubicBezTo>
                        <a:pt x="0" y="0"/>
                        <a:pt x="40169" y="8076"/>
                        <a:pt x="62155" y="4481"/>
                      </a:cubicBezTo>
                    </a:path>
                  </a:pathLst>
                </a:custGeom>
                <a:noFill/>
                <a:ln w="3902" cap="rnd">
                  <a:solidFill>
                    <a:srgbClr val="934735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938" name="图形 236">
                <a:extLst>
                  <a:ext uri="{FF2B5EF4-FFF2-40B4-BE49-F238E27FC236}">
                    <a16:creationId xmlns:a16="http://schemas.microsoft.com/office/drawing/2014/main" id="{85065C83-0DE6-BB4C-1887-C30CC7F5523F}"/>
                  </a:ext>
                </a:extLst>
              </p:cNvPr>
              <p:cNvGrpSpPr/>
              <p:nvPr/>
            </p:nvGrpSpPr>
            <p:grpSpPr>
              <a:xfrm>
                <a:off x="9044756" y="4355087"/>
                <a:ext cx="335399" cy="315057"/>
                <a:chOff x="9044756" y="4355087"/>
                <a:chExt cx="335399" cy="315057"/>
              </a:xfrm>
            </p:grpSpPr>
            <p:sp>
              <p:nvSpPr>
                <p:cNvPr id="939" name="任意多边形: 形状 938">
                  <a:extLst>
                    <a:ext uri="{FF2B5EF4-FFF2-40B4-BE49-F238E27FC236}">
                      <a16:creationId xmlns:a16="http://schemas.microsoft.com/office/drawing/2014/main" id="{A95E6CCB-39EA-E88D-2720-C047FA97FB2B}"/>
                    </a:ext>
                  </a:extLst>
                </p:cNvPr>
                <p:cNvSpPr/>
                <p:nvPr/>
              </p:nvSpPr>
              <p:spPr>
                <a:xfrm>
                  <a:off x="9044756" y="4355087"/>
                  <a:ext cx="136021" cy="146737"/>
                </a:xfrm>
                <a:custGeom>
                  <a:avLst/>
                  <a:gdLst>
                    <a:gd name="connsiteX0" fmla="*/ 134667 w 136021"/>
                    <a:gd name="connsiteY0" fmla="*/ 82614 h 146737"/>
                    <a:gd name="connsiteX1" fmla="*/ 83505 w 136021"/>
                    <a:gd name="connsiteY1" fmla="*/ 135860 h 146737"/>
                    <a:gd name="connsiteX2" fmla="*/ 3688 w 136021"/>
                    <a:gd name="connsiteY2" fmla="*/ 124190 h 146737"/>
                    <a:gd name="connsiteX3" fmla="*/ 2698 w 136021"/>
                    <a:gd name="connsiteY3" fmla="*/ 80374 h 146737"/>
                    <a:gd name="connsiteX4" fmla="*/ 45941 w 136021"/>
                    <a:gd name="connsiteY4" fmla="*/ 2224 h 146737"/>
                    <a:gd name="connsiteX5" fmla="*/ 114504 w 136021"/>
                    <a:gd name="connsiteY5" fmla="*/ 16916 h 146737"/>
                    <a:gd name="connsiteX6" fmla="*/ 123309 w 136021"/>
                    <a:gd name="connsiteY6" fmla="*/ 25721 h 146737"/>
                    <a:gd name="connsiteX7" fmla="*/ 134667 w 136021"/>
                    <a:gd name="connsiteY7" fmla="*/ 82614 h 1467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36021" h="146737">
                      <a:moveTo>
                        <a:pt x="134667" y="82614"/>
                      </a:moveTo>
                      <a:cubicBezTo>
                        <a:pt x="122450" y="104448"/>
                        <a:pt x="104834" y="122782"/>
                        <a:pt x="83505" y="135860"/>
                      </a:cubicBezTo>
                      <a:cubicBezTo>
                        <a:pt x="47296" y="158471"/>
                        <a:pt x="16713" y="141487"/>
                        <a:pt x="3688" y="124190"/>
                      </a:cubicBezTo>
                      <a:cubicBezTo>
                        <a:pt x="-1105" y="117729"/>
                        <a:pt x="-1001" y="100172"/>
                        <a:pt x="2698" y="80374"/>
                      </a:cubicBezTo>
                      <a:cubicBezTo>
                        <a:pt x="9002" y="46874"/>
                        <a:pt x="25570" y="6757"/>
                        <a:pt x="45941" y="2224"/>
                      </a:cubicBezTo>
                      <a:cubicBezTo>
                        <a:pt x="69842" y="-3480"/>
                        <a:pt x="95040" y="1919"/>
                        <a:pt x="114504" y="16916"/>
                      </a:cubicBezTo>
                      <a:cubicBezTo>
                        <a:pt x="117805" y="19461"/>
                        <a:pt x="120764" y="22421"/>
                        <a:pt x="123309" y="25721"/>
                      </a:cubicBezTo>
                      <a:cubicBezTo>
                        <a:pt x="137011" y="43227"/>
                        <a:pt x="137428" y="44113"/>
                        <a:pt x="134667" y="82614"/>
                      </a:cubicBezTo>
                      <a:close/>
                    </a:path>
                  </a:pathLst>
                </a:custGeom>
                <a:solidFill>
                  <a:srgbClr val="FFEACC"/>
                </a:solidFill>
                <a:ln w="520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40" name="任意多边形: 形状 939">
                  <a:extLst>
                    <a:ext uri="{FF2B5EF4-FFF2-40B4-BE49-F238E27FC236}">
                      <a16:creationId xmlns:a16="http://schemas.microsoft.com/office/drawing/2014/main" id="{7F127329-5470-E279-870C-74DDE7E98196}"/>
                    </a:ext>
                  </a:extLst>
                </p:cNvPr>
                <p:cNvSpPr/>
                <p:nvPr/>
              </p:nvSpPr>
              <p:spPr>
                <a:xfrm>
                  <a:off x="9044756" y="4371795"/>
                  <a:ext cx="136021" cy="130029"/>
                </a:xfrm>
                <a:custGeom>
                  <a:avLst/>
                  <a:gdLst>
                    <a:gd name="connsiteX0" fmla="*/ 134667 w 136021"/>
                    <a:gd name="connsiteY0" fmla="*/ 65906 h 130029"/>
                    <a:gd name="connsiteX1" fmla="*/ 83505 w 136021"/>
                    <a:gd name="connsiteY1" fmla="*/ 119152 h 130029"/>
                    <a:gd name="connsiteX2" fmla="*/ 3688 w 136021"/>
                    <a:gd name="connsiteY2" fmla="*/ 107482 h 130029"/>
                    <a:gd name="connsiteX3" fmla="*/ 2698 w 136021"/>
                    <a:gd name="connsiteY3" fmla="*/ 63666 h 130029"/>
                    <a:gd name="connsiteX4" fmla="*/ 63707 w 136021"/>
                    <a:gd name="connsiteY4" fmla="*/ 97374 h 130029"/>
                    <a:gd name="connsiteX5" fmla="*/ 114504 w 136021"/>
                    <a:gd name="connsiteY5" fmla="*/ 0 h 130029"/>
                    <a:gd name="connsiteX6" fmla="*/ 123309 w 136021"/>
                    <a:gd name="connsiteY6" fmla="*/ 8805 h 130029"/>
                    <a:gd name="connsiteX7" fmla="*/ 134667 w 136021"/>
                    <a:gd name="connsiteY7" fmla="*/ 65906 h 1300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36021" h="130029">
                      <a:moveTo>
                        <a:pt x="134667" y="65906"/>
                      </a:moveTo>
                      <a:cubicBezTo>
                        <a:pt x="122450" y="87740"/>
                        <a:pt x="104834" y="106074"/>
                        <a:pt x="83505" y="119152"/>
                      </a:cubicBezTo>
                      <a:cubicBezTo>
                        <a:pt x="47296" y="141763"/>
                        <a:pt x="16713" y="124779"/>
                        <a:pt x="3688" y="107482"/>
                      </a:cubicBezTo>
                      <a:cubicBezTo>
                        <a:pt x="-1105" y="101021"/>
                        <a:pt x="-1001" y="83464"/>
                        <a:pt x="2698" y="63666"/>
                      </a:cubicBezTo>
                      <a:cubicBezTo>
                        <a:pt x="20360" y="94926"/>
                        <a:pt x="51464" y="107378"/>
                        <a:pt x="63707" y="97374"/>
                      </a:cubicBezTo>
                      <a:cubicBezTo>
                        <a:pt x="81108" y="83047"/>
                        <a:pt x="54642" y="13286"/>
                        <a:pt x="114504" y="0"/>
                      </a:cubicBezTo>
                      <a:cubicBezTo>
                        <a:pt x="117805" y="2545"/>
                        <a:pt x="120764" y="5504"/>
                        <a:pt x="123309" y="8805"/>
                      </a:cubicBezTo>
                      <a:cubicBezTo>
                        <a:pt x="137011" y="26519"/>
                        <a:pt x="137428" y="27404"/>
                        <a:pt x="134667" y="65906"/>
                      </a:cubicBezTo>
                      <a:close/>
                    </a:path>
                  </a:pathLst>
                </a:custGeom>
                <a:solidFill>
                  <a:srgbClr val="EDD6B7"/>
                </a:solidFill>
                <a:ln w="520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41" name="任意多边形: 形状 940">
                  <a:extLst>
                    <a:ext uri="{FF2B5EF4-FFF2-40B4-BE49-F238E27FC236}">
                      <a16:creationId xmlns:a16="http://schemas.microsoft.com/office/drawing/2014/main" id="{018BEBE0-2633-C33B-049D-034F18028245}"/>
                    </a:ext>
                  </a:extLst>
                </p:cNvPr>
                <p:cNvSpPr/>
                <p:nvPr/>
              </p:nvSpPr>
              <p:spPr>
                <a:xfrm>
                  <a:off x="9121524" y="4419321"/>
                  <a:ext cx="25961" cy="37091"/>
                </a:xfrm>
                <a:custGeom>
                  <a:avLst/>
                  <a:gdLst>
                    <a:gd name="connsiteX0" fmla="*/ 12624 w 25961"/>
                    <a:gd name="connsiteY0" fmla="*/ 26769 h 37091"/>
                    <a:gd name="connsiteX1" fmla="*/ 15229 w 25961"/>
                    <a:gd name="connsiteY1" fmla="*/ 94 h 37091"/>
                    <a:gd name="connsiteX2" fmla="*/ 433 w 25961"/>
                    <a:gd name="connsiteY2" fmla="*/ 26769 h 37091"/>
                    <a:gd name="connsiteX3" fmla="*/ 25962 w 25961"/>
                    <a:gd name="connsiteY3" fmla="*/ 35521 h 370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5961" h="37091">
                      <a:moveTo>
                        <a:pt x="12624" y="26769"/>
                      </a:moveTo>
                      <a:cubicBezTo>
                        <a:pt x="22627" y="24164"/>
                        <a:pt x="24867" y="1552"/>
                        <a:pt x="15229" y="94"/>
                      </a:cubicBezTo>
                      <a:cubicBezTo>
                        <a:pt x="5591" y="-1365"/>
                        <a:pt x="-1912" y="14525"/>
                        <a:pt x="433" y="26769"/>
                      </a:cubicBezTo>
                      <a:cubicBezTo>
                        <a:pt x="1891" y="34531"/>
                        <a:pt x="7779" y="39898"/>
                        <a:pt x="25962" y="35521"/>
                      </a:cubicBezTo>
                    </a:path>
                  </a:pathLst>
                </a:custGeom>
                <a:noFill/>
                <a:ln w="3902" cap="rnd">
                  <a:solidFill>
                    <a:srgbClr val="C6AB8B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42" name="任意多边形: 形状 941">
                  <a:extLst>
                    <a:ext uri="{FF2B5EF4-FFF2-40B4-BE49-F238E27FC236}">
                      <a16:creationId xmlns:a16="http://schemas.microsoft.com/office/drawing/2014/main" id="{DB8DCC50-9AFB-9262-F301-97EFCD2EC2D3}"/>
                    </a:ext>
                  </a:extLst>
                </p:cNvPr>
                <p:cNvSpPr/>
                <p:nvPr/>
              </p:nvSpPr>
              <p:spPr>
                <a:xfrm>
                  <a:off x="9059802" y="4394667"/>
                  <a:ext cx="63926" cy="75857"/>
                </a:xfrm>
                <a:custGeom>
                  <a:avLst/>
                  <a:gdLst>
                    <a:gd name="connsiteX0" fmla="*/ 63926 w 63926"/>
                    <a:gd name="connsiteY0" fmla="*/ 75857 h 75857"/>
                    <a:gd name="connsiteX1" fmla="*/ 4897 w 63926"/>
                    <a:gd name="connsiteY1" fmla="*/ 48974 h 75857"/>
                    <a:gd name="connsiteX2" fmla="*/ 0 w 63926"/>
                    <a:gd name="connsiteY2" fmla="*/ 0 h 758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63926" h="75857">
                      <a:moveTo>
                        <a:pt x="63926" y="75857"/>
                      </a:moveTo>
                      <a:cubicBezTo>
                        <a:pt x="23132" y="74919"/>
                        <a:pt x="7971" y="67209"/>
                        <a:pt x="4897" y="48974"/>
                      </a:cubicBezTo>
                      <a:cubicBezTo>
                        <a:pt x="1823" y="30739"/>
                        <a:pt x="0" y="0"/>
                        <a:pt x="0" y="0"/>
                      </a:cubicBezTo>
                    </a:path>
                  </a:pathLst>
                </a:custGeom>
                <a:noFill/>
                <a:ln w="3902" cap="rnd">
                  <a:solidFill>
                    <a:srgbClr val="C6AB8B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43" name="任意多边形: 形状 942">
                  <a:extLst>
                    <a:ext uri="{FF2B5EF4-FFF2-40B4-BE49-F238E27FC236}">
                      <a16:creationId xmlns:a16="http://schemas.microsoft.com/office/drawing/2014/main" id="{44C5C81C-FE56-4ACE-16E1-9B3D5FAA968D}"/>
                    </a:ext>
                  </a:extLst>
                </p:cNvPr>
                <p:cNvSpPr/>
                <p:nvPr/>
              </p:nvSpPr>
              <p:spPr>
                <a:xfrm>
                  <a:off x="9081042" y="4384004"/>
                  <a:ext cx="84248" cy="85113"/>
                </a:xfrm>
                <a:custGeom>
                  <a:avLst/>
                  <a:gdLst>
                    <a:gd name="connsiteX0" fmla="*/ 21274 w 84248"/>
                    <a:gd name="connsiteY0" fmla="*/ 85113 h 85113"/>
                    <a:gd name="connsiteX1" fmla="*/ 434 w 84248"/>
                    <a:gd name="connsiteY1" fmla="*/ 50155 h 85113"/>
                    <a:gd name="connsiteX2" fmla="*/ 24973 w 84248"/>
                    <a:gd name="connsiteY2" fmla="*/ 191 h 85113"/>
                    <a:gd name="connsiteX3" fmla="*/ 84054 w 84248"/>
                    <a:gd name="connsiteY3" fmla="*/ 48383 h 8511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4248" h="85113">
                      <a:moveTo>
                        <a:pt x="21274" y="85113"/>
                      </a:moveTo>
                      <a:cubicBezTo>
                        <a:pt x="10623" y="76111"/>
                        <a:pt x="3287" y="63806"/>
                        <a:pt x="434" y="50155"/>
                      </a:cubicBezTo>
                      <a:cubicBezTo>
                        <a:pt x="-2900" y="29314"/>
                        <a:pt x="13719" y="1493"/>
                        <a:pt x="24973" y="191"/>
                      </a:cubicBezTo>
                      <a:cubicBezTo>
                        <a:pt x="44406" y="-1997"/>
                        <a:pt x="87493" y="14674"/>
                        <a:pt x="84054" y="48383"/>
                      </a:cubicBezTo>
                    </a:path>
                  </a:pathLst>
                </a:custGeom>
                <a:noFill/>
                <a:ln w="3902" cap="rnd">
                  <a:solidFill>
                    <a:srgbClr val="C6AB8B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44" name="任意多边形: 形状 943">
                  <a:extLst>
                    <a:ext uri="{FF2B5EF4-FFF2-40B4-BE49-F238E27FC236}">
                      <a16:creationId xmlns:a16="http://schemas.microsoft.com/office/drawing/2014/main" id="{E0CCF4E9-A6B3-5DDF-E169-33355AB3E912}"/>
                    </a:ext>
                  </a:extLst>
                </p:cNvPr>
                <p:cNvSpPr/>
                <p:nvPr/>
              </p:nvSpPr>
              <p:spPr>
                <a:xfrm>
                  <a:off x="9161559" y="4421684"/>
                  <a:ext cx="195351" cy="248460"/>
                </a:xfrm>
                <a:custGeom>
                  <a:avLst/>
                  <a:gdLst>
                    <a:gd name="connsiteX0" fmla="*/ 172652 w 195351"/>
                    <a:gd name="connsiteY0" fmla="*/ 241400 h 248460"/>
                    <a:gd name="connsiteX1" fmla="*/ 22344 w 195351"/>
                    <a:gd name="connsiteY1" fmla="*/ 197428 h 248460"/>
                    <a:gd name="connsiteX2" fmla="*/ 72985 w 195351"/>
                    <a:gd name="connsiteY2" fmla="*/ 2992 h 248460"/>
                    <a:gd name="connsiteX3" fmla="*/ 177705 w 195351"/>
                    <a:gd name="connsiteY3" fmla="*/ 96042 h 248460"/>
                    <a:gd name="connsiteX4" fmla="*/ 178018 w 195351"/>
                    <a:gd name="connsiteY4" fmla="*/ 97084 h 248460"/>
                    <a:gd name="connsiteX5" fmla="*/ 188959 w 195351"/>
                    <a:gd name="connsiteY5" fmla="*/ 136472 h 248460"/>
                    <a:gd name="connsiteX6" fmla="*/ 172652 w 195351"/>
                    <a:gd name="connsiteY6" fmla="*/ 241400 h 2484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95351" h="248460">
                      <a:moveTo>
                        <a:pt x="172652" y="241400"/>
                      </a:moveTo>
                      <a:cubicBezTo>
                        <a:pt x="133681" y="259740"/>
                        <a:pt x="62826" y="241400"/>
                        <a:pt x="22344" y="197428"/>
                      </a:cubicBezTo>
                      <a:cubicBezTo>
                        <a:pt x="-28297" y="142359"/>
                        <a:pt x="15154" y="20289"/>
                        <a:pt x="72985" y="2992"/>
                      </a:cubicBezTo>
                      <a:cubicBezTo>
                        <a:pt x="130816" y="-14305"/>
                        <a:pt x="160773" y="46912"/>
                        <a:pt x="177705" y="96042"/>
                      </a:cubicBezTo>
                      <a:lnTo>
                        <a:pt x="178018" y="97084"/>
                      </a:lnTo>
                      <a:cubicBezTo>
                        <a:pt x="182403" y="109997"/>
                        <a:pt x="186056" y="123147"/>
                        <a:pt x="188959" y="136472"/>
                      </a:cubicBezTo>
                      <a:cubicBezTo>
                        <a:pt x="198077" y="178047"/>
                        <a:pt x="201098" y="228011"/>
                        <a:pt x="172652" y="241400"/>
                      </a:cubicBezTo>
                      <a:close/>
                    </a:path>
                  </a:pathLst>
                </a:custGeom>
                <a:solidFill>
                  <a:srgbClr val="B25E47"/>
                </a:solidFill>
                <a:ln w="520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45" name="任意多边形: 形状 944">
                  <a:extLst>
                    <a:ext uri="{FF2B5EF4-FFF2-40B4-BE49-F238E27FC236}">
                      <a16:creationId xmlns:a16="http://schemas.microsoft.com/office/drawing/2014/main" id="{0A2310EC-6114-FB47-B8B9-7F03DA9C2C42}"/>
                    </a:ext>
                  </a:extLst>
                </p:cNvPr>
                <p:cNvSpPr/>
                <p:nvPr/>
              </p:nvSpPr>
              <p:spPr>
                <a:xfrm>
                  <a:off x="9181849" y="4526045"/>
                  <a:ext cx="81580" cy="45749"/>
                </a:xfrm>
                <a:custGeom>
                  <a:avLst/>
                  <a:gdLst>
                    <a:gd name="connsiteX0" fmla="*/ 387 w 81580"/>
                    <a:gd name="connsiteY0" fmla="*/ 11219 h 45749"/>
                    <a:gd name="connsiteX1" fmla="*/ 35242 w 81580"/>
                    <a:gd name="connsiteY1" fmla="*/ 42479 h 45749"/>
                    <a:gd name="connsiteX2" fmla="*/ 81193 w 81580"/>
                    <a:gd name="connsiteY2" fmla="*/ 34508 h 45749"/>
                    <a:gd name="connsiteX3" fmla="*/ 46391 w 81580"/>
                    <a:gd name="connsiteY3" fmla="*/ 3248 h 45749"/>
                    <a:gd name="connsiteX4" fmla="*/ 387 w 81580"/>
                    <a:gd name="connsiteY4" fmla="*/ 11219 h 457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1580" h="45749">
                      <a:moveTo>
                        <a:pt x="387" y="11219"/>
                      </a:moveTo>
                      <a:cubicBezTo>
                        <a:pt x="-2687" y="21952"/>
                        <a:pt x="12891" y="35862"/>
                        <a:pt x="35242" y="42479"/>
                      </a:cubicBezTo>
                      <a:cubicBezTo>
                        <a:pt x="57592" y="49095"/>
                        <a:pt x="78120" y="45292"/>
                        <a:pt x="81193" y="34508"/>
                      </a:cubicBezTo>
                      <a:cubicBezTo>
                        <a:pt x="84267" y="23723"/>
                        <a:pt x="68689" y="9812"/>
                        <a:pt x="46391" y="3248"/>
                      </a:cubicBezTo>
                      <a:cubicBezTo>
                        <a:pt x="24092" y="-3317"/>
                        <a:pt x="3461" y="434"/>
                        <a:pt x="387" y="11219"/>
                      </a:cubicBezTo>
                      <a:close/>
                    </a:path>
                  </a:pathLst>
                </a:custGeom>
                <a:solidFill>
                  <a:srgbClr val="A0503D"/>
                </a:solidFill>
                <a:ln w="520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46" name="任意多边形: 形状 945">
                  <a:extLst>
                    <a:ext uri="{FF2B5EF4-FFF2-40B4-BE49-F238E27FC236}">
                      <a16:creationId xmlns:a16="http://schemas.microsoft.com/office/drawing/2014/main" id="{51663372-61A9-73DE-F7C7-D1CCC7BF6F6E}"/>
                    </a:ext>
                  </a:extLst>
                </p:cNvPr>
                <p:cNvSpPr/>
                <p:nvPr/>
              </p:nvSpPr>
              <p:spPr>
                <a:xfrm>
                  <a:off x="9322163" y="4518768"/>
                  <a:ext cx="28355" cy="42931"/>
                </a:xfrm>
                <a:custGeom>
                  <a:avLst/>
                  <a:gdLst>
                    <a:gd name="connsiteX0" fmla="*/ 28355 w 28355"/>
                    <a:gd name="connsiteY0" fmla="*/ 39387 h 42931"/>
                    <a:gd name="connsiteX1" fmla="*/ 2565 w 28355"/>
                    <a:gd name="connsiteY1" fmla="*/ 38814 h 42931"/>
                    <a:gd name="connsiteX2" fmla="*/ 17414 w 28355"/>
                    <a:gd name="connsiteY2" fmla="*/ 0 h 42931"/>
                    <a:gd name="connsiteX3" fmla="*/ 28355 w 28355"/>
                    <a:gd name="connsiteY3" fmla="*/ 39387 h 4293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8355" h="42931">
                      <a:moveTo>
                        <a:pt x="28355" y="39387"/>
                      </a:moveTo>
                      <a:cubicBezTo>
                        <a:pt x="17154" y="44128"/>
                        <a:pt x="7202" y="44285"/>
                        <a:pt x="2565" y="38814"/>
                      </a:cubicBezTo>
                      <a:cubicBezTo>
                        <a:pt x="-4051" y="30895"/>
                        <a:pt x="2565" y="14275"/>
                        <a:pt x="17414" y="0"/>
                      </a:cubicBezTo>
                      <a:cubicBezTo>
                        <a:pt x="21799" y="12913"/>
                        <a:pt x="25452" y="26063"/>
                        <a:pt x="28355" y="39387"/>
                      </a:cubicBezTo>
                      <a:close/>
                    </a:path>
                  </a:pathLst>
                </a:custGeom>
                <a:solidFill>
                  <a:srgbClr val="A0503D"/>
                </a:solidFill>
                <a:ln w="520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47" name="任意多边形: 形状 946">
                  <a:extLst>
                    <a:ext uri="{FF2B5EF4-FFF2-40B4-BE49-F238E27FC236}">
                      <a16:creationId xmlns:a16="http://schemas.microsoft.com/office/drawing/2014/main" id="{751F3D8A-3EB8-CDE2-C498-B0B37EBDED3C}"/>
                    </a:ext>
                  </a:extLst>
                </p:cNvPr>
                <p:cNvSpPr/>
                <p:nvPr/>
              </p:nvSpPr>
              <p:spPr>
                <a:xfrm>
                  <a:off x="9301597" y="4499491"/>
                  <a:ext cx="15213" cy="15213"/>
                </a:xfrm>
                <a:custGeom>
                  <a:avLst/>
                  <a:gdLst>
                    <a:gd name="connsiteX0" fmla="*/ 0 w 15213"/>
                    <a:gd name="connsiteY0" fmla="*/ 7555 h 15213"/>
                    <a:gd name="connsiteX1" fmla="*/ 7555 w 15213"/>
                    <a:gd name="connsiteY1" fmla="*/ 15213 h 15213"/>
                    <a:gd name="connsiteX2" fmla="*/ 15213 w 15213"/>
                    <a:gd name="connsiteY2" fmla="*/ 7658 h 15213"/>
                    <a:gd name="connsiteX3" fmla="*/ 7659 w 15213"/>
                    <a:gd name="connsiteY3" fmla="*/ 0 h 15213"/>
                    <a:gd name="connsiteX4" fmla="*/ 7555 w 15213"/>
                    <a:gd name="connsiteY4" fmla="*/ 0 h 15213"/>
                    <a:gd name="connsiteX5" fmla="*/ 0 w 15213"/>
                    <a:gd name="connsiteY5" fmla="*/ 7555 h 1521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5213" h="15213">
                      <a:moveTo>
                        <a:pt x="0" y="7555"/>
                      </a:moveTo>
                      <a:cubicBezTo>
                        <a:pt x="-28" y="11755"/>
                        <a:pt x="3354" y="15184"/>
                        <a:pt x="7555" y="15213"/>
                      </a:cubicBezTo>
                      <a:cubicBezTo>
                        <a:pt x="11756" y="15242"/>
                        <a:pt x="15184" y="11859"/>
                        <a:pt x="15213" y="7658"/>
                      </a:cubicBezTo>
                      <a:cubicBezTo>
                        <a:pt x="15242" y="3458"/>
                        <a:pt x="11860" y="29"/>
                        <a:pt x="7659" y="0"/>
                      </a:cubicBezTo>
                      <a:cubicBezTo>
                        <a:pt x="7624" y="0"/>
                        <a:pt x="7589" y="0"/>
                        <a:pt x="7555" y="0"/>
                      </a:cubicBezTo>
                      <a:cubicBezTo>
                        <a:pt x="3394" y="29"/>
                        <a:pt x="29" y="3394"/>
                        <a:pt x="0" y="7555"/>
                      </a:cubicBezTo>
                      <a:close/>
                    </a:path>
                  </a:pathLst>
                </a:custGeom>
                <a:solidFill>
                  <a:srgbClr val="683F1D"/>
                </a:solidFill>
                <a:ln w="520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48" name="任意多边形: 形状 947">
                  <a:extLst>
                    <a:ext uri="{FF2B5EF4-FFF2-40B4-BE49-F238E27FC236}">
                      <a16:creationId xmlns:a16="http://schemas.microsoft.com/office/drawing/2014/main" id="{79EF39A6-92F8-BB06-B6F6-702ECBE1D9D2}"/>
                    </a:ext>
                  </a:extLst>
                </p:cNvPr>
                <p:cNvSpPr/>
                <p:nvPr/>
              </p:nvSpPr>
              <p:spPr>
                <a:xfrm>
                  <a:off x="9259187" y="4510172"/>
                  <a:ext cx="15213" cy="15213"/>
                </a:xfrm>
                <a:custGeom>
                  <a:avLst/>
                  <a:gdLst>
                    <a:gd name="connsiteX0" fmla="*/ 0 w 15213"/>
                    <a:gd name="connsiteY0" fmla="*/ 7607 h 15213"/>
                    <a:gd name="connsiteX1" fmla="*/ 7607 w 15213"/>
                    <a:gd name="connsiteY1" fmla="*/ 15213 h 15213"/>
                    <a:gd name="connsiteX2" fmla="*/ 15213 w 15213"/>
                    <a:gd name="connsiteY2" fmla="*/ 7606 h 15213"/>
                    <a:gd name="connsiteX3" fmla="*/ 7607 w 15213"/>
                    <a:gd name="connsiteY3" fmla="*/ 0 h 15213"/>
                    <a:gd name="connsiteX4" fmla="*/ 7555 w 15213"/>
                    <a:gd name="connsiteY4" fmla="*/ 0 h 15213"/>
                    <a:gd name="connsiteX5" fmla="*/ 0 w 15213"/>
                    <a:gd name="connsiteY5" fmla="*/ 7554 h 15213"/>
                    <a:gd name="connsiteX6" fmla="*/ 0 w 15213"/>
                    <a:gd name="connsiteY6" fmla="*/ 7607 h 1521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5213" h="15213">
                      <a:moveTo>
                        <a:pt x="0" y="7607"/>
                      </a:moveTo>
                      <a:cubicBezTo>
                        <a:pt x="0" y="11808"/>
                        <a:pt x="3406" y="15213"/>
                        <a:pt x="7607" y="15213"/>
                      </a:cubicBezTo>
                      <a:cubicBezTo>
                        <a:pt x="11808" y="15213"/>
                        <a:pt x="15214" y="11807"/>
                        <a:pt x="15213" y="7606"/>
                      </a:cubicBezTo>
                      <a:cubicBezTo>
                        <a:pt x="15213" y="3405"/>
                        <a:pt x="11808" y="0"/>
                        <a:pt x="7607" y="0"/>
                      </a:cubicBezTo>
                      <a:cubicBezTo>
                        <a:pt x="7589" y="0"/>
                        <a:pt x="7572" y="0"/>
                        <a:pt x="7555" y="0"/>
                      </a:cubicBezTo>
                      <a:cubicBezTo>
                        <a:pt x="3382" y="0"/>
                        <a:pt x="0" y="3382"/>
                        <a:pt x="0" y="7554"/>
                      </a:cubicBezTo>
                      <a:cubicBezTo>
                        <a:pt x="0" y="7572"/>
                        <a:pt x="0" y="7589"/>
                        <a:pt x="0" y="7607"/>
                      </a:cubicBezTo>
                      <a:close/>
                    </a:path>
                  </a:pathLst>
                </a:custGeom>
                <a:solidFill>
                  <a:srgbClr val="683F1D"/>
                </a:solidFill>
                <a:ln w="520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49" name="任意多边形: 形状 948">
                  <a:extLst>
                    <a:ext uri="{FF2B5EF4-FFF2-40B4-BE49-F238E27FC236}">
                      <a16:creationId xmlns:a16="http://schemas.microsoft.com/office/drawing/2014/main" id="{CAF41590-B4B0-5A0A-096C-68EF256ADBC2}"/>
                    </a:ext>
                  </a:extLst>
                </p:cNvPr>
                <p:cNvSpPr/>
                <p:nvPr/>
              </p:nvSpPr>
              <p:spPr>
                <a:xfrm>
                  <a:off x="9240119" y="4546694"/>
                  <a:ext cx="7189" cy="7189"/>
                </a:xfrm>
                <a:custGeom>
                  <a:avLst/>
                  <a:gdLst>
                    <a:gd name="connsiteX0" fmla="*/ 0 w 7189"/>
                    <a:gd name="connsiteY0" fmla="*/ 3595 h 7189"/>
                    <a:gd name="connsiteX1" fmla="*/ 3595 w 7189"/>
                    <a:gd name="connsiteY1" fmla="*/ 7190 h 7189"/>
                    <a:gd name="connsiteX2" fmla="*/ 7190 w 7189"/>
                    <a:gd name="connsiteY2" fmla="*/ 3595 h 7189"/>
                    <a:gd name="connsiteX3" fmla="*/ 3595 w 7189"/>
                    <a:gd name="connsiteY3" fmla="*/ 0 h 7189"/>
                    <a:gd name="connsiteX4" fmla="*/ 0 w 7189"/>
                    <a:gd name="connsiteY4" fmla="*/ 3595 h 71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189" h="7189">
                      <a:moveTo>
                        <a:pt x="0" y="3595"/>
                      </a:moveTo>
                      <a:cubicBezTo>
                        <a:pt x="0" y="5580"/>
                        <a:pt x="1610" y="7190"/>
                        <a:pt x="3595" y="7190"/>
                      </a:cubicBezTo>
                      <a:cubicBezTo>
                        <a:pt x="5580" y="7190"/>
                        <a:pt x="7190" y="5580"/>
                        <a:pt x="7190" y="3595"/>
                      </a:cubicBezTo>
                      <a:cubicBezTo>
                        <a:pt x="7190" y="1610"/>
                        <a:pt x="5580" y="0"/>
                        <a:pt x="3595" y="0"/>
                      </a:cubicBezTo>
                      <a:cubicBezTo>
                        <a:pt x="1610" y="0"/>
                        <a:pt x="0" y="1610"/>
                        <a:pt x="0" y="3595"/>
                      </a:cubicBezTo>
                      <a:close/>
                    </a:path>
                  </a:pathLst>
                </a:custGeom>
                <a:solidFill>
                  <a:srgbClr val="914839"/>
                </a:solidFill>
                <a:ln w="520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50" name="任意多边形: 形状 949">
                  <a:extLst>
                    <a:ext uri="{FF2B5EF4-FFF2-40B4-BE49-F238E27FC236}">
                      <a16:creationId xmlns:a16="http://schemas.microsoft.com/office/drawing/2014/main" id="{3B90FBAA-2D89-4F9F-C23C-13497763BE01}"/>
                    </a:ext>
                  </a:extLst>
                </p:cNvPr>
                <p:cNvSpPr/>
                <p:nvPr/>
              </p:nvSpPr>
              <p:spPr>
                <a:xfrm>
                  <a:off x="9252050" y="4532158"/>
                  <a:ext cx="7189" cy="7189"/>
                </a:xfrm>
                <a:custGeom>
                  <a:avLst/>
                  <a:gdLst>
                    <a:gd name="connsiteX0" fmla="*/ 7190 w 7189"/>
                    <a:gd name="connsiteY0" fmla="*/ 3595 h 7189"/>
                    <a:gd name="connsiteX1" fmla="*/ 3595 w 7189"/>
                    <a:gd name="connsiteY1" fmla="*/ 7190 h 7189"/>
                    <a:gd name="connsiteX2" fmla="*/ 0 w 7189"/>
                    <a:gd name="connsiteY2" fmla="*/ 3595 h 7189"/>
                    <a:gd name="connsiteX3" fmla="*/ 3595 w 7189"/>
                    <a:gd name="connsiteY3" fmla="*/ 0 h 7189"/>
                    <a:gd name="connsiteX4" fmla="*/ 7190 w 7189"/>
                    <a:gd name="connsiteY4" fmla="*/ 3595 h 71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189" h="7189">
                      <a:moveTo>
                        <a:pt x="7190" y="3595"/>
                      </a:moveTo>
                      <a:cubicBezTo>
                        <a:pt x="7190" y="5580"/>
                        <a:pt x="5580" y="7190"/>
                        <a:pt x="3595" y="7190"/>
                      </a:cubicBezTo>
                      <a:cubicBezTo>
                        <a:pt x="1610" y="7190"/>
                        <a:pt x="0" y="5580"/>
                        <a:pt x="0" y="3595"/>
                      </a:cubicBezTo>
                      <a:cubicBezTo>
                        <a:pt x="0" y="1609"/>
                        <a:pt x="1610" y="0"/>
                        <a:pt x="3595" y="0"/>
                      </a:cubicBezTo>
                      <a:cubicBezTo>
                        <a:pt x="5580" y="0"/>
                        <a:pt x="7190" y="1609"/>
                        <a:pt x="7190" y="3595"/>
                      </a:cubicBezTo>
                      <a:close/>
                    </a:path>
                  </a:pathLst>
                </a:custGeom>
                <a:solidFill>
                  <a:srgbClr val="914839"/>
                </a:solidFill>
                <a:ln w="520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51" name="任意多边形: 形状 950">
                  <a:extLst>
                    <a:ext uri="{FF2B5EF4-FFF2-40B4-BE49-F238E27FC236}">
                      <a16:creationId xmlns:a16="http://schemas.microsoft.com/office/drawing/2014/main" id="{A7DEC97E-2B85-9D05-89A2-7A5962ECB582}"/>
                    </a:ext>
                  </a:extLst>
                </p:cNvPr>
                <p:cNvSpPr/>
                <p:nvPr/>
              </p:nvSpPr>
              <p:spPr>
                <a:xfrm>
                  <a:off x="9255645" y="4545183"/>
                  <a:ext cx="7189" cy="7189"/>
                </a:xfrm>
                <a:custGeom>
                  <a:avLst/>
                  <a:gdLst>
                    <a:gd name="connsiteX0" fmla="*/ 7190 w 7189"/>
                    <a:gd name="connsiteY0" fmla="*/ 3595 h 7189"/>
                    <a:gd name="connsiteX1" fmla="*/ 3595 w 7189"/>
                    <a:gd name="connsiteY1" fmla="*/ 7190 h 7189"/>
                    <a:gd name="connsiteX2" fmla="*/ 0 w 7189"/>
                    <a:gd name="connsiteY2" fmla="*/ 3595 h 7189"/>
                    <a:gd name="connsiteX3" fmla="*/ 3595 w 7189"/>
                    <a:gd name="connsiteY3" fmla="*/ 0 h 7189"/>
                    <a:gd name="connsiteX4" fmla="*/ 7190 w 7189"/>
                    <a:gd name="connsiteY4" fmla="*/ 3595 h 71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189" h="7189">
                      <a:moveTo>
                        <a:pt x="7190" y="3595"/>
                      </a:moveTo>
                      <a:cubicBezTo>
                        <a:pt x="7190" y="5580"/>
                        <a:pt x="5580" y="7190"/>
                        <a:pt x="3595" y="7190"/>
                      </a:cubicBezTo>
                      <a:cubicBezTo>
                        <a:pt x="1610" y="7190"/>
                        <a:pt x="0" y="5580"/>
                        <a:pt x="0" y="3595"/>
                      </a:cubicBezTo>
                      <a:cubicBezTo>
                        <a:pt x="0" y="1609"/>
                        <a:pt x="1610" y="0"/>
                        <a:pt x="3595" y="0"/>
                      </a:cubicBezTo>
                      <a:cubicBezTo>
                        <a:pt x="5580" y="0"/>
                        <a:pt x="7190" y="1609"/>
                        <a:pt x="7190" y="3595"/>
                      </a:cubicBezTo>
                      <a:close/>
                    </a:path>
                  </a:pathLst>
                </a:custGeom>
                <a:solidFill>
                  <a:srgbClr val="914839"/>
                </a:solidFill>
                <a:ln w="520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52" name="任意多边形: 形状 951">
                  <a:extLst>
                    <a:ext uri="{FF2B5EF4-FFF2-40B4-BE49-F238E27FC236}">
                      <a16:creationId xmlns:a16="http://schemas.microsoft.com/office/drawing/2014/main" id="{56248EBC-5D2F-34B6-D74A-788398DE9326}"/>
                    </a:ext>
                  </a:extLst>
                </p:cNvPr>
                <p:cNvSpPr/>
                <p:nvPr/>
              </p:nvSpPr>
              <p:spPr>
                <a:xfrm>
                  <a:off x="9268878" y="4535753"/>
                  <a:ext cx="7189" cy="7189"/>
                </a:xfrm>
                <a:custGeom>
                  <a:avLst/>
                  <a:gdLst>
                    <a:gd name="connsiteX0" fmla="*/ 0 w 7189"/>
                    <a:gd name="connsiteY0" fmla="*/ 3595 h 7189"/>
                    <a:gd name="connsiteX1" fmla="*/ 3595 w 7189"/>
                    <a:gd name="connsiteY1" fmla="*/ 7190 h 7189"/>
                    <a:gd name="connsiteX2" fmla="*/ 7190 w 7189"/>
                    <a:gd name="connsiteY2" fmla="*/ 3595 h 7189"/>
                    <a:gd name="connsiteX3" fmla="*/ 3595 w 7189"/>
                    <a:gd name="connsiteY3" fmla="*/ 0 h 7189"/>
                    <a:gd name="connsiteX4" fmla="*/ 0 w 7189"/>
                    <a:gd name="connsiteY4" fmla="*/ 3595 h 71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189" h="7189">
                      <a:moveTo>
                        <a:pt x="0" y="3595"/>
                      </a:moveTo>
                      <a:cubicBezTo>
                        <a:pt x="0" y="5580"/>
                        <a:pt x="1610" y="7190"/>
                        <a:pt x="3595" y="7190"/>
                      </a:cubicBezTo>
                      <a:cubicBezTo>
                        <a:pt x="5580" y="7190"/>
                        <a:pt x="7190" y="5580"/>
                        <a:pt x="7190" y="3595"/>
                      </a:cubicBezTo>
                      <a:cubicBezTo>
                        <a:pt x="7190" y="1610"/>
                        <a:pt x="5580" y="0"/>
                        <a:pt x="3595" y="0"/>
                      </a:cubicBezTo>
                      <a:cubicBezTo>
                        <a:pt x="1610" y="0"/>
                        <a:pt x="0" y="1610"/>
                        <a:pt x="0" y="3595"/>
                      </a:cubicBezTo>
                      <a:close/>
                    </a:path>
                  </a:pathLst>
                </a:custGeom>
                <a:solidFill>
                  <a:srgbClr val="914839"/>
                </a:solidFill>
                <a:ln w="520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53" name="任意多边形: 形状 952">
                  <a:extLst>
                    <a:ext uri="{FF2B5EF4-FFF2-40B4-BE49-F238E27FC236}">
                      <a16:creationId xmlns:a16="http://schemas.microsoft.com/office/drawing/2014/main" id="{AB4F7683-38C5-0192-FA8F-385BB8E61FAE}"/>
                    </a:ext>
                  </a:extLst>
                </p:cNvPr>
                <p:cNvSpPr/>
                <p:nvPr/>
              </p:nvSpPr>
              <p:spPr>
                <a:xfrm>
                  <a:off x="9327751" y="4522311"/>
                  <a:ext cx="7189" cy="7189"/>
                </a:xfrm>
                <a:custGeom>
                  <a:avLst/>
                  <a:gdLst>
                    <a:gd name="connsiteX0" fmla="*/ 0 w 7189"/>
                    <a:gd name="connsiteY0" fmla="*/ 3595 h 7189"/>
                    <a:gd name="connsiteX1" fmla="*/ 3595 w 7189"/>
                    <a:gd name="connsiteY1" fmla="*/ 7190 h 7189"/>
                    <a:gd name="connsiteX2" fmla="*/ 7190 w 7189"/>
                    <a:gd name="connsiteY2" fmla="*/ 3595 h 7189"/>
                    <a:gd name="connsiteX3" fmla="*/ 3595 w 7189"/>
                    <a:gd name="connsiteY3" fmla="*/ 0 h 7189"/>
                    <a:gd name="connsiteX4" fmla="*/ 0 w 7189"/>
                    <a:gd name="connsiteY4" fmla="*/ 3595 h 71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189" h="7189">
                      <a:moveTo>
                        <a:pt x="0" y="3595"/>
                      </a:moveTo>
                      <a:cubicBezTo>
                        <a:pt x="0" y="5580"/>
                        <a:pt x="1609" y="7190"/>
                        <a:pt x="3595" y="7190"/>
                      </a:cubicBezTo>
                      <a:cubicBezTo>
                        <a:pt x="5580" y="7190"/>
                        <a:pt x="7190" y="5580"/>
                        <a:pt x="7190" y="3595"/>
                      </a:cubicBezTo>
                      <a:cubicBezTo>
                        <a:pt x="7190" y="1610"/>
                        <a:pt x="5580" y="0"/>
                        <a:pt x="3595" y="0"/>
                      </a:cubicBezTo>
                      <a:cubicBezTo>
                        <a:pt x="1609" y="0"/>
                        <a:pt x="0" y="1610"/>
                        <a:pt x="0" y="3595"/>
                      </a:cubicBezTo>
                      <a:close/>
                    </a:path>
                  </a:pathLst>
                </a:custGeom>
                <a:solidFill>
                  <a:srgbClr val="914839"/>
                </a:solidFill>
                <a:ln w="520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54" name="任意多边形: 形状 953">
                  <a:extLst>
                    <a:ext uri="{FF2B5EF4-FFF2-40B4-BE49-F238E27FC236}">
                      <a16:creationId xmlns:a16="http://schemas.microsoft.com/office/drawing/2014/main" id="{BE90C506-BE0A-EB47-4581-85AA6BAD73C1}"/>
                    </a:ext>
                  </a:extLst>
                </p:cNvPr>
                <p:cNvSpPr/>
                <p:nvPr/>
              </p:nvSpPr>
              <p:spPr>
                <a:xfrm>
                  <a:off x="9314830" y="4516945"/>
                  <a:ext cx="7189" cy="7189"/>
                </a:xfrm>
                <a:custGeom>
                  <a:avLst/>
                  <a:gdLst>
                    <a:gd name="connsiteX0" fmla="*/ 7190 w 7189"/>
                    <a:gd name="connsiteY0" fmla="*/ 3595 h 7189"/>
                    <a:gd name="connsiteX1" fmla="*/ 3595 w 7189"/>
                    <a:gd name="connsiteY1" fmla="*/ 7190 h 7189"/>
                    <a:gd name="connsiteX2" fmla="*/ 0 w 7189"/>
                    <a:gd name="connsiteY2" fmla="*/ 3595 h 7189"/>
                    <a:gd name="connsiteX3" fmla="*/ 3595 w 7189"/>
                    <a:gd name="connsiteY3" fmla="*/ 0 h 7189"/>
                    <a:gd name="connsiteX4" fmla="*/ 7190 w 7189"/>
                    <a:gd name="connsiteY4" fmla="*/ 3595 h 71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189" h="7189">
                      <a:moveTo>
                        <a:pt x="7190" y="3595"/>
                      </a:moveTo>
                      <a:cubicBezTo>
                        <a:pt x="7190" y="5580"/>
                        <a:pt x="5580" y="7190"/>
                        <a:pt x="3595" y="7190"/>
                      </a:cubicBezTo>
                      <a:cubicBezTo>
                        <a:pt x="1609" y="7190"/>
                        <a:pt x="0" y="5580"/>
                        <a:pt x="0" y="3595"/>
                      </a:cubicBezTo>
                      <a:cubicBezTo>
                        <a:pt x="0" y="1610"/>
                        <a:pt x="1609" y="0"/>
                        <a:pt x="3595" y="0"/>
                      </a:cubicBezTo>
                      <a:cubicBezTo>
                        <a:pt x="5580" y="0"/>
                        <a:pt x="7190" y="1610"/>
                        <a:pt x="7190" y="3595"/>
                      </a:cubicBezTo>
                      <a:close/>
                    </a:path>
                  </a:pathLst>
                </a:custGeom>
                <a:solidFill>
                  <a:srgbClr val="914839"/>
                </a:solidFill>
                <a:ln w="520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55" name="任意多边形: 形状 954">
                  <a:extLst>
                    <a:ext uri="{FF2B5EF4-FFF2-40B4-BE49-F238E27FC236}">
                      <a16:creationId xmlns:a16="http://schemas.microsoft.com/office/drawing/2014/main" id="{261BCAA6-414E-EC17-3B4A-1C2C7F8A0E75}"/>
                    </a:ext>
                  </a:extLst>
                </p:cNvPr>
                <p:cNvSpPr/>
                <p:nvPr/>
              </p:nvSpPr>
              <p:spPr>
                <a:xfrm>
                  <a:off x="9108535" y="4375983"/>
                  <a:ext cx="271620" cy="242479"/>
                </a:xfrm>
                <a:custGeom>
                  <a:avLst/>
                  <a:gdLst>
                    <a:gd name="connsiteX0" fmla="*/ 264959 w 271620"/>
                    <a:gd name="connsiteY0" fmla="*/ 139711 h 242479"/>
                    <a:gd name="connsiteX1" fmla="*/ 252924 w 271620"/>
                    <a:gd name="connsiteY1" fmla="*/ 144921 h 242479"/>
                    <a:gd name="connsiteX2" fmla="*/ 252924 w 271620"/>
                    <a:gd name="connsiteY2" fmla="*/ 123456 h 242479"/>
                    <a:gd name="connsiteX3" fmla="*/ 222498 w 271620"/>
                    <a:gd name="connsiteY3" fmla="*/ 119861 h 242479"/>
                    <a:gd name="connsiteX4" fmla="*/ 114131 w 271620"/>
                    <a:gd name="connsiteY4" fmla="*/ 53799 h 242479"/>
                    <a:gd name="connsiteX5" fmla="*/ 82454 w 271620"/>
                    <a:gd name="connsiteY5" fmla="*/ 107983 h 242479"/>
                    <a:gd name="connsiteX6" fmla="*/ 103294 w 271620"/>
                    <a:gd name="connsiteY6" fmla="*/ 140024 h 242479"/>
                    <a:gd name="connsiteX7" fmla="*/ 101314 w 271620"/>
                    <a:gd name="connsiteY7" fmla="*/ 185611 h 242479"/>
                    <a:gd name="connsiteX8" fmla="*/ 122154 w 271620"/>
                    <a:gd name="connsiteY8" fmla="*/ 210828 h 242479"/>
                    <a:gd name="connsiteX9" fmla="*/ 114287 w 271620"/>
                    <a:gd name="connsiteY9" fmla="*/ 226457 h 242479"/>
                    <a:gd name="connsiteX10" fmla="*/ 102981 w 271620"/>
                    <a:gd name="connsiteY10" fmla="*/ 213224 h 242479"/>
                    <a:gd name="connsiteX11" fmla="*/ 84069 w 271620"/>
                    <a:gd name="connsiteY11" fmla="*/ 202804 h 242479"/>
                    <a:gd name="connsiteX12" fmla="*/ 71148 w 271620"/>
                    <a:gd name="connsiteY12" fmla="*/ 175973 h 242479"/>
                    <a:gd name="connsiteX13" fmla="*/ 33897 w 271620"/>
                    <a:gd name="connsiteY13" fmla="*/ 213432 h 242479"/>
                    <a:gd name="connsiteX14" fmla="*/ 55571 w 271620"/>
                    <a:gd name="connsiteY14" fmla="*/ 241671 h 242479"/>
                    <a:gd name="connsiteX15" fmla="*/ 13631 w 271620"/>
                    <a:gd name="connsiteY15" fmla="*/ 217184 h 242479"/>
                    <a:gd name="connsiteX16" fmla="*/ 2012 w 271620"/>
                    <a:gd name="connsiteY16" fmla="*/ 193322 h 242479"/>
                    <a:gd name="connsiteX17" fmla="*/ 24884 w 271620"/>
                    <a:gd name="connsiteY17" fmla="*/ 98865 h 242479"/>
                    <a:gd name="connsiteX18" fmla="*/ 51246 w 271620"/>
                    <a:gd name="connsiteY18" fmla="*/ 67605 h 242479"/>
                    <a:gd name="connsiteX19" fmla="*/ 89800 w 271620"/>
                    <a:gd name="connsiteY19" fmla="*/ 15193 h 242479"/>
                    <a:gd name="connsiteX20" fmla="*/ 143515 w 271620"/>
                    <a:gd name="connsiteY20" fmla="*/ 11181 h 242479"/>
                    <a:gd name="connsiteX21" fmla="*/ 213068 w 271620"/>
                    <a:gd name="connsiteY21" fmla="*/ 17538 h 242479"/>
                    <a:gd name="connsiteX22" fmla="*/ 220310 w 271620"/>
                    <a:gd name="connsiteY22" fmla="*/ 72503 h 242479"/>
                    <a:gd name="connsiteX23" fmla="*/ 246360 w 271620"/>
                    <a:gd name="connsiteY23" fmla="*/ 97146 h 242479"/>
                    <a:gd name="connsiteX24" fmla="*/ 271576 w 271620"/>
                    <a:gd name="connsiteY24" fmla="*/ 119757 h 242479"/>
                    <a:gd name="connsiteX25" fmla="*/ 264959 w 271620"/>
                    <a:gd name="connsiteY25" fmla="*/ 139711 h 2424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</a:cxnLst>
                  <a:rect l="l" t="t" r="r" b="b"/>
                  <a:pathLst>
                    <a:path w="271620" h="242479">
                      <a:moveTo>
                        <a:pt x="264959" y="139711"/>
                      </a:moveTo>
                      <a:cubicBezTo>
                        <a:pt x="260583" y="144921"/>
                        <a:pt x="255269" y="147526"/>
                        <a:pt x="252924" y="144921"/>
                      </a:cubicBezTo>
                      <a:cubicBezTo>
                        <a:pt x="248340" y="140024"/>
                        <a:pt x="261521" y="132313"/>
                        <a:pt x="252924" y="123456"/>
                      </a:cubicBezTo>
                      <a:cubicBezTo>
                        <a:pt x="244328" y="114599"/>
                        <a:pt x="222498" y="119861"/>
                        <a:pt x="222498" y="119861"/>
                      </a:cubicBezTo>
                      <a:cubicBezTo>
                        <a:pt x="190769" y="36919"/>
                        <a:pt x="142681" y="39524"/>
                        <a:pt x="114131" y="53799"/>
                      </a:cubicBezTo>
                      <a:cubicBezTo>
                        <a:pt x="85580" y="68074"/>
                        <a:pt x="82871" y="93030"/>
                        <a:pt x="82454" y="107983"/>
                      </a:cubicBezTo>
                      <a:cubicBezTo>
                        <a:pt x="82037" y="122935"/>
                        <a:pt x="81933" y="128041"/>
                        <a:pt x="103294" y="140024"/>
                      </a:cubicBezTo>
                      <a:cubicBezTo>
                        <a:pt x="124655" y="152007"/>
                        <a:pt x="104753" y="170763"/>
                        <a:pt x="101314" y="185611"/>
                      </a:cubicBezTo>
                      <a:cubicBezTo>
                        <a:pt x="97876" y="200460"/>
                        <a:pt x="113610" y="196031"/>
                        <a:pt x="122154" y="210828"/>
                      </a:cubicBezTo>
                      <a:cubicBezTo>
                        <a:pt x="130699" y="225624"/>
                        <a:pt x="113558" y="232866"/>
                        <a:pt x="114287" y="226457"/>
                      </a:cubicBezTo>
                      <a:cubicBezTo>
                        <a:pt x="115016" y="220049"/>
                        <a:pt x="109077" y="211817"/>
                        <a:pt x="102981" y="213224"/>
                      </a:cubicBezTo>
                      <a:cubicBezTo>
                        <a:pt x="96886" y="214631"/>
                        <a:pt x="84642" y="210098"/>
                        <a:pt x="84069" y="202804"/>
                      </a:cubicBezTo>
                      <a:cubicBezTo>
                        <a:pt x="83496" y="195510"/>
                        <a:pt x="78859" y="178473"/>
                        <a:pt x="71148" y="175973"/>
                      </a:cubicBezTo>
                      <a:cubicBezTo>
                        <a:pt x="44213" y="167116"/>
                        <a:pt x="30198" y="193113"/>
                        <a:pt x="33897" y="213432"/>
                      </a:cubicBezTo>
                      <a:cubicBezTo>
                        <a:pt x="36344" y="225700"/>
                        <a:pt x="44353" y="236135"/>
                        <a:pt x="55571" y="241671"/>
                      </a:cubicBezTo>
                      <a:cubicBezTo>
                        <a:pt x="55571" y="241670"/>
                        <a:pt x="39941" y="249381"/>
                        <a:pt x="13631" y="217184"/>
                      </a:cubicBezTo>
                      <a:cubicBezTo>
                        <a:pt x="7984" y="210223"/>
                        <a:pt x="4010" y="202060"/>
                        <a:pt x="2012" y="193322"/>
                      </a:cubicBezTo>
                      <a:cubicBezTo>
                        <a:pt x="-5646" y="161333"/>
                        <a:pt x="9983" y="122206"/>
                        <a:pt x="24884" y="98865"/>
                      </a:cubicBezTo>
                      <a:cubicBezTo>
                        <a:pt x="43796" y="69064"/>
                        <a:pt x="51246" y="67605"/>
                        <a:pt x="51246" y="67605"/>
                      </a:cubicBezTo>
                      <a:cubicBezTo>
                        <a:pt x="60035" y="47482"/>
                        <a:pt x="73206" y="29575"/>
                        <a:pt x="89800" y="15193"/>
                      </a:cubicBezTo>
                      <a:cubicBezTo>
                        <a:pt x="118299" y="-10284"/>
                        <a:pt x="143515" y="11181"/>
                        <a:pt x="143515" y="11181"/>
                      </a:cubicBezTo>
                      <a:cubicBezTo>
                        <a:pt x="170972" y="-7991"/>
                        <a:pt x="203690" y="-281"/>
                        <a:pt x="213068" y="17538"/>
                      </a:cubicBezTo>
                      <a:cubicBezTo>
                        <a:pt x="222446" y="35356"/>
                        <a:pt x="218851" y="63333"/>
                        <a:pt x="220310" y="72503"/>
                      </a:cubicBezTo>
                      <a:cubicBezTo>
                        <a:pt x="221769" y="81672"/>
                        <a:pt x="228907" y="97146"/>
                        <a:pt x="246360" y="97146"/>
                      </a:cubicBezTo>
                      <a:cubicBezTo>
                        <a:pt x="263813" y="97146"/>
                        <a:pt x="270482" y="103763"/>
                        <a:pt x="271576" y="119757"/>
                      </a:cubicBezTo>
                      <a:cubicBezTo>
                        <a:pt x="271978" y="127007"/>
                        <a:pt x="269614" y="134138"/>
                        <a:pt x="264959" y="139711"/>
                      </a:cubicBezTo>
                      <a:close/>
                    </a:path>
                  </a:pathLst>
                </a:custGeom>
                <a:solidFill>
                  <a:srgbClr val="FFEACC"/>
                </a:solidFill>
                <a:ln w="520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56" name="任意多边形: 形状 955">
                  <a:extLst>
                    <a:ext uri="{FF2B5EF4-FFF2-40B4-BE49-F238E27FC236}">
                      <a16:creationId xmlns:a16="http://schemas.microsoft.com/office/drawing/2014/main" id="{50725B95-F0C7-2DEA-5BAB-CD70BD3F78FD}"/>
                    </a:ext>
                  </a:extLst>
                </p:cNvPr>
                <p:cNvSpPr/>
                <p:nvPr/>
              </p:nvSpPr>
              <p:spPr>
                <a:xfrm>
                  <a:off x="9110547" y="4399450"/>
                  <a:ext cx="263276" cy="220533"/>
                </a:xfrm>
                <a:custGeom>
                  <a:avLst/>
                  <a:gdLst>
                    <a:gd name="connsiteX0" fmla="*/ 262947 w 263276"/>
                    <a:gd name="connsiteY0" fmla="*/ 116244 h 220533"/>
                    <a:gd name="connsiteX1" fmla="*/ 250912 w 263276"/>
                    <a:gd name="connsiteY1" fmla="*/ 121454 h 220533"/>
                    <a:gd name="connsiteX2" fmla="*/ 250912 w 263276"/>
                    <a:gd name="connsiteY2" fmla="*/ 99989 h 220533"/>
                    <a:gd name="connsiteX3" fmla="*/ 220486 w 263276"/>
                    <a:gd name="connsiteY3" fmla="*/ 96394 h 220533"/>
                    <a:gd name="connsiteX4" fmla="*/ 112119 w 263276"/>
                    <a:gd name="connsiteY4" fmla="*/ 30332 h 220533"/>
                    <a:gd name="connsiteX5" fmla="*/ 80442 w 263276"/>
                    <a:gd name="connsiteY5" fmla="*/ 84515 h 220533"/>
                    <a:gd name="connsiteX6" fmla="*/ 101282 w 263276"/>
                    <a:gd name="connsiteY6" fmla="*/ 116557 h 220533"/>
                    <a:gd name="connsiteX7" fmla="*/ 99302 w 263276"/>
                    <a:gd name="connsiteY7" fmla="*/ 162144 h 220533"/>
                    <a:gd name="connsiteX8" fmla="*/ 120142 w 263276"/>
                    <a:gd name="connsiteY8" fmla="*/ 187360 h 220533"/>
                    <a:gd name="connsiteX9" fmla="*/ 112275 w 263276"/>
                    <a:gd name="connsiteY9" fmla="*/ 202990 h 220533"/>
                    <a:gd name="connsiteX10" fmla="*/ 100969 w 263276"/>
                    <a:gd name="connsiteY10" fmla="*/ 189757 h 220533"/>
                    <a:gd name="connsiteX11" fmla="*/ 82057 w 263276"/>
                    <a:gd name="connsiteY11" fmla="*/ 179337 h 220533"/>
                    <a:gd name="connsiteX12" fmla="*/ 69032 w 263276"/>
                    <a:gd name="connsiteY12" fmla="*/ 154173 h 220533"/>
                    <a:gd name="connsiteX13" fmla="*/ 33187 w 263276"/>
                    <a:gd name="connsiteY13" fmla="*/ 189965 h 220533"/>
                    <a:gd name="connsiteX14" fmla="*/ 56424 w 263276"/>
                    <a:gd name="connsiteY14" fmla="*/ 217839 h 220533"/>
                    <a:gd name="connsiteX15" fmla="*/ 11618 w 263276"/>
                    <a:gd name="connsiteY15" fmla="*/ 193717 h 220533"/>
                    <a:gd name="connsiteX16" fmla="*/ 0 w 263276"/>
                    <a:gd name="connsiteY16" fmla="*/ 169855 h 220533"/>
                    <a:gd name="connsiteX17" fmla="*/ 43503 w 263276"/>
                    <a:gd name="connsiteY17" fmla="*/ 115202 h 220533"/>
                    <a:gd name="connsiteX18" fmla="*/ 87944 w 263276"/>
                    <a:gd name="connsiteY18" fmla="*/ 22204 h 220533"/>
                    <a:gd name="connsiteX19" fmla="*/ 166615 w 263276"/>
                    <a:gd name="connsiteY19" fmla="*/ 19860 h 220533"/>
                    <a:gd name="connsiteX20" fmla="*/ 206315 w 263276"/>
                    <a:gd name="connsiteY20" fmla="*/ 44138 h 220533"/>
                    <a:gd name="connsiteX21" fmla="*/ 249818 w 263276"/>
                    <a:gd name="connsiteY21" fmla="*/ 88788 h 220533"/>
                    <a:gd name="connsiteX22" fmla="*/ 262947 w 263276"/>
                    <a:gd name="connsiteY22" fmla="*/ 116244 h 2205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263276" h="220533">
                      <a:moveTo>
                        <a:pt x="262947" y="116244"/>
                      </a:moveTo>
                      <a:cubicBezTo>
                        <a:pt x="258571" y="121454"/>
                        <a:pt x="253257" y="124059"/>
                        <a:pt x="250912" y="121454"/>
                      </a:cubicBezTo>
                      <a:cubicBezTo>
                        <a:pt x="246327" y="116557"/>
                        <a:pt x="259509" y="108846"/>
                        <a:pt x="250912" y="99989"/>
                      </a:cubicBezTo>
                      <a:cubicBezTo>
                        <a:pt x="242316" y="91132"/>
                        <a:pt x="220486" y="96394"/>
                        <a:pt x="220486" y="96394"/>
                      </a:cubicBezTo>
                      <a:cubicBezTo>
                        <a:pt x="188757" y="13452"/>
                        <a:pt x="140669" y="16056"/>
                        <a:pt x="112119" y="30332"/>
                      </a:cubicBezTo>
                      <a:cubicBezTo>
                        <a:pt x="83568" y="44607"/>
                        <a:pt x="80859" y="69563"/>
                        <a:pt x="80442" y="84515"/>
                      </a:cubicBezTo>
                      <a:cubicBezTo>
                        <a:pt x="80025" y="99468"/>
                        <a:pt x="79921" y="104574"/>
                        <a:pt x="101282" y="116557"/>
                      </a:cubicBezTo>
                      <a:cubicBezTo>
                        <a:pt x="122643" y="128540"/>
                        <a:pt x="102741" y="147296"/>
                        <a:pt x="99302" y="162144"/>
                      </a:cubicBezTo>
                      <a:cubicBezTo>
                        <a:pt x="95863" y="176992"/>
                        <a:pt x="111598" y="172564"/>
                        <a:pt x="120142" y="187360"/>
                      </a:cubicBezTo>
                      <a:cubicBezTo>
                        <a:pt x="128686" y="202157"/>
                        <a:pt x="111545" y="209398"/>
                        <a:pt x="112275" y="202990"/>
                      </a:cubicBezTo>
                      <a:cubicBezTo>
                        <a:pt x="113004" y="196582"/>
                        <a:pt x="107065" y="188350"/>
                        <a:pt x="100969" y="189757"/>
                      </a:cubicBezTo>
                      <a:cubicBezTo>
                        <a:pt x="94874" y="191164"/>
                        <a:pt x="82630" y="186631"/>
                        <a:pt x="82057" y="179337"/>
                      </a:cubicBezTo>
                      <a:cubicBezTo>
                        <a:pt x="81484" y="172043"/>
                        <a:pt x="77941" y="157820"/>
                        <a:pt x="69032" y="154173"/>
                      </a:cubicBezTo>
                      <a:cubicBezTo>
                        <a:pt x="41576" y="142867"/>
                        <a:pt x="29488" y="169803"/>
                        <a:pt x="33187" y="189965"/>
                      </a:cubicBezTo>
                      <a:cubicBezTo>
                        <a:pt x="35969" y="202468"/>
                        <a:pt x="44626" y="212853"/>
                        <a:pt x="56424" y="217839"/>
                      </a:cubicBezTo>
                      <a:cubicBezTo>
                        <a:pt x="56424" y="217839"/>
                        <a:pt x="42774" y="232427"/>
                        <a:pt x="11618" y="193717"/>
                      </a:cubicBezTo>
                      <a:cubicBezTo>
                        <a:pt x="6001" y="186737"/>
                        <a:pt x="2030" y="178581"/>
                        <a:pt x="0" y="169855"/>
                      </a:cubicBezTo>
                      <a:cubicBezTo>
                        <a:pt x="26883" y="145316"/>
                        <a:pt x="25529" y="120568"/>
                        <a:pt x="43503" y="115202"/>
                      </a:cubicBezTo>
                      <a:cubicBezTo>
                        <a:pt x="65489" y="108638"/>
                        <a:pt x="62624" y="64926"/>
                        <a:pt x="87944" y="22204"/>
                      </a:cubicBezTo>
                      <a:cubicBezTo>
                        <a:pt x="113265" y="-20518"/>
                        <a:pt x="156039" y="9752"/>
                        <a:pt x="166615" y="19860"/>
                      </a:cubicBezTo>
                      <a:cubicBezTo>
                        <a:pt x="166615" y="19860"/>
                        <a:pt x="197197" y="4230"/>
                        <a:pt x="206315" y="44138"/>
                      </a:cubicBezTo>
                      <a:cubicBezTo>
                        <a:pt x="215432" y="84047"/>
                        <a:pt x="235960" y="90142"/>
                        <a:pt x="249818" y="88788"/>
                      </a:cubicBezTo>
                      <a:cubicBezTo>
                        <a:pt x="258050" y="87954"/>
                        <a:pt x="264875" y="102229"/>
                        <a:pt x="262947" y="116244"/>
                      </a:cubicBezTo>
                      <a:close/>
                    </a:path>
                  </a:pathLst>
                </a:custGeom>
                <a:solidFill>
                  <a:srgbClr val="EDD6B7"/>
                </a:solidFill>
                <a:ln w="520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57" name="任意多边形: 形状 956">
                  <a:extLst>
                    <a:ext uri="{FF2B5EF4-FFF2-40B4-BE49-F238E27FC236}">
                      <a16:creationId xmlns:a16="http://schemas.microsoft.com/office/drawing/2014/main" id="{208EB81A-D2BC-D981-77E2-D0327144F97A}"/>
                    </a:ext>
                  </a:extLst>
                </p:cNvPr>
                <p:cNvSpPr/>
                <p:nvPr/>
              </p:nvSpPr>
              <p:spPr>
                <a:xfrm>
                  <a:off x="9179423" y="4525072"/>
                  <a:ext cx="11837" cy="39126"/>
                </a:xfrm>
                <a:custGeom>
                  <a:avLst/>
                  <a:gdLst>
                    <a:gd name="connsiteX0" fmla="*/ 0 w 11837"/>
                    <a:gd name="connsiteY0" fmla="*/ 0 h 39126"/>
                    <a:gd name="connsiteX1" fmla="*/ 9586 w 11837"/>
                    <a:gd name="connsiteY1" fmla="*/ 39127 h 391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1837" h="39126">
                      <a:moveTo>
                        <a:pt x="0" y="0"/>
                      </a:moveTo>
                      <a:cubicBezTo>
                        <a:pt x="10055" y="1563"/>
                        <a:pt x="15057" y="16516"/>
                        <a:pt x="9586" y="39127"/>
                      </a:cubicBezTo>
                    </a:path>
                  </a:pathLst>
                </a:custGeom>
                <a:noFill/>
                <a:ln w="3902" cap="rnd">
                  <a:solidFill>
                    <a:srgbClr val="C6AB8B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58" name="任意多边形: 形状 957">
                  <a:extLst>
                    <a:ext uri="{FF2B5EF4-FFF2-40B4-BE49-F238E27FC236}">
                      <a16:creationId xmlns:a16="http://schemas.microsoft.com/office/drawing/2014/main" id="{C8C2E616-1554-1F03-CAB7-D6383FF8D955}"/>
                    </a:ext>
                  </a:extLst>
                </p:cNvPr>
                <p:cNvSpPr/>
                <p:nvPr/>
              </p:nvSpPr>
              <p:spPr>
                <a:xfrm>
                  <a:off x="9193490" y="4407940"/>
                  <a:ext cx="50953" cy="48881"/>
                </a:xfrm>
                <a:custGeom>
                  <a:avLst/>
                  <a:gdLst>
                    <a:gd name="connsiteX0" fmla="*/ 0 w 50953"/>
                    <a:gd name="connsiteY0" fmla="*/ 48882 h 48881"/>
                    <a:gd name="connsiteX1" fmla="*/ 25477 w 50953"/>
                    <a:gd name="connsiteY1" fmla="*/ 1992 h 48881"/>
                    <a:gd name="connsiteX2" fmla="*/ 50954 w 50953"/>
                    <a:gd name="connsiteY2" fmla="*/ 2461 h 488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50953" h="48881">
                      <a:moveTo>
                        <a:pt x="0" y="48882"/>
                      </a:moveTo>
                      <a:cubicBezTo>
                        <a:pt x="14432" y="7775"/>
                        <a:pt x="21152" y="4649"/>
                        <a:pt x="25477" y="1992"/>
                      </a:cubicBezTo>
                      <a:cubicBezTo>
                        <a:pt x="33344" y="-2749"/>
                        <a:pt x="50954" y="2461"/>
                        <a:pt x="50954" y="2461"/>
                      </a:cubicBezTo>
                    </a:path>
                  </a:pathLst>
                </a:custGeom>
                <a:noFill/>
                <a:ln w="3902" cap="rnd">
                  <a:solidFill>
                    <a:srgbClr val="C6AB8B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59" name="任意多边形: 形状 958">
                  <a:extLst>
                    <a:ext uri="{FF2B5EF4-FFF2-40B4-BE49-F238E27FC236}">
                      <a16:creationId xmlns:a16="http://schemas.microsoft.com/office/drawing/2014/main" id="{0D0B56B1-3F08-53F2-0F5C-35D66FF619C2}"/>
                    </a:ext>
                  </a:extLst>
                </p:cNvPr>
                <p:cNvSpPr/>
                <p:nvPr/>
              </p:nvSpPr>
              <p:spPr>
                <a:xfrm>
                  <a:off x="9252050" y="4387165"/>
                  <a:ext cx="24955" cy="24330"/>
                </a:xfrm>
                <a:custGeom>
                  <a:avLst/>
                  <a:gdLst>
                    <a:gd name="connsiteX0" fmla="*/ 0 w 24955"/>
                    <a:gd name="connsiteY0" fmla="*/ 0 h 24330"/>
                    <a:gd name="connsiteX1" fmla="*/ 24956 w 24955"/>
                    <a:gd name="connsiteY1" fmla="*/ 24331 h 2433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4955" h="24330">
                      <a:moveTo>
                        <a:pt x="0" y="0"/>
                      </a:moveTo>
                      <a:cubicBezTo>
                        <a:pt x="8832" y="7566"/>
                        <a:pt x="17168" y="15693"/>
                        <a:pt x="24956" y="24331"/>
                      </a:cubicBezTo>
                    </a:path>
                  </a:pathLst>
                </a:custGeom>
                <a:noFill/>
                <a:ln w="3902" cap="rnd">
                  <a:solidFill>
                    <a:srgbClr val="C6AB8B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60" name="任意多边形: 形状 959">
                  <a:extLst>
                    <a:ext uri="{FF2B5EF4-FFF2-40B4-BE49-F238E27FC236}">
                      <a16:creationId xmlns:a16="http://schemas.microsoft.com/office/drawing/2014/main" id="{2E88568E-307E-161F-3D4E-429A0FB9960F}"/>
                    </a:ext>
                  </a:extLst>
                </p:cNvPr>
                <p:cNvSpPr/>
                <p:nvPr/>
              </p:nvSpPr>
              <p:spPr>
                <a:xfrm>
                  <a:off x="9125552" y="4464845"/>
                  <a:ext cx="17244" cy="106283"/>
                </a:xfrm>
                <a:custGeom>
                  <a:avLst/>
                  <a:gdLst>
                    <a:gd name="connsiteX0" fmla="*/ 17245 w 17244"/>
                    <a:gd name="connsiteY0" fmla="*/ 106283 h 106283"/>
                    <a:gd name="connsiteX1" fmla="*/ 14379 w 17244"/>
                    <a:gd name="connsiteY1" fmla="*/ 0 h 1062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7244" h="106283">
                      <a:moveTo>
                        <a:pt x="17245" y="106283"/>
                      </a:moveTo>
                      <a:cubicBezTo>
                        <a:pt x="2813" y="85027"/>
                        <a:pt x="-11619" y="38085"/>
                        <a:pt x="14379" y="0"/>
                      </a:cubicBezTo>
                    </a:path>
                  </a:pathLst>
                </a:custGeom>
                <a:noFill/>
                <a:ln w="3902" cap="rnd">
                  <a:solidFill>
                    <a:srgbClr val="C6AB8B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61" name="任意多边形: 形状 960">
                  <a:extLst>
                    <a:ext uri="{FF2B5EF4-FFF2-40B4-BE49-F238E27FC236}">
                      <a16:creationId xmlns:a16="http://schemas.microsoft.com/office/drawing/2014/main" id="{CA9F5AE7-35D0-EF27-1D9F-475A7A219F17}"/>
                    </a:ext>
                  </a:extLst>
                </p:cNvPr>
                <p:cNvSpPr/>
                <p:nvPr/>
              </p:nvSpPr>
              <p:spPr>
                <a:xfrm>
                  <a:off x="9146551" y="4443797"/>
                  <a:ext cx="13230" cy="109409"/>
                </a:xfrm>
                <a:custGeom>
                  <a:avLst/>
                  <a:gdLst>
                    <a:gd name="connsiteX0" fmla="*/ 10626 w 13230"/>
                    <a:gd name="connsiteY0" fmla="*/ 109409 h 109409"/>
                    <a:gd name="connsiteX1" fmla="*/ 13231 w 13230"/>
                    <a:gd name="connsiteY1" fmla="*/ 0 h 1094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3230" h="109409">
                      <a:moveTo>
                        <a:pt x="10626" y="109409"/>
                      </a:moveTo>
                      <a:cubicBezTo>
                        <a:pt x="206" y="87892"/>
                        <a:pt x="-7922" y="46525"/>
                        <a:pt x="13231" y="0"/>
                      </a:cubicBezTo>
                    </a:path>
                  </a:pathLst>
                </a:custGeom>
                <a:noFill/>
                <a:ln w="3902" cap="rnd">
                  <a:solidFill>
                    <a:srgbClr val="C6AB8B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62" name="任意多边形: 形状 961">
                  <a:extLst>
                    <a:ext uri="{FF2B5EF4-FFF2-40B4-BE49-F238E27FC236}">
                      <a16:creationId xmlns:a16="http://schemas.microsoft.com/office/drawing/2014/main" id="{2E9EB79F-DE9B-0ED6-9E5C-2154BB3DDF38}"/>
                    </a:ext>
                  </a:extLst>
                </p:cNvPr>
                <p:cNvSpPr/>
                <p:nvPr/>
              </p:nvSpPr>
              <p:spPr>
                <a:xfrm>
                  <a:off x="9287448" y="4488238"/>
                  <a:ext cx="35946" cy="56007"/>
                </a:xfrm>
                <a:custGeom>
                  <a:avLst/>
                  <a:gdLst>
                    <a:gd name="connsiteX0" fmla="*/ 2113 w 35946"/>
                    <a:gd name="connsiteY0" fmla="*/ 0 h 56007"/>
                    <a:gd name="connsiteX1" fmla="*/ 16597 w 35946"/>
                    <a:gd name="connsiteY1" fmla="*/ 37095 h 56007"/>
                    <a:gd name="connsiteX2" fmla="*/ 35822 w 35946"/>
                    <a:gd name="connsiteY2" fmla="*/ 56007 h 560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35946" h="56007">
                      <a:moveTo>
                        <a:pt x="2113" y="0"/>
                      </a:moveTo>
                      <a:cubicBezTo>
                        <a:pt x="-4399" y="24278"/>
                        <a:pt x="5188" y="34125"/>
                        <a:pt x="16597" y="37095"/>
                      </a:cubicBezTo>
                      <a:cubicBezTo>
                        <a:pt x="28007" y="40065"/>
                        <a:pt x="37125" y="45900"/>
                        <a:pt x="35822" y="56007"/>
                      </a:cubicBezTo>
                    </a:path>
                  </a:pathLst>
                </a:custGeom>
                <a:noFill/>
                <a:ln w="3902" cap="rnd">
                  <a:solidFill>
                    <a:srgbClr val="934735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63" name="任意多边形: 形状 962">
                  <a:extLst>
                    <a:ext uri="{FF2B5EF4-FFF2-40B4-BE49-F238E27FC236}">
                      <a16:creationId xmlns:a16="http://schemas.microsoft.com/office/drawing/2014/main" id="{6E383630-8541-AE00-A17F-EBD620FAF2BA}"/>
                    </a:ext>
                  </a:extLst>
                </p:cNvPr>
                <p:cNvSpPr/>
                <p:nvPr/>
              </p:nvSpPr>
              <p:spPr>
                <a:xfrm>
                  <a:off x="9223298" y="4468262"/>
                  <a:ext cx="31051" cy="30761"/>
                </a:xfrm>
                <a:custGeom>
                  <a:avLst/>
                  <a:gdLst>
                    <a:gd name="connsiteX0" fmla="*/ 1296 w 31051"/>
                    <a:gd name="connsiteY0" fmla="*/ 29927 h 30761"/>
                    <a:gd name="connsiteX1" fmla="*/ 29742 w 31051"/>
                    <a:gd name="connsiteY1" fmla="*/ 2679 h 30761"/>
                    <a:gd name="connsiteX2" fmla="*/ 1296 w 31051"/>
                    <a:gd name="connsiteY2" fmla="*/ 29927 h 307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31051" h="30761">
                      <a:moveTo>
                        <a:pt x="1296" y="29927"/>
                      </a:moveTo>
                      <a:cubicBezTo>
                        <a:pt x="6506" y="35137"/>
                        <a:pt x="37765" y="14714"/>
                        <a:pt x="29742" y="2679"/>
                      </a:cubicBezTo>
                      <a:cubicBezTo>
                        <a:pt x="21719" y="-9356"/>
                        <a:pt x="-6311" y="22633"/>
                        <a:pt x="1296" y="29927"/>
                      </a:cubicBezTo>
                      <a:close/>
                    </a:path>
                  </a:pathLst>
                </a:custGeom>
                <a:solidFill>
                  <a:srgbClr val="FFEACC"/>
                </a:solidFill>
                <a:ln w="520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64" name="任意多边形: 形状 963">
                  <a:extLst>
                    <a:ext uri="{FF2B5EF4-FFF2-40B4-BE49-F238E27FC236}">
                      <a16:creationId xmlns:a16="http://schemas.microsoft.com/office/drawing/2014/main" id="{0C7FB902-15E3-54D4-8D28-315B18252A01}"/>
                    </a:ext>
                  </a:extLst>
                </p:cNvPr>
                <p:cNvSpPr/>
                <p:nvPr/>
              </p:nvSpPr>
              <p:spPr>
                <a:xfrm>
                  <a:off x="9281538" y="4457236"/>
                  <a:ext cx="30694" cy="13397"/>
                </a:xfrm>
                <a:custGeom>
                  <a:avLst/>
                  <a:gdLst>
                    <a:gd name="connsiteX0" fmla="*/ 0 w 30694"/>
                    <a:gd name="connsiteY0" fmla="*/ 6359 h 13397"/>
                    <a:gd name="connsiteX1" fmla="*/ 30687 w 30694"/>
                    <a:gd name="connsiteY1" fmla="*/ 7974 h 13397"/>
                    <a:gd name="connsiteX2" fmla="*/ 0 w 30694"/>
                    <a:gd name="connsiteY2" fmla="*/ 6359 h 133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30694" h="13397">
                      <a:moveTo>
                        <a:pt x="0" y="6359"/>
                      </a:moveTo>
                      <a:cubicBezTo>
                        <a:pt x="0" y="18602"/>
                        <a:pt x="31260" y="11986"/>
                        <a:pt x="30687" y="7974"/>
                      </a:cubicBezTo>
                      <a:cubicBezTo>
                        <a:pt x="29749" y="732"/>
                        <a:pt x="-52" y="-4843"/>
                        <a:pt x="0" y="6359"/>
                      </a:cubicBezTo>
                      <a:close/>
                    </a:path>
                  </a:pathLst>
                </a:custGeom>
                <a:solidFill>
                  <a:srgbClr val="FFEACC"/>
                </a:solidFill>
                <a:ln w="520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65" name="任意多边形: 形状 964">
                  <a:extLst>
                    <a:ext uri="{FF2B5EF4-FFF2-40B4-BE49-F238E27FC236}">
                      <a16:creationId xmlns:a16="http://schemas.microsoft.com/office/drawing/2014/main" id="{BD3D3B46-C117-AEA1-255A-B29D3D900987}"/>
                    </a:ext>
                  </a:extLst>
                </p:cNvPr>
                <p:cNvSpPr/>
                <p:nvPr/>
              </p:nvSpPr>
              <p:spPr>
                <a:xfrm>
                  <a:off x="9280653" y="4562532"/>
                  <a:ext cx="36105" cy="9850"/>
                </a:xfrm>
                <a:custGeom>
                  <a:avLst/>
                  <a:gdLst>
                    <a:gd name="connsiteX0" fmla="*/ 0 w 36105"/>
                    <a:gd name="connsiteY0" fmla="*/ 0 h 9850"/>
                    <a:gd name="connsiteX1" fmla="*/ 36105 w 36105"/>
                    <a:gd name="connsiteY1" fmla="*/ 7815 h 98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36105" h="9850">
                      <a:moveTo>
                        <a:pt x="0" y="0"/>
                      </a:moveTo>
                      <a:cubicBezTo>
                        <a:pt x="9570" y="9259"/>
                        <a:pt x="23563" y="12288"/>
                        <a:pt x="36105" y="7815"/>
                      </a:cubicBezTo>
                    </a:path>
                  </a:pathLst>
                </a:custGeom>
                <a:noFill/>
                <a:ln w="3902" cap="rnd">
                  <a:solidFill>
                    <a:srgbClr val="934735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66" name="任意多边形: 形状 965">
                  <a:extLst>
                    <a:ext uri="{FF2B5EF4-FFF2-40B4-BE49-F238E27FC236}">
                      <a16:creationId xmlns:a16="http://schemas.microsoft.com/office/drawing/2014/main" id="{C09465F3-06CE-FE94-7010-4B6FE2FB20A3}"/>
                    </a:ext>
                  </a:extLst>
                </p:cNvPr>
                <p:cNvSpPr/>
                <p:nvPr/>
              </p:nvSpPr>
              <p:spPr>
                <a:xfrm>
                  <a:off x="9141572" y="4551625"/>
                  <a:ext cx="56762" cy="68010"/>
                </a:xfrm>
                <a:custGeom>
                  <a:avLst/>
                  <a:gdLst>
                    <a:gd name="connsiteX0" fmla="*/ 56763 w 56762"/>
                    <a:gd name="connsiteY0" fmla="*/ 35134 h 68010"/>
                    <a:gd name="connsiteX1" fmla="*/ 56763 w 56762"/>
                    <a:gd name="connsiteY1" fmla="*/ 65352 h 68010"/>
                    <a:gd name="connsiteX2" fmla="*/ 25503 w 56762"/>
                    <a:gd name="connsiteY2" fmla="*/ 65768 h 68010"/>
                    <a:gd name="connsiteX3" fmla="*/ 24982 w 56762"/>
                    <a:gd name="connsiteY3" fmla="*/ 65768 h 68010"/>
                    <a:gd name="connsiteX4" fmla="*/ 78 w 56762"/>
                    <a:gd name="connsiteY4" fmla="*/ 31852 h 68010"/>
                    <a:gd name="connsiteX5" fmla="*/ 10863 w 56762"/>
                    <a:gd name="connsiteY5" fmla="*/ 5802 h 68010"/>
                    <a:gd name="connsiteX6" fmla="*/ 10863 w 56762"/>
                    <a:gd name="connsiteY6" fmla="*/ 5802 h 68010"/>
                    <a:gd name="connsiteX7" fmla="*/ 19147 w 56762"/>
                    <a:gd name="connsiteY7" fmla="*/ 904 h 68010"/>
                    <a:gd name="connsiteX8" fmla="*/ 37903 w 56762"/>
                    <a:gd name="connsiteY8" fmla="*/ 2623 h 68010"/>
                    <a:gd name="connsiteX9" fmla="*/ 50928 w 56762"/>
                    <a:gd name="connsiteY9" fmla="*/ 27788 h 68010"/>
                    <a:gd name="connsiteX10" fmla="*/ 56763 w 56762"/>
                    <a:gd name="connsiteY10" fmla="*/ 35134 h 680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56762" h="68010">
                      <a:moveTo>
                        <a:pt x="56763" y="35134"/>
                      </a:moveTo>
                      <a:lnTo>
                        <a:pt x="56763" y="65352"/>
                      </a:lnTo>
                      <a:cubicBezTo>
                        <a:pt x="46641" y="68749"/>
                        <a:pt x="35711" y="68894"/>
                        <a:pt x="25503" y="65768"/>
                      </a:cubicBezTo>
                      <a:lnTo>
                        <a:pt x="24982" y="65768"/>
                      </a:lnTo>
                      <a:cubicBezTo>
                        <a:pt x="10442" y="60733"/>
                        <a:pt x="529" y="47232"/>
                        <a:pt x="78" y="31852"/>
                      </a:cubicBezTo>
                      <a:cubicBezTo>
                        <a:pt x="-619" y="21956"/>
                        <a:pt x="3375" y="12309"/>
                        <a:pt x="10863" y="5802"/>
                      </a:cubicBezTo>
                      <a:lnTo>
                        <a:pt x="10863" y="5802"/>
                      </a:lnTo>
                      <a:cubicBezTo>
                        <a:pt x="13321" y="3704"/>
                        <a:pt x="16124" y="2047"/>
                        <a:pt x="19147" y="904"/>
                      </a:cubicBezTo>
                      <a:cubicBezTo>
                        <a:pt x="25407" y="-738"/>
                        <a:pt x="32045" y="-130"/>
                        <a:pt x="37903" y="2623"/>
                      </a:cubicBezTo>
                      <a:cubicBezTo>
                        <a:pt x="46759" y="6271"/>
                        <a:pt x="50302" y="20233"/>
                        <a:pt x="50928" y="27788"/>
                      </a:cubicBezTo>
                      <a:cubicBezTo>
                        <a:pt x="51598" y="31023"/>
                        <a:pt x="53763" y="33749"/>
                        <a:pt x="56763" y="35134"/>
                      </a:cubicBezTo>
                      <a:close/>
                    </a:path>
                  </a:pathLst>
                </a:custGeom>
                <a:solidFill>
                  <a:srgbClr val="B25E47"/>
                </a:solidFill>
                <a:ln w="520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67" name="任意多边形: 形状 966">
                  <a:extLst>
                    <a:ext uri="{FF2B5EF4-FFF2-40B4-BE49-F238E27FC236}">
                      <a16:creationId xmlns:a16="http://schemas.microsoft.com/office/drawing/2014/main" id="{54A365C2-4FE8-D7F3-6956-8DC02D772247}"/>
                    </a:ext>
                  </a:extLst>
                </p:cNvPr>
                <p:cNvSpPr/>
                <p:nvPr/>
              </p:nvSpPr>
              <p:spPr>
                <a:xfrm>
                  <a:off x="9153894" y="4571309"/>
                  <a:ext cx="33135" cy="13469"/>
                </a:xfrm>
                <a:custGeom>
                  <a:avLst/>
                  <a:gdLst>
                    <a:gd name="connsiteX0" fmla="*/ 0 w 33135"/>
                    <a:gd name="connsiteY0" fmla="*/ 8625 h 13469"/>
                    <a:gd name="connsiteX1" fmla="*/ 33135 w 33135"/>
                    <a:gd name="connsiteY1" fmla="*/ 13470 h 134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33135" h="13469">
                      <a:moveTo>
                        <a:pt x="0" y="8625"/>
                      </a:moveTo>
                      <a:cubicBezTo>
                        <a:pt x="3074" y="758"/>
                        <a:pt x="23497" y="-7995"/>
                        <a:pt x="33135" y="13470"/>
                      </a:cubicBezTo>
                    </a:path>
                  </a:pathLst>
                </a:custGeom>
                <a:noFill/>
                <a:ln w="3902" cap="rnd">
                  <a:solidFill>
                    <a:srgbClr val="934735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68" name="任意多边形: 形状 967">
                  <a:extLst>
                    <a:ext uri="{FF2B5EF4-FFF2-40B4-BE49-F238E27FC236}">
                      <a16:creationId xmlns:a16="http://schemas.microsoft.com/office/drawing/2014/main" id="{D8A87A29-5DD5-8F06-4591-62325A1BAE0C}"/>
                    </a:ext>
                  </a:extLst>
                </p:cNvPr>
                <p:cNvSpPr/>
                <p:nvPr/>
              </p:nvSpPr>
              <p:spPr>
                <a:xfrm>
                  <a:off x="9164669" y="4578535"/>
                  <a:ext cx="20797" cy="21337"/>
                </a:xfrm>
                <a:custGeom>
                  <a:avLst/>
                  <a:gdLst>
                    <a:gd name="connsiteX0" fmla="*/ 20798 w 20797"/>
                    <a:gd name="connsiteY0" fmla="*/ 3013 h 21337"/>
                    <a:gd name="connsiteX1" fmla="*/ 18193 w 20797"/>
                    <a:gd name="connsiteY1" fmla="*/ 21248 h 213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0797" h="21337">
                      <a:moveTo>
                        <a:pt x="20798" y="3013"/>
                      </a:moveTo>
                      <a:cubicBezTo>
                        <a:pt x="-1553" y="-9960"/>
                        <a:pt x="-10775" y="23280"/>
                        <a:pt x="18193" y="21248"/>
                      </a:cubicBezTo>
                    </a:path>
                  </a:pathLst>
                </a:custGeom>
                <a:noFill/>
                <a:ln w="3902" cap="rnd">
                  <a:solidFill>
                    <a:srgbClr val="934735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69" name="任意多边形: 形状 968">
                  <a:extLst>
                    <a:ext uri="{FF2B5EF4-FFF2-40B4-BE49-F238E27FC236}">
                      <a16:creationId xmlns:a16="http://schemas.microsoft.com/office/drawing/2014/main" id="{30DA0FB6-321A-9108-8D6C-692A2E35D58D}"/>
                    </a:ext>
                  </a:extLst>
                </p:cNvPr>
                <p:cNvSpPr/>
                <p:nvPr/>
              </p:nvSpPr>
              <p:spPr>
                <a:xfrm>
                  <a:off x="9163116" y="4615830"/>
                  <a:ext cx="35219" cy="3782"/>
                </a:xfrm>
                <a:custGeom>
                  <a:avLst/>
                  <a:gdLst>
                    <a:gd name="connsiteX0" fmla="*/ 35219 w 35219"/>
                    <a:gd name="connsiteY0" fmla="*/ 1042 h 3782"/>
                    <a:gd name="connsiteX1" fmla="*/ 0 w 35219"/>
                    <a:gd name="connsiteY1" fmla="*/ 0 h 37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35219" h="3782">
                      <a:moveTo>
                        <a:pt x="35219" y="1042"/>
                      </a:moveTo>
                      <a:cubicBezTo>
                        <a:pt x="23749" y="5027"/>
                        <a:pt x="11215" y="4656"/>
                        <a:pt x="0" y="0"/>
                      </a:cubicBezTo>
                    </a:path>
                  </a:pathLst>
                </a:custGeom>
                <a:noFill/>
                <a:ln w="3902" cap="rnd">
                  <a:solidFill>
                    <a:srgbClr val="934735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853" name="图形 236">
              <a:extLst>
                <a:ext uri="{FF2B5EF4-FFF2-40B4-BE49-F238E27FC236}">
                  <a16:creationId xmlns:a16="http://schemas.microsoft.com/office/drawing/2014/main" id="{595EE676-9C96-64A3-ACCE-C26B0DE0D7B0}"/>
                </a:ext>
              </a:extLst>
            </p:cNvPr>
            <p:cNvGrpSpPr/>
            <p:nvPr/>
          </p:nvGrpSpPr>
          <p:grpSpPr>
            <a:xfrm>
              <a:off x="9248090" y="4267653"/>
              <a:ext cx="1243346" cy="1421744"/>
              <a:chOff x="9248090" y="4267653"/>
              <a:chExt cx="1243346" cy="1421744"/>
            </a:xfrm>
          </p:grpSpPr>
          <p:grpSp>
            <p:nvGrpSpPr>
              <p:cNvPr id="854" name="图形 236">
                <a:extLst>
                  <a:ext uri="{FF2B5EF4-FFF2-40B4-BE49-F238E27FC236}">
                    <a16:creationId xmlns:a16="http://schemas.microsoft.com/office/drawing/2014/main" id="{A2550421-0107-ECF9-0B23-AAA9D025F03B}"/>
                  </a:ext>
                </a:extLst>
              </p:cNvPr>
              <p:cNvGrpSpPr/>
              <p:nvPr/>
            </p:nvGrpSpPr>
            <p:grpSpPr>
              <a:xfrm>
                <a:off x="9927835" y="4267653"/>
                <a:ext cx="376091" cy="566665"/>
                <a:chOff x="9927835" y="4267653"/>
                <a:chExt cx="376091" cy="566665"/>
              </a:xfrm>
            </p:grpSpPr>
            <p:sp>
              <p:nvSpPr>
                <p:cNvPr id="928" name="任意多边形: 形状 927">
                  <a:extLst>
                    <a:ext uri="{FF2B5EF4-FFF2-40B4-BE49-F238E27FC236}">
                      <a16:creationId xmlns:a16="http://schemas.microsoft.com/office/drawing/2014/main" id="{8CE40C20-E8BC-9AA7-5C6D-04C0985A6899}"/>
                    </a:ext>
                  </a:extLst>
                </p:cNvPr>
                <p:cNvSpPr/>
                <p:nvPr/>
              </p:nvSpPr>
              <p:spPr>
                <a:xfrm>
                  <a:off x="9927835" y="4267653"/>
                  <a:ext cx="376091" cy="566665"/>
                </a:xfrm>
                <a:custGeom>
                  <a:avLst/>
                  <a:gdLst>
                    <a:gd name="connsiteX0" fmla="*/ 374857 w 376091"/>
                    <a:gd name="connsiteY0" fmla="*/ 482386 h 566665"/>
                    <a:gd name="connsiteX1" fmla="*/ 332136 w 376091"/>
                    <a:gd name="connsiteY1" fmla="*/ 543030 h 566665"/>
                    <a:gd name="connsiteX2" fmla="*/ 193394 w 376091"/>
                    <a:gd name="connsiteY2" fmla="*/ 539175 h 566665"/>
                    <a:gd name="connsiteX3" fmla="*/ 12556 w 376091"/>
                    <a:gd name="connsiteY3" fmla="*/ 179322 h 566665"/>
                    <a:gd name="connsiteX4" fmla="*/ 0 w 376091"/>
                    <a:gd name="connsiteY4" fmla="*/ 150668 h 566665"/>
                    <a:gd name="connsiteX5" fmla="*/ 162707 w 376091"/>
                    <a:gd name="connsiteY5" fmla="*/ 204 h 566665"/>
                    <a:gd name="connsiteX6" fmla="*/ 301345 w 376091"/>
                    <a:gd name="connsiteY6" fmla="*/ 146395 h 566665"/>
                    <a:gd name="connsiteX7" fmla="*/ 294832 w 376091"/>
                    <a:gd name="connsiteY7" fmla="*/ 384178 h 566665"/>
                    <a:gd name="connsiteX8" fmla="*/ 374857 w 376091"/>
                    <a:gd name="connsiteY8" fmla="*/ 482386 h 5666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376091" h="566665">
                      <a:moveTo>
                        <a:pt x="374857" y="482386"/>
                      </a:moveTo>
                      <a:cubicBezTo>
                        <a:pt x="371054" y="506613"/>
                        <a:pt x="354382" y="527974"/>
                        <a:pt x="332136" y="543030"/>
                      </a:cubicBezTo>
                      <a:cubicBezTo>
                        <a:pt x="289570" y="572050"/>
                        <a:pt x="226373" y="578302"/>
                        <a:pt x="193394" y="539175"/>
                      </a:cubicBezTo>
                      <a:cubicBezTo>
                        <a:pt x="152183" y="490358"/>
                        <a:pt x="48661" y="260702"/>
                        <a:pt x="12556" y="179322"/>
                      </a:cubicBezTo>
                      <a:cubicBezTo>
                        <a:pt x="4689" y="161452"/>
                        <a:pt x="0" y="150668"/>
                        <a:pt x="0" y="150668"/>
                      </a:cubicBezTo>
                      <a:cubicBezTo>
                        <a:pt x="3022" y="43082"/>
                        <a:pt x="82786" y="-3495"/>
                        <a:pt x="162707" y="204"/>
                      </a:cubicBezTo>
                      <a:cubicBezTo>
                        <a:pt x="242628" y="3903"/>
                        <a:pt x="297124" y="60743"/>
                        <a:pt x="301345" y="146395"/>
                      </a:cubicBezTo>
                      <a:cubicBezTo>
                        <a:pt x="305565" y="232047"/>
                        <a:pt x="271075" y="358077"/>
                        <a:pt x="294832" y="384178"/>
                      </a:cubicBezTo>
                      <a:cubicBezTo>
                        <a:pt x="318589" y="410280"/>
                        <a:pt x="386007" y="411635"/>
                        <a:pt x="374857" y="482386"/>
                      </a:cubicBezTo>
                      <a:close/>
                    </a:path>
                  </a:pathLst>
                </a:custGeom>
                <a:solidFill>
                  <a:srgbClr val="D39933"/>
                </a:solidFill>
                <a:ln w="520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29" name="任意多边形: 形状 928">
                  <a:extLst>
                    <a:ext uri="{FF2B5EF4-FFF2-40B4-BE49-F238E27FC236}">
                      <a16:creationId xmlns:a16="http://schemas.microsoft.com/office/drawing/2014/main" id="{1BD9F208-F01E-E22E-02DD-5DE94807BE2E}"/>
                    </a:ext>
                  </a:extLst>
                </p:cNvPr>
                <p:cNvSpPr/>
                <p:nvPr/>
              </p:nvSpPr>
              <p:spPr>
                <a:xfrm>
                  <a:off x="9940391" y="4303028"/>
                  <a:ext cx="334569" cy="531289"/>
                </a:xfrm>
                <a:custGeom>
                  <a:avLst/>
                  <a:gdLst>
                    <a:gd name="connsiteX0" fmla="*/ 333542 w 334569"/>
                    <a:gd name="connsiteY0" fmla="*/ 471862 h 531289"/>
                    <a:gd name="connsiteX1" fmla="*/ 319580 w 334569"/>
                    <a:gd name="connsiteY1" fmla="*/ 507655 h 531289"/>
                    <a:gd name="connsiteX2" fmla="*/ 180838 w 334569"/>
                    <a:gd name="connsiteY2" fmla="*/ 503799 h 531289"/>
                    <a:gd name="connsiteX3" fmla="*/ 0 w 334569"/>
                    <a:gd name="connsiteY3" fmla="*/ 143947 h 531289"/>
                    <a:gd name="connsiteX4" fmla="*/ 155414 w 334569"/>
                    <a:gd name="connsiteY4" fmla="*/ 1975 h 531289"/>
                    <a:gd name="connsiteX5" fmla="*/ 232781 w 334569"/>
                    <a:gd name="connsiteY5" fmla="*/ 148531 h 531289"/>
                    <a:gd name="connsiteX6" fmla="*/ 182974 w 334569"/>
                    <a:gd name="connsiteY6" fmla="*/ 321398 h 531289"/>
                    <a:gd name="connsiteX7" fmla="*/ 240284 w 334569"/>
                    <a:gd name="connsiteY7" fmla="*/ 390014 h 531289"/>
                    <a:gd name="connsiteX8" fmla="*/ 333542 w 334569"/>
                    <a:gd name="connsiteY8" fmla="*/ 471862 h 5312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334569" h="531289">
                      <a:moveTo>
                        <a:pt x="333542" y="471862"/>
                      </a:moveTo>
                      <a:cubicBezTo>
                        <a:pt x="330926" y="484491"/>
                        <a:pt x="326206" y="496590"/>
                        <a:pt x="319580" y="507655"/>
                      </a:cubicBezTo>
                      <a:cubicBezTo>
                        <a:pt x="277014" y="536674"/>
                        <a:pt x="213817" y="542926"/>
                        <a:pt x="180838" y="503799"/>
                      </a:cubicBezTo>
                      <a:cubicBezTo>
                        <a:pt x="139627" y="454982"/>
                        <a:pt x="36105" y="225327"/>
                        <a:pt x="0" y="143947"/>
                      </a:cubicBezTo>
                      <a:cubicBezTo>
                        <a:pt x="25112" y="26983"/>
                        <a:pt x="86694" y="-9383"/>
                        <a:pt x="155414" y="1975"/>
                      </a:cubicBezTo>
                      <a:cubicBezTo>
                        <a:pt x="225071" y="13541"/>
                        <a:pt x="254924" y="107477"/>
                        <a:pt x="232781" y="148531"/>
                      </a:cubicBezTo>
                      <a:cubicBezTo>
                        <a:pt x="210639" y="189586"/>
                        <a:pt x="154215" y="270445"/>
                        <a:pt x="182974" y="321398"/>
                      </a:cubicBezTo>
                      <a:cubicBezTo>
                        <a:pt x="211733" y="372352"/>
                        <a:pt x="206732" y="381990"/>
                        <a:pt x="240284" y="390014"/>
                      </a:cubicBezTo>
                      <a:cubicBezTo>
                        <a:pt x="273836" y="398037"/>
                        <a:pt x="343858" y="414709"/>
                        <a:pt x="333542" y="471862"/>
                      </a:cubicBezTo>
                      <a:close/>
                    </a:path>
                  </a:pathLst>
                </a:custGeom>
                <a:solidFill>
                  <a:srgbClr val="C4892A"/>
                </a:solidFill>
                <a:ln w="520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30" name="任意多边形: 形状 929">
                  <a:extLst>
                    <a:ext uri="{FF2B5EF4-FFF2-40B4-BE49-F238E27FC236}">
                      <a16:creationId xmlns:a16="http://schemas.microsoft.com/office/drawing/2014/main" id="{5677F48D-B3E2-8B53-5BCD-48AC6091876C}"/>
                    </a:ext>
                  </a:extLst>
                </p:cNvPr>
                <p:cNvSpPr/>
                <p:nvPr/>
              </p:nvSpPr>
              <p:spPr>
                <a:xfrm>
                  <a:off x="9954249" y="4317505"/>
                  <a:ext cx="113994" cy="82267"/>
                </a:xfrm>
                <a:custGeom>
                  <a:avLst/>
                  <a:gdLst>
                    <a:gd name="connsiteX0" fmla="*/ 0 w 113994"/>
                    <a:gd name="connsiteY0" fmla="*/ 82267 h 82267"/>
                    <a:gd name="connsiteX1" fmla="*/ 113994 w 113994"/>
                    <a:gd name="connsiteY1" fmla="*/ 1721 h 822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13994" h="82267">
                      <a:moveTo>
                        <a:pt x="0" y="82267"/>
                      </a:moveTo>
                      <a:cubicBezTo>
                        <a:pt x="13598" y="8025"/>
                        <a:pt x="83360" y="-5521"/>
                        <a:pt x="113994" y="1721"/>
                      </a:cubicBezTo>
                    </a:path>
                  </a:pathLst>
                </a:custGeom>
                <a:noFill/>
                <a:ln w="3902" cap="rnd">
                  <a:solidFill>
                    <a:srgbClr val="EDB65F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31" name="任意多边形: 形状 930">
                  <a:extLst>
                    <a:ext uri="{FF2B5EF4-FFF2-40B4-BE49-F238E27FC236}">
                      <a16:creationId xmlns:a16="http://schemas.microsoft.com/office/drawing/2014/main" id="{4D44D89D-0489-AC3B-7BE6-C4707FDD9FA2}"/>
                    </a:ext>
                  </a:extLst>
                </p:cNvPr>
                <p:cNvSpPr/>
                <p:nvPr/>
              </p:nvSpPr>
              <p:spPr>
                <a:xfrm>
                  <a:off x="10005359" y="4370140"/>
                  <a:ext cx="139682" cy="157433"/>
                </a:xfrm>
                <a:custGeom>
                  <a:avLst/>
                  <a:gdLst>
                    <a:gd name="connsiteX0" fmla="*/ 0 w 139682"/>
                    <a:gd name="connsiteY0" fmla="*/ 20151 h 157433"/>
                    <a:gd name="connsiteX1" fmla="*/ 95134 w 139682"/>
                    <a:gd name="connsiteY1" fmla="*/ 26611 h 157433"/>
                    <a:gd name="connsiteX2" fmla="*/ 108889 w 139682"/>
                    <a:gd name="connsiteY2" fmla="*/ 87411 h 157433"/>
                    <a:gd name="connsiteX3" fmla="*/ 135616 w 139682"/>
                    <a:gd name="connsiteY3" fmla="*/ 157433 h 1574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39682" h="157433">
                      <a:moveTo>
                        <a:pt x="0" y="20151"/>
                      </a:moveTo>
                      <a:cubicBezTo>
                        <a:pt x="38971" y="-12724"/>
                        <a:pt x="95499" y="-1627"/>
                        <a:pt x="95134" y="26611"/>
                      </a:cubicBezTo>
                      <a:cubicBezTo>
                        <a:pt x="94769" y="54849"/>
                        <a:pt x="92633" y="75949"/>
                        <a:pt x="108889" y="87411"/>
                      </a:cubicBezTo>
                      <a:cubicBezTo>
                        <a:pt x="125144" y="98873"/>
                        <a:pt x="149370" y="123204"/>
                        <a:pt x="135616" y="157433"/>
                      </a:cubicBezTo>
                    </a:path>
                  </a:pathLst>
                </a:custGeom>
                <a:noFill/>
                <a:ln w="3902" cap="rnd">
                  <a:solidFill>
                    <a:srgbClr val="EDB65F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32" name="任意多边形: 形状 931">
                  <a:extLst>
                    <a:ext uri="{FF2B5EF4-FFF2-40B4-BE49-F238E27FC236}">
                      <a16:creationId xmlns:a16="http://schemas.microsoft.com/office/drawing/2014/main" id="{FE19C162-BE51-93F4-D2E2-A5996D7BBE7A}"/>
                    </a:ext>
                  </a:extLst>
                </p:cNvPr>
                <p:cNvSpPr/>
                <p:nvPr/>
              </p:nvSpPr>
              <p:spPr>
                <a:xfrm>
                  <a:off x="10165747" y="4565033"/>
                  <a:ext cx="74686" cy="186048"/>
                </a:xfrm>
                <a:custGeom>
                  <a:avLst/>
                  <a:gdLst>
                    <a:gd name="connsiteX0" fmla="*/ 8936 w 74686"/>
                    <a:gd name="connsiteY0" fmla="*/ 0 h 186048"/>
                    <a:gd name="connsiteX1" fmla="*/ 19721 w 74686"/>
                    <a:gd name="connsiteY1" fmla="*/ 99823 h 186048"/>
                    <a:gd name="connsiteX2" fmla="*/ 50616 w 74686"/>
                    <a:gd name="connsiteY2" fmla="*/ 130718 h 186048"/>
                    <a:gd name="connsiteX3" fmla="*/ 55045 w 74686"/>
                    <a:gd name="connsiteY3" fmla="*/ 156351 h 186048"/>
                    <a:gd name="connsiteX4" fmla="*/ 74686 w 74686"/>
                    <a:gd name="connsiteY4" fmla="*/ 186048 h 1860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4686" h="186048">
                      <a:moveTo>
                        <a:pt x="8936" y="0"/>
                      </a:moveTo>
                      <a:cubicBezTo>
                        <a:pt x="-1484" y="61321"/>
                        <a:pt x="-7944" y="91383"/>
                        <a:pt x="19721" y="99823"/>
                      </a:cubicBezTo>
                      <a:cubicBezTo>
                        <a:pt x="47386" y="108263"/>
                        <a:pt x="56608" y="117485"/>
                        <a:pt x="50616" y="130718"/>
                      </a:cubicBezTo>
                      <a:cubicBezTo>
                        <a:pt x="44625" y="143952"/>
                        <a:pt x="36966" y="149526"/>
                        <a:pt x="55045" y="156351"/>
                      </a:cubicBezTo>
                      <a:cubicBezTo>
                        <a:pt x="73123" y="163176"/>
                        <a:pt x="74686" y="186048"/>
                        <a:pt x="74686" y="186048"/>
                      </a:cubicBezTo>
                    </a:path>
                  </a:pathLst>
                </a:custGeom>
                <a:noFill/>
                <a:ln w="3902" cap="rnd">
                  <a:solidFill>
                    <a:srgbClr val="EDB65F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855" name="图形 236">
                <a:extLst>
                  <a:ext uri="{FF2B5EF4-FFF2-40B4-BE49-F238E27FC236}">
                    <a16:creationId xmlns:a16="http://schemas.microsoft.com/office/drawing/2014/main" id="{9CDEA6BD-3E91-0158-5473-68802AE21E02}"/>
                  </a:ext>
                </a:extLst>
              </p:cNvPr>
              <p:cNvGrpSpPr/>
              <p:nvPr/>
            </p:nvGrpSpPr>
            <p:grpSpPr>
              <a:xfrm>
                <a:off x="9617935" y="4752549"/>
                <a:ext cx="394471" cy="848456"/>
                <a:chOff x="9617935" y="4752549"/>
                <a:chExt cx="394471" cy="848456"/>
              </a:xfrm>
            </p:grpSpPr>
            <p:sp>
              <p:nvSpPr>
                <p:cNvPr id="925" name="任意多边形: 形状 924">
                  <a:extLst>
                    <a:ext uri="{FF2B5EF4-FFF2-40B4-BE49-F238E27FC236}">
                      <a16:creationId xmlns:a16="http://schemas.microsoft.com/office/drawing/2014/main" id="{F7BC25F6-A143-B97F-C2ED-4F376FAE4905}"/>
                    </a:ext>
                  </a:extLst>
                </p:cNvPr>
                <p:cNvSpPr/>
                <p:nvPr/>
              </p:nvSpPr>
              <p:spPr>
                <a:xfrm>
                  <a:off x="9617935" y="4752809"/>
                  <a:ext cx="394471" cy="848195"/>
                </a:xfrm>
                <a:custGeom>
                  <a:avLst/>
                  <a:gdLst>
                    <a:gd name="connsiteX0" fmla="*/ 366741 w 394471"/>
                    <a:gd name="connsiteY0" fmla="*/ 382924 h 848195"/>
                    <a:gd name="connsiteX1" fmla="*/ 223675 w 394471"/>
                    <a:gd name="connsiteY1" fmla="*/ 786749 h 848195"/>
                    <a:gd name="connsiteX2" fmla="*/ 176369 w 394471"/>
                    <a:gd name="connsiteY2" fmla="*/ 830616 h 848195"/>
                    <a:gd name="connsiteX3" fmla="*/ 2512 w 394471"/>
                    <a:gd name="connsiteY3" fmla="*/ 630449 h 848195"/>
                    <a:gd name="connsiteX4" fmla="*/ 148391 w 394471"/>
                    <a:gd name="connsiteY4" fmla="*/ 174838 h 848195"/>
                    <a:gd name="connsiteX5" fmla="*/ 338503 w 394471"/>
                    <a:gd name="connsiteY5" fmla="*/ 304 h 848195"/>
                    <a:gd name="connsiteX6" fmla="*/ 338503 w 394471"/>
                    <a:gd name="connsiteY6" fmla="*/ 304 h 848195"/>
                    <a:gd name="connsiteX7" fmla="*/ 366741 w 394471"/>
                    <a:gd name="connsiteY7" fmla="*/ 382924 h 8481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394471" h="848195">
                      <a:moveTo>
                        <a:pt x="366741" y="382924"/>
                      </a:moveTo>
                      <a:cubicBezTo>
                        <a:pt x="334700" y="542193"/>
                        <a:pt x="279266" y="708182"/>
                        <a:pt x="223675" y="786749"/>
                      </a:cubicBezTo>
                      <a:cubicBezTo>
                        <a:pt x="207681" y="809308"/>
                        <a:pt x="191790" y="824677"/>
                        <a:pt x="176369" y="830616"/>
                      </a:cubicBezTo>
                      <a:cubicBezTo>
                        <a:pt x="41951" y="882716"/>
                        <a:pt x="-12857" y="819884"/>
                        <a:pt x="2512" y="630449"/>
                      </a:cubicBezTo>
                      <a:cubicBezTo>
                        <a:pt x="11369" y="521040"/>
                        <a:pt x="69669" y="320560"/>
                        <a:pt x="148391" y="174838"/>
                      </a:cubicBezTo>
                      <a:cubicBezTo>
                        <a:pt x="204815" y="70638"/>
                        <a:pt x="271659" y="-5427"/>
                        <a:pt x="338503" y="304"/>
                      </a:cubicBezTo>
                      <a:lnTo>
                        <a:pt x="338503" y="304"/>
                      </a:lnTo>
                      <a:cubicBezTo>
                        <a:pt x="409984" y="6556"/>
                        <a:pt x="405555" y="189842"/>
                        <a:pt x="366741" y="382924"/>
                      </a:cubicBezTo>
                      <a:close/>
                    </a:path>
                  </a:pathLst>
                </a:custGeom>
                <a:solidFill>
                  <a:srgbClr val="A7CAF0"/>
                </a:solidFill>
                <a:ln w="520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26" name="任意多边形: 形状 925">
                  <a:extLst>
                    <a:ext uri="{FF2B5EF4-FFF2-40B4-BE49-F238E27FC236}">
                      <a16:creationId xmlns:a16="http://schemas.microsoft.com/office/drawing/2014/main" id="{97FB4837-72CC-C7DF-3640-D5A4BAFEC124}"/>
                    </a:ext>
                  </a:extLst>
                </p:cNvPr>
                <p:cNvSpPr/>
                <p:nvPr/>
              </p:nvSpPr>
              <p:spPr>
                <a:xfrm>
                  <a:off x="9766326" y="4752549"/>
                  <a:ext cx="246079" cy="383184"/>
                </a:xfrm>
                <a:custGeom>
                  <a:avLst/>
                  <a:gdLst>
                    <a:gd name="connsiteX0" fmla="*/ 218350 w 246079"/>
                    <a:gd name="connsiteY0" fmla="*/ 383184 h 383184"/>
                    <a:gd name="connsiteX1" fmla="*/ 149318 w 246079"/>
                    <a:gd name="connsiteY1" fmla="*/ 317330 h 383184"/>
                    <a:gd name="connsiteX2" fmla="*/ 119829 w 246079"/>
                    <a:gd name="connsiteY2" fmla="*/ 260020 h 383184"/>
                    <a:gd name="connsiteX3" fmla="*/ 0 w 246079"/>
                    <a:gd name="connsiteY3" fmla="*/ 174838 h 383184"/>
                    <a:gd name="connsiteX4" fmla="*/ 190112 w 246079"/>
                    <a:gd name="connsiteY4" fmla="*/ 304 h 383184"/>
                    <a:gd name="connsiteX5" fmla="*/ 190112 w 246079"/>
                    <a:gd name="connsiteY5" fmla="*/ 304 h 383184"/>
                    <a:gd name="connsiteX6" fmla="*/ 218350 w 246079"/>
                    <a:gd name="connsiteY6" fmla="*/ 383184 h 3831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46079" h="383184">
                      <a:moveTo>
                        <a:pt x="218350" y="383184"/>
                      </a:moveTo>
                      <a:cubicBezTo>
                        <a:pt x="186788" y="372430"/>
                        <a:pt x="161546" y="348350"/>
                        <a:pt x="149318" y="317330"/>
                      </a:cubicBezTo>
                      <a:cubicBezTo>
                        <a:pt x="141587" y="297218"/>
                        <a:pt x="131700" y="278002"/>
                        <a:pt x="119829" y="260020"/>
                      </a:cubicBezTo>
                      <a:cubicBezTo>
                        <a:pt x="90914" y="216674"/>
                        <a:pt x="50693" y="184111"/>
                        <a:pt x="0" y="174838"/>
                      </a:cubicBezTo>
                      <a:cubicBezTo>
                        <a:pt x="56424" y="70638"/>
                        <a:pt x="123268" y="-5427"/>
                        <a:pt x="190112" y="304"/>
                      </a:cubicBezTo>
                      <a:lnTo>
                        <a:pt x="190112" y="304"/>
                      </a:lnTo>
                      <a:cubicBezTo>
                        <a:pt x="261592" y="6816"/>
                        <a:pt x="257164" y="190103"/>
                        <a:pt x="218350" y="383184"/>
                      </a:cubicBezTo>
                      <a:close/>
                    </a:path>
                  </a:pathLst>
                </a:custGeom>
                <a:solidFill>
                  <a:srgbClr val="C3DCF8"/>
                </a:solidFill>
                <a:ln w="520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27" name="任意多边形: 形状 926">
                  <a:extLst>
                    <a:ext uri="{FF2B5EF4-FFF2-40B4-BE49-F238E27FC236}">
                      <a16:creationId xmlns:a16="http://schemas.microsoft.com/office/drawing/2014/main" id="{672C3D0B-F241-406D-CFD8-B88412C0F2E8}"/>
                    </a:ext>
                  </a:extLst>
                </p:cNvPr>
                <p:cNvSpPr/>
                <p:nvPr/>
              </p:nvSpPr>
              <p:spPr>
                <a:xfrm>
                  <a:off x="9701002" y="5027418"/>
                  <a:ext cx="261844" cy="395228"/>
                </a:xfrm>
                <a:custGeom>
                  <a:avLst/>
                  <a:gdLst>
                    <a:gd name="connsiteX0" fmla="*/ 185257 w 261844"/>
                    <a:gd name="connsiteY0" fmla="*/ 0 h 395228"/>
                    <a:gd name="connsiteX1" fmla="*/ 114193 w 261844"/>
                    <a:gd name="connsiteY1" fmla="*/ 72679 h 395228"/>
                    <a:gd name="connsiteX2" fmla="*/ 3378 w 261844"/>
                    <a:gd name="connsiteY2" fmla="*/ 122226 h 395228"/>
                    <a:gd name="connsiteX3" fmla="*/ 104086 w 261844"/>
                    <a:gd name="connsiteY3" fmla="*/ 375951 h 395228"/>
                    <a:gd name="connsiteX4" fmla="*/ 141859 w 261844"/>
                    <a:gd name="connsiteY4" fmla="*/ 395228 h 395228"/>
                    <a:gd name="connsiteX5" fmla="*/ 213444 w 261844"/>
                    <a:gd name="connsiteY5" fmla="*/ 311869 h 395228"/>
                    <a:gd name="connsiteX6" fmla="*/ 261062 w 261844"/>
                    <a:gd name="connsiteY6" fmla="*/ 194957 h 395228"/>
                    <a:gd name="connsiteX7" fmla="*/ 261844 w 261844"/>
                    <a:gd name="connsiteY7" fmla="*/ 87996 h 3952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61844" h="395228">
                      <a:moveTo>
                        <a:pt x="185257" y="0"/>
                      </a:moveTo>
                      <a:cubicBezTo>
                        <a:pt x="120393" y="7502"/>
                        <a:pt x="106483" y="27509"/>
                        <a:pt x="114193" y="72679"/>
                      </a:cubicBezTo>
                      <a:cubicBezTo>
                        <a:pt x="121904" y="117850"/>
                        <a:pt x="28542" y="68876"/>
                        <a:pt x="3378" y="122226"/>
                      </a:cubicBezTo>
                      <a:cubicBezTo>
                        <a:pt x="-21787" y="175576"/>
                        <a:pt x="101846" y="374805"/>
                        <a:pt x="104086" y="375951"/>
                      </a:cubicBezTo>
                      <a:lnTo>
                        <a:pt x="141859" y="395228"/>
                      </a:lnTo>
                      <a:lnTo>
                        <a:pt x="213444" y="311869"/>
                      </a:lnTo>
                      <a:lnTo>
                        <a:pt x="261062" y="194957"/>
                      </a:lnTo>
                      <a:lnTo>
                        <a:pt x="261844" y="87996"/>
                      </a:lnTo>
                      <a:close/>
                    </a:path>
                  </a:pathLst>
                </a:custGeom>
                <a:solidFill>
                  <a:srgbClr val="93BEE5"/>
                </a:solidFill>
                <a:ln w="520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856" name="图形 236">
                <a:extLst>
                  <a:ext uri="{FF2B5EF4-FFF2-40B4-BE49-F238E27FC236}">
                    <a16:creationId xmlns:a16="http://schemas.microsoft.com/office/drawing/2014/main" id="{C66D3207-EF15-270A-62DB-5F2963CCD110}"/>
                  </a:ext>
                </a:extLst>
              </p:cNvPr>
              <p:cNvGrpSpPr/>
              <p:nvPr/>
            </p:nvGrpSpPr>
            <p:grpSpPr>
              <a:xfrm>
                <a:off x="9839109" y="4475870"/>
                <a:ext cx="621067" cy="1213526"/>
                <a:chOff x="9839109" y="4475870"/>
                <a:chExt cx="621067" cy="1213526"/>
              </a:xfrm>
            </p:grpSpPr>
            <p:sp>
              <p:nvSpPr>
                <p:cNvPr id="914" name="任意多边形: 形状 913">
                  <a:extLst>
                    <a:ext uri="{FF2B5EF4-FFF2-40B4-BE49-F238E27FC236}">
                      <a16:creationId xmlns:a16="http://schemas.microsoft.com/office/drawing/2014/main" id="{76BF29D5-8120-89A9-4DBA-C0809AD94681}"/>
                    </a:ext>
                  </a:extLst>
                </p:cNvPr>
                <p:cNvSpPr/>
                <p:nvPr/>
              </p:nvSpPr>
              <p:spPr>
                <a:xfrm>
                  <a:off x="9839109" y="4744789"/>
                  <a:ext cx="621067" cy="944607"/>
                </a:xfrm>
                <a:custGeom>
                  <a:avLst/>
                  <a:gdLst>
                    <a:gd name="connsiteX0" fmla="*/ 619778 w 621067"/>
                    <a:gd name="connsiteY0" fmla="*/ 319098 h 944607"/>
                    <a:gd name="connsiteX1" fmla="*/ 600032 w 621067"/>
                    <a:gd name="connsiteY1" fmla="*/ 519265 h 944607"/>
                    <a:gd name="connsiteX2" fmla="*/ 552049 w 621067"/>
                    <a:gd name="connsiteY2" fmla="*/ 944607 h 944607"/>
                    <a:gd name="connsiteX3" fmla="*/ 532928 w 621067"/>
                    <a:gd name="connsiteY3" fmla="*/ 939658 h 944607"/>
                    <a:gd name="connsiteX4" fmla="*/ 282016 w 621067"/>
                    <a:gd name="connsiteY4" fmla="*/ 885578 h 944607"/>
                    <a:gd name="connsiteX5" fmla="*/ 0 w 621067"/>
                    <a:gd name="connsiteY5" fmla="*/ 842700 h 944607"/>
                    <a:gd name="connsiteX6" fmla="*/ 2501 w 621067"/>
                    <a:gd name="connsiteY6" fmla="*/ 794768 h 944607"/>
                    <a:gd name="connsiteX7" fmla="*/ 8023 w 621067"/>
                    <a:gd name="connsiteY7" fmla="*/ 521505 h 944607"/>
                    <a:gd name="connsiteX8" fmla="*/ 25477 w 621067"/>
                    <a:gd name="connsiteY8" fmla="*/ 322589 h 944607"/>
                    <a:gd name="connsiteX9" fmla="*/ 47150 w 621067"/>
                    <a:gd name="connsiteY9" fmla="*/ 268040 h 944607"/>
                    <a:gd name="connsiteX10" fmla="*/ 68511 w 621067"/>
                    <a:gd name="connsiteY10" fmla="*/ 130028 h 944607"/>
                    <a:gd name="connsiteX11" fmla="*/ 117485 w 621067"/>
                    <a:gd name="connsiteY11" fmla="*/ 8323 h 944607"/>
                    <a:gd name="connsiteX12" fmla="*/ 117485 w 621067"/>
                    <a:gd name="connsiteY12" fmla="*/ 8323 h 944607"/>
                    <a:gd name="connsiteX13" fmla="*/ 175889 w 621067"/>
                    <a:gd name="connsiteY13" fmla="*/ 6291 h 944607"/>
                    <a:gd name="connsiteX14" fmla="*/ 348703 w 621067"/>
                    <a:gd name="connsiteY14" fmla="*/ 6292 h 944607"/>
                    <a:gd name="connsiteX15" fmla="*/ 539649 w 621067"/>
                    <a:gd name="connsiteY15" fmla="*/ 17649 h 944607"/>
                    <a:gd name="connsiteX16" fmla="*/ 541629 w 621067"/>
                    <a:gd name="connsiteY16" fmla="*/ 18379 h 944607"/>
                    <a:gd name="connsiteX17" fmla="*/ 614568 w 621067"/>
                    <a:gd name="connsiteY17" fmla="*/ 164675 h 944607"/>
                    <a:gd name="connsiteX18" fmla="*/ 619778 w 621067"/>
                    <a:gd name="connsiteY18" fmla="*/ 319098 h 9446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621067" h="944607">
                      <a:moveTo>
                        <a:pt x="619778" y="319098"/>
                      </a:moveTo>
                      <a:cubicBezTo>
                        <a:pt x="618736" y="342439"/>
                        <a:pt x="610452" y="422985"/>
                        <a:pt x="600032" y="519265"/>
                      </a:cubicBezTo>
                      <a:cubicBezTo>
                        <a:pt x="582058" y="684578"/>
                        <a:pt x="557623" y="896207"/>
                        <a:pt x="552049" y="944607"/>
                      </a:cubicBezTo>
                      <a:lnTo>
                        <a:pt x="532928" y="939658"/>
                      </a:lnTo>
                      <a:cubicBezTo>
                        <a:pt x="455352" y="919651"/>
                        <a:pt x="371419" y="901729"/>
                        <a:pt x="282016" y="885578"/>
                      </a:cubicBezTo>
                      <a:cubicBezTo>
                        <a:pt x="192613" y="869427"/>
                        <a:pt x="98469" y="855204"/>
                        <a:pt x="0" y="842700"/>
                      </a:cubicBezTo>
                      <a:cubicBezTo>
                        <a:pt x="782" y="828685"/>
                        <a:pt x="1615" y="812430"/>
                        <a:pt x="2501" y="794768"/>
                      </a:cubicBezTo>
                      <a:cubicBezTo>
                        <a:pt x="6981" y="703385"/>
                        <a:pt x="12191" y="574178"/>
                        <a:pt x="8023" y="521505"/>
                      </a:cubicBezTo>
                      <a:cubicBezTo>
                        <a:pt x="1302" y="436843"/>
                        <a:pt x="-2709" y="376356"/>
                        <a:pt x="25477" y="322589"/>
                      </a:cubicBezTo>
                      <a:cubicBezTo>
                        <a:pt x="34393" y="305125"/>
                        <a:pt x="41650" y="286862"/>
                        <a:pt x="47150" y="268040"/>
                      </a:cubicBezTo>
                      <a:cubicBezTo>
                        <a:pt x="61686" y="220265"/>
                        <a:pt x="69449" y="165769"/>
                        <a:pt x="68511" y="130028"/>
                      </a:cubicBezTo>
                      <a:cubicBezTo>
                        <a:pt x="67365" y="87880"/>
                        <a:pt x="43191" y="22963"/>
                        <a:pt x="117485" y="8323"/>
                      </a:cubicBezTo>
                      <a:lnTo>
                        <a:pt x="117485" y="8323"/>
                      </a:lnTo>
                      <a:cubicBezTo>
                        <a:pt x="136780" y="5088"/>
                        <a:pt x="156416" y="4405"/>
                        <a:pt x="175889" y="6291"/>
                      </a:cubicBezTo>
                      <a:cubicBezTo>
                        <a:pt x="319371" y="16711"/>
                        <a:pt x="348703" y="6292"/>
                        <a:pt x="348703" y="6292"/>
                      </a:cubicBezTo>
                      <a:cubicBezTo>
                        <a:pt x="441337" y="-10224"/>
                        <a:pt x="518184" y="10147"/>
                        <a:pt x="539649" y="17649"/>
                      </a:cubicBezTo>
                      <a:lnTo>
                        <a:pt x="541629" y="18379"/>
                      </a:lnTo>
                      <a:cubicBezTo>
                        <a:pt x="572888" y="29945"/>
                        <a:pt x="602272" y="73188"/>
                        <a:pt x="614568" y="164675"/>
                      </a:cubicBezTo>
                      <a:cubicBezTo>
                        <a:pt x="620827" y="215897"/>
                        <a:pt x="622570" y="267570"/>
                        <a:pt x="619778" y="319098"/>
                      </a:cubicBezTo>
                      <a:close/>
                    </a:path>
                  </a:pathLst>
                </a:custGeom>
                <a:solidFill>
                  <a:srgbClr val="A7CAF0"/>
                </a:solidFill>
                <a:ln w="520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15" name="任意多边形: 形状 914">
                  <a:extLst>
                    <a:ext uri="{FF2B5EF4-FFF2-40B4-BE49-F238E27FC236}">
                      <a16:creationId xmlns:a16="http://schemas.microsoft.com/office/drawing/2014/main" id="{6CBAA0E9-F901-CF07-99E6-8A8ECDD94263}"/>
                    </a:ext>
                  </a:extLst>
                </p:cNvPr>
                <p:cNvSpPr/>
                <p:nvPr/>
              </p:nvSpPr>
              <p:spPr>
                <a:xfrm>
                  <a:off x="9914465" y="5131869"/>
                  <a:ext cx="424790" cy="387027"/>
                </a:xfrm>
                <a:custGeom>
                  <a:avLst/>
                  <a:gdLst>
                    <a:gd name="connsiteX0" fmla="*/ 352435 w 424790"/>
                    <a:gd name="connsiteY0" fmla="*/ 11679 h 387027"/>
                    <a:gd name="connsiteX1" fmla="*/ 184309 w 424790"/>
                    <a:gd name="connsiteY1" fmla="*/ 161830 h 387027"/>
                    <a:gd name="connsiteX2" fmla="*/ 5763 w 424790"/>
                    <a:gd name="connsiteY2" fmla="*/ 258058 h 387027"/>
                    <a:gd name="connsiteX3" fmla="*/ 293510 w 424790"/>
                    <a:gd name="connsiteY3" fmla="*/ 346628 h 387027"/>
                    <a:gd name="connsiteX4" fmla="*/ 352435 w 424790"/>
                    <a:gd name="connsiteY4" fmla="*/ 11679 h 3870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24790" h="387027">
                      <a:moveTo>
                        <a:pt x="352435" y="11679"/>
                      </a:moveTo>
                      <a:cubicBezTo>
                        <a:pt x="249850" y="-36461"/>
                        <a:pt x="178995" y="74199"/>
                        <a:pt x="184309" y="161830"/>
                      </a:cubicBezTo>
                      <a:cubicBezTo>
                        <a:pt x="191134" y="273271"/>
                        <a:pt x="60989" y="137083"/>
                        <a:pt x="5763" y="258058"/>
                      </a:cubicBezTo>
                      <a:cubicBezTo>
                        <a:pt x="-38104" y="354182"/>
                        <a:pt x="179203" y="440407"/>
                        <a:pt x="293510" y="346628"/>
                      </a:cubicBezTo>
                      <a:cubicBezTo>
                        <a:pt x="407817" y="252848"/>
                        <a:pt x="490916" y="76595"/>
                        <a:pt x="352435" y="11679"/>
                      </a:cubicBezTo>
                      <a:close/>
                    </a:path>
                  </a:pathLst>
                </a:custGeom>
                <a:solidFill>
                  <a:srgbClr val="93BEE5"/>
                </a:solidFill>
                <a:ln w="520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16" name="任意多边形: 形状 915">
                  <a:extLst>
                    <a:ext uri="{FF2B5EF4-FFF2-40B4-BE49-F238E27FC236}">
                      <a16:creationId xmlns:a16="http://schemas.microsoft.com/office/drawing/2014/main" id="{B7B58D32-00AF-0A9E-25C8-849AE5E9A9FD}"/>
                    </a:ext>
                  </a:extLst>
                </p:cNvPr>
                <p:cNvSpPr/>
                <p:nvPr/>
              </p:nvSpPr>
              <p:spPr>
                <a:xfrm>
                  <a:off x="9886155" y="4744529"/>
                  <a:ext cx="567730" cy="400840"/>
                </a:xfrm>
                <a:custGeom>
                  <a:avLst/>
                  <a:gdLst>
                    <a:gd name="connsiteX0" fmla="*/ 567730 w 567730"/>
                    <a:gd name="connsiteY0" fmla="*/ 164935 h 400840"/>
                    <a:gd name="connsiteX1" fmla="*/ 355789 w 567730"/>
                    <a:gd name="connsiteY1" fmla="*/ 235270 h 400840"/>
                    <a:gd name="connsiteX2" fmla="*/ 310775 w 567730"/>
                    <a:gd name="connsiteY2" fmla="*/ 302009 h 400840"/>
                    <a:gd name="connsiteX3" fmla="*/ 98520 w 567730"/>
                    <a:gd name="connsiteY3" fmla="*/ 391204 h 400840"/>
                    <a:gd name="connsiteX4" fmla="*/ 29488 w 567730"/>
                    <a:gd name="connsiteY4" fmla="*/ 325350 h 400840"/>
                    <a:gd name="connsiteX5" fmla="*/ 0 w 567730"/>
                    <a:gd name="connsiteY5" fmla="*/ 268040 h 400840"/>
                    <a:gd name="connsiteX6" fmla="*/ 21361 w 567730"/>
                    <a:gd name="connsiteY6" fmla="*/ 130028 h 400840"/>
                    <a:gd name="connsiteX7" fmla="*/ 70335 w 567730"/>
                    <a:gd name="connsiteY7" fmla="*/ 8323 h 400840"/>
                    <a:gd name="connsiteX8" fmla="*/ 70335 w 567730"/>
                    <a:gd name="connsiteY8" fmla="*/ 8323 h 400840"/>
                    <a:gd name="connsiteX9" fmla="*/ 128738 w 567730"/>
                    <a:gd name="connsiteY9" fmla="*/ 6291 h 400840"/>
                    <a:gd name="connsiteX10" fmla="*/ 301553 w 567730"/>
                    <a:gd name="connsiteY10" fmla="*/ 6291 h 400840"/>
                    <a:gd name="connsiteX11" fmla="*/ 492498 w 567730"/>
                    <a:gd name="connsiteY11" fmla="*/ 17649 h 400840"/>
                    <a:gd name="connsiteX12" fmla="*/ 494478 w 567730"/>
                    <a:gd name="connsiteY12" fmla="*/ 18379 h 400840"/>
                    <a:gd name="connsiteX13" fmla="*/ 567730 w 567730"/>
                    <a:gd name="connsiteY13" fmla="*/ 164935 h 4008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567730" h="400840">
                      <a:moveTo>
                        <a:pt x="567730" y="164935"/>
                      </a:moveTo>
                      <a:cubicBezTo>
                        <a:pt x="497708" y="153629"/>
                        <a:pt x="409347" y="186921"/>
                        <a:pt x="355789" y="235270"/>
                      </a:cubicBezTo>
                      <a:cubicBezTo>
                        <a:pt x="333386" y="255589"/>
                        <a:pt x="317079" y="278565"/>
                        <a:pt x="310775" y="302009"/>
                      </a:cubicBezTo>
                      <a:cubicBezTo>
                        <a:pt x="289414" y="381930"/>
                        <a:pt x="177035" y="420171"/>
                        <a:pt x="98520" y="391204"/>
                      </a:cubicBezTo>
                      <a:cubicBezTo>
                        <a:pt x="66959" y="380450"/>
                        <a:pt x="41717" y="356370"/>
                        <a:pt x="29488" y="325350"/>
                      </a:cubicBezTo>
                      <a:cubicBezTo>
                        <a:pt x="21758" y="305237"/>
                        <a:pt x="11871" y="286022"/>
                        <a:pt x="0" y="268040"/>
                      </a:cubicBezTo>
                      <a:cubicBezTo>
                        <a:pt x="14536" y="220265"/>
                        <a:pt x="22299" y="165769"/>
                        <a:pt x="21361" y="130028"/>
                      </a:cubicBezTo>
                      <a:cubicBezTo>
                        <a:pt x="20214" y="87880"/>
                        <a:pt x="-3960" y="22963"/>
                        <a:pt x="70335" y="8323"/>
                      </a:cubicBezTo>
                      <a:lnTo>
                        <a:pt x="70335" y="8323"/>
                      </a:lnTo>
                      <a:cubicBezTo>
                        <a:pt x="89629" y="5088"/>
                        <a:pt x="109266" y="4405"/>
                        <a:pt x="128738" y="6291"/>
                      </a:cubicBezTo>
                      <a:cubicBezTo>
                        <a:pt x="272221" y="16711"/>
                        <a:pt x="301553" y="6291"/>
                        <a:pt x="301553" y="6291"/>
                      </a:cubicBezTo>
                      <a:cubicBezTo>
                        <a:pt x="394186" y="-10224"/>
                        <a:pt x="471033" y="10147"/>
                        <a:pt x="492498" y="17649"/>
                      </a:cubicBezTo>
                      <a:lnTo>
                        <a:pt x="494478" y="18379"/>
                      </a:lnTo>
                      <a:cubicBezTo>
                        <a:pt x="525842" y="30205"/>
                        <a:pt x="555278" y="73448"/>
                        <a:pt x="567730" y="164935"/>
                      </a:cubicBezTo>
                      <a:close/>
                    </a:path>
                  </a:pathLst>
                </a:custGeom>
                <a:solidFill>
                  <a:srgbClr val="C3DCF8"/>
                </a:solidFill>
                <a:ln w="520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17" name="任意多边形: 形状 916">
                  <a:extLst>
                    <a:ext uri="{FF2B5EF4-FFF2-40B4-BE49-F238E27FC236}">
                      <a16:creationId xmlns:a16="http://schemas.microsoft.com/office/drawing/2014/main" id="{D5851F0A-3C5B-5339-2A65-8281677BA194}"/>
                    </a:ext>
                  </a:extLst>
                </p:cNvPr>
                <p:cNvSpPr/>
                <p:nvPr/>
              </p:nvSpPr>
              <p:spPr>
                <a:xfrm>
                  <a:off x="9839109" y="4913267"/>
                  <a:ext cx="66895" cy="674222"/>
                </a:xfrm>
                <a:custGeom>
                  <a:avLst/>
                  <a:gdLst>
                    <a:gd name="connsiteX0" fmla="*/ 0 w 66895"/>
                    <a:gd name="connsiteY0" fmla="*/ 674222 h 674222"/>
                    <a:gd name="connsiteX1" fmla="*/ 2501 w 66895"/>
                    <a:gd name="connsiteY1" fmla="*/ 626290 h 674222"/>
                    <a:gd name="connsiteX2" fmla="*/ 8023 w 66895"/>
                    <a:gd name="connsiteY2" fmla="*/ 353027 h 674222"/>
                    <a:gd name="connsiteX3" fmla="*/ 25477 w 66895"/>
                    <a:gd name="connsiteY3" fmla="*/ 154111 h 674222"/>
                    <a:gd name="connsiteX4" fmla="*/ 47150 w 66895"/>
                    <a:gd name="connsiteY4" fmla="*/ 99562 h 674222"/>
                    <a:gd name="connsiteX5" fmla="*/ 66896 w 66895"/>
                    <a:gd name="connsiteY5" fmla="*/ 0 h 6742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66895" h="674222">
                      <a:moveTo>
                        <a:pt x="0" y="674222"/>
                      </a:moveTo>
                      <a:cubicBezTo>
                        <a:pt x="782" y="660207"/>
                        <a:pt x="1615" y="643952"/>
                        <a:pt x="2501" y="626290"/>
                      </a:cubicBezTo>
                      <a:cubicBezTo>
                        <a:pt x="6981" y="534908"/>
                        <a:pt x="12191" y="405700"/>
                        <a:pt x="8023" y="353027"/>
                      </a:cubicBezTo>
                      <a:cubicBezTo>
                        <a:pt x="1302" y="268365"/>
                        <a:pt x="-2709" y="207878"/>
                        <a:pt x="25477" y="154111"/>
                      </a:cubicBezTo>
                      <a:cubicBezTo>
                        <a:pt x="34393" y="136647"/>
                        <a:pt x="41650" y="118384"/>
                        <a:pt x="47150" y="99562"/>
                      </a:cubicBezTo>
                      <a:cubicBezTo>
                        <a:pt x="56894" y="67081"/>
                        <a:pt x="63506" y="33741"/>
                        <a:pt x="66896" y="0"/>
                      </a:cubicBezTo>
                    </a:path>
                  </a:pathLst>
                </a:custGeom>
                <a:noFill/>
                <a:ln w="3902" cap="rnd">
                  <a:solidFill>
                    <a:srgbClr val="83ADDF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18" name="任意多边形: 形状 917">
                  <a:extLst>
                    <a:ext uri="{FF2B5EF4-FFF2-40B4-BE49-F238E27FC236}">
                      <a16:creationId xmlns:a16="http://schemas.microsoft.com/office/drawing/2014/main" id="{B7359C07-9C15-93AF-B70A-422A14B13227}"/>
                    </a:ext>
                  </a:extLst>
                </p:cNvPr>
                <p:cNvSpPr/>
                <p:nvPr/>
              </p:nvSpPr>
              <p:spPr>
                <a:xfrm>
                  <a:off x="9933826" y="4475870"/>
                  <a:ext cx="228546" cy="398968"/>
                </a:xfrm>
                <a:custGeom>
                  <a:avLst/>
                  <a:gdLst>
                    <a:gd name="connsiteX0" fmla="*/ 228510 w 228546"/>
                    <a:gd name="connsiteY0" fmla="*/ 275211 h 398968"/>
                    <a:gd name="connsiteX1" fmla="*/ 86017 w 228546"/>
                    <a:gd name="connsiteY1" fmla="*/ 398270 h 398968"/>
                    <a:gd name="connsiteX2" fmla="*/ 65177 w 228546"/>
                    <a:gd name="connsiteY2" fmla="*/ 276721 h 398968"/>
                    <a:gd name="connsiteX3" fmla="*/ 58561 w 228546"/>
                    <a:gd name="connsiteY3" fmla="*/ 258174 h 398968"/>
                    <a:gd name="connsiteX4" fmla="*/ 24123 w 228546"/>
                    <a:gd name="connsiteY4" fmla="*/ 167625 h 398968"/>
                    <a:gd name="connsiteX5" fmla="*/ 6148 w 228546"/>
                    <a:gd name="connsiteY5" fmla="*/ 119797 h 398968"/>
                    <a:gd name="connsiteX6" fmla="*/ 134314 w 228546"/>
                    <a:gd name="connsiteY6" fmla="*/ 73689 h 398968"/>
                    <a:gd name="connsiteX7" fmla="*/ 228510 w 228546"/>
                    <a:gd name="connsiteY7" fmla="*/ 275211 h 3989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28546" h="398968">
                      <a:moveTo>
                        <a:pt x="228510" y="275211"/>
                      </a:moveTo>
                      <a:cubicBezTo>
                        <a:pt x="230750" y="291674"/>
                        <a:pt x="128687" y="409055"/>
                        <a:pt x="86017" y="398270"/>
                      </a:cubicBezTo>
                      <a:cubicBezTo>
                        <a:pt x="43348" y="387485"/>
                        <a:pt x="65177" y="276721"/>
                        <a:pt x="65177" y="276721"/>
                      </a:cubicBezTo>
                      <a:cubicBezTo>
                        <a:pt x="65177" y="276721"/>
                        <a:pt x="62572" y="269219"/>
                        <a:pt x="58561" y="258174"/>
                      </a:cubicBezTo>
                      <a:cubicBezTo>
                        <a:pt x="48714" y="230770"/>
                        <a:pt x="30687" y="181170"/>
                        <a:pt x="24123" y="167625"/>
                      </a:cubicBezTo>
                      <a:cubicBezTo>
                        <a:pt x="16590" y="152305"/>
                        <a:pt x="10570" y="136286"/>
                        <a:pt x="6148" y="119797"/>
                      </a:cubicBezTo>
                      <a:cubicBezTo>
                        <a:pt x="-26362" y="-4044"/>
                        <a:pt x="77942" y="-51819"/>
                        <a:pt x="134314" y="73689"/>
                      </a:cubicBezTo>
                      <a:cubicBezTo>
                        <a:pt x="191311" y="200239"/>
                        <a:pt x="226218" y="258695"/>
                        <a:pt x="228510" y="275211"/>
                      </a:cubicBezTo>
                      <a:close/>
                    </a:path>
                  </a:pathLst>
                </a:custGeom>
                <a:solidFill>
                  <a:srgbClr val="FEBD9D"/>
                </a:solidFill>
                <a:ln w="520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19" name="任意多边形: 形状 918">
                  <a:extLst>
                    <a:ext uri="{FF2B5EF4-FFF2-40B4-BE49-F238E27FC236}">
                      <a16:creationId xmlns:a16="http://schemas.microsoft.com/office/drawing/2014/main" id="{90A8BE41-6F82-18A6-EE28-35D85D26402B}"/>
                    </a:ext>
                  </a:extLst>
                </p:cNvPr>
                <p:cNvSpPr/>
                <p:nvPr/>
              </p:nvSpPr>
              <p:spPr>
                <a:xfrm>
                  <a:off x="9940079" y="4585590"/>
                  <a:ext cx="115973" cy="148453"/>
                </a:xfrm>
                <a:custGeom>
                  <a:avLst/>
                  <a:gdLst>
                    <a:gd name="connsiteX0" fmla="*/ 52412 w 115973"/>
                    <a:gd name="connsiteY0" fmla="*/ 148454 h 148453"/>
                    <a:gd name="connsiteX1" fmla="*/ 17974 w 115973"/>
                    <a:gd name="connsiteY1" fmla="*/ 57905 h 148453"/>
                    <a:gd name="connsiteX2" fmla="*/ 0 w 115973"/>
                    <a:gd name="connsiteY2" fmla="*/ 10077 h 148453"/>
                    <a:gd name="connsiteX3" fmla="*/ 109409 w 115973"/>
                    <a:gd name="connsiteY3" fmla="*/ 50038 h 148453"/>
                    <a:gd name="connsiteX4" fmla="*/ 52412 w 115973"/>
                    <a:gd name="connsiteY4" fmla="*/ 148454 h 1484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15973" h="148453">
                      <a:moveTo>
                        <a:pt x="52412" y="148454"/>
                      </a:moveTo>
                      <a:cubicBezTo>
                        <a:pt x="42565" y="121050"/>
                        <a:pt x="24539" y="71451"/>
                        <a:pt x="17974" y="57905"/>
                      </a:cubicBezTo>
                      <a:cubicBezTo>
                        <a:pt x="10442" y="42585"/>
                        <a:pt x="4422" y="26566"/>
                        <a:pt x="0" y="10077"/>
                      </a:cubicBezTo>
                      <a:cubicBezTo>
                        <a:pt x="37147" y="-14097"/>
                        <a:pt x="89143" y="7576"/>
                        <a:pt x="109409" y="50038"/>
                      </a:cubicBezTo>
                      <a:cubicBezTo>
                        <a:pt x="128999" y="91301"/>
                        <a:pt x="103209" y="139858"/>
                        <a:pt x="52412" y="148454"/>
                      </a:cubicBezTo>
                      <a:close/>
                    </a:path>
                  </a:pathLst>
                </a:custGeom>
                <a:solidFill>
                  <a:srgbClr val="F4A789"/>
                </a:solidFill>
                <a:ln w="520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20" name="任意多边形: 形状 919">
                  <a:extLst>
                    <a:ext uri="{FF2B5EF4-FFF2-40B4-BE49-F238E27FC236}">
                      <a16:creationId xmlns:a16="http://schemas.microsoft.com/office/drawing/2014/main" id="{72FCA5ED-775D-C9F7-2D6C-ECE4335F7A66}"/>
                    </a:ext>
                  </a:extLst>
                </p:cNvPr>
                <p:cNvSpPr/>
                <p:nvPr/>
              </p:nvSpPr>
              <p:spPr>
                <a:xfrm>
                  <a:off x="9933879" y="4742054"/>
                  <a:ext cx="69833" cy="114216"/>
                </a:xfrm>
                <a:custGeom>
                  <a:avLst/>
                  <a:gdLst>
                    <a:gd name="connsiteX0" fmla="*/ 61530 w 69833"/>
                    <a:gd name="connsiteY0" fmla="*/ 14 h 114216"/>
                    <a:gd name="connsiteX1" fmla="*/ 69240 w 69833"/>
                    <a:gd name="connsiteY1" fmla="*/ 32576 h 114216"/>
                    <a:gd name="connsiteX2" fmla="*/ 66948 w 69833"/>
                    <a:gd name="connsiteY2" fmla="*/ 114216 h 114216"/>
                    <a:gd name="connsiteX3" fmla="*/ 31885 w 69833"/>
                    <a:gd name="connsiteY3" fmla="*/ 93949 h 114216"/>
                    <a:gd name="connsiteX4" fmla="*/ 0 w 69833"/>
                    <a:gd name="connsiteY4" fmla="*/ 114216 h 114216"/>
                    <a:gd name="connsiteX5" fmla="*/ 34959 w 69833"/>
                    <a:gd name="connsiteY5" fmla="*/ 25647 h 114216"/>
                    <a:gd name="connsiteX6" fmla="*/ 61530 w 69833"/>
                    <a:gd name="connsiteY6" fmla="*/ 14 h 1142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69833" h="114216">
                      <a:moveTo>
                        <a:pt x="61530" y="14"/>
                      </a:moveTo>
                      <a:cubicBezTo>
                        <a:pt x="70699" y="18717"/>
                        <a:pt x="69240" y="22364"/>
                        <a:pt x="69240" y="32576"/>
                      </a:cubicBezTo>
                      <a:cubicBezTo>
                        <a:pt x="69240" y="42787"/>
                        <a:pt x="71585" y="94366"/>
                        <a:pt x="66948" y="114216"/>
                      </a:cubicBezTo>
                      <a:cubicBezTo>
                        <a:pt x="66948" y="114216"/>
                        <a:pt x="44180" y="89938"/>
                        <a:pt x="31885" y="93949"/>
                      </a:cubicBezTo>
                      <a:cubicBezTo>
                        <a:pt x="19590" y="97961"/>
                        <a:pt x="0" y="114216"/>
                        <a:pt x="0" y="114216"/>
                      </a:cubicBezTo>
                      <a:lnTo>
                        <a:pt x="34959" y="25647"/>
                      </a:lnTo>
                      <a:cubicBezTo>
                        <a:pt x="42305" y="6578"/>
                        <a:pt x="52360" y="-351"/>
                        <a:pt x="61530" y="14"/>
                      </a:cubicBezTo>
                      <a:close/>
                    </a:path>
                  </a:pathLst>
                </a:custGeom>
                <a:solidFill>
                  <a:srgbClr val="683F1D"/>
                </a:solidFill>
                <a:ln w="520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21" name="任意多边形: 形状 920">
                  <a:extLst>
                    <a:ext uri="{FF2B5EF4-FFF2-40B4-BE49-F238E27FC236}">
                      <a16:creationId xmlns:a16="http://schemas.microsoft.com/office/drawing/2014/main" id="{AB8E9BEA-C51E-EB33-C04E-5AD3F917F2E3}"/>
                    </a:ext>
                  </a:extLst>
                </p:cNvPr>
                <p:cNvSpPr/>
                <p:nvPr/>
              </p:nvSpPr>
              <p:spPr>
                <a:xfrm>
                  <a:off x="10048133" y="4728221"/>
                  <a:ext cx="139735" cy="199322"/>
                </a:xfrm>
                <a:custGeom>
                  <a:avLst/>
                  <a:gdLst>
                    <a:gd name="connsiteX0" fmla="*/ 139731 w 139735"/>
                    <a:gd name="connsiteY0" fmla="*/ 22860 h 199322"/>
                    <a:gd name="connsiteX1" fmla="*/ 106752 w 139735"/>
                    <a:gd name="connsiteY1" fmla="*/ 2646 h 199322"/>
                    <a:gd name="connsiteX2" fmla="*/ 0 w 139735"/>
                    <a:gd name="connsiteY2" fmla="*/ 140449 h 199322"/>
                    <a:gd name="connsiteX3" fmla="*/ 26050 w 139735"/>
                    <a:gd name="connsiteY3" fmla="*/ 151859 h 199322"/>
                    <a:gd name="connsiteX4" fmla="*/ 60071 w 139735"/>
                    <a:gd name="connsiteY4" fmla="*/ 199322 h 199322"/>
                    <a:gd name="connsiteX5" fmla="*/ 139731 w 139735"/>
                    <a:gd name="connsiteY5" fmla="*/ 22860 h 1993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39735" h="199322">
                      <a:moveTo>
                        <a:pt x="139731" y="22860"/>
                      </a:moveTo>
                      <a:cubicBezTo>
                        <a:pt x="140148" y="12440"/>
                        <a:pt x="111077" y="-7097"/>
                        <a:pt x="106752" y="2646"/>
                      </a:cubicBezTo>
                      <a:cubicBezTo>
                        <a:pt x="82995" y="56413"/>
                        <a:pt x="21361" y="125601"/>
                        <a:pt x="0" y="140449"/>
                      </a:cubicBezTo>
                      <a:cubicBezTo>
                        <a:pt x="9273" y="142732"/>
                        <a:pt x="18084" y="146592"/>
                        <a:pt x="26050" y="151859"/>
                      </a:cubicBezTo>
                      <a:cubicBezTo>
                        <a:pt x="37981" y="160456"/>
                        <a:pt x="60071" y="199322"/>
                        <a:pt x="60071" y="199322"/>
                      </a:cubicBezTo>
                      <a:cubicBezTo>
                        <a:pt x="60071" y="199322"/>
                        <a:pt x="135407" y="128050"/>
                        <a:pt x="139731" y="22860"/>
                      </a:cubicBezTo>
                      <a:close/>
                    </a:path>
                  </a:pathLst>
                </a:custGeom>
                <a:solidFill>
                  <a:srgbClr val="683F1D"/>
                </a:solidFill>
                <a:ln w="520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22" name="任意多边形: 形状 921">
                  <a:extLst>
                    <a:ext uri="{FF2B5EF4-FFF2-40B4-BE49-F238E27FC236}">
                      <a16:creationId xmlns:a16="http://schemas.microsoft.com/office/drawing/2014/main" id="{BAFDFB56-C482-C232-B914-1107D1AB54A2}"/>
                    </a:ext>
                  </a:extLst>
                </p:cNvPr>
                <p:cNvSpPr/>
                <p:nvPr/>
              </p:nvSpPr>
              <p:spPr>
                <a:xfrm>
                  <a:off x="9995356" y="4903629"/>
                  <a:ext cx="34177" cy="34177"/>
                </a:xfrm>
                <a:custGeom>
                  <a:avLst/>
                  <a:gdLst>
                    <a:gd name="connsiteX0" fmla="*/ 0 w 34177"/>
                    <a:gd name="connsiteY0" fmla="*/ 17089 h 34177"/>
                    <a:gd name="connsiteX1" fmla="*/ 17089 w 34177"/>
                    <a:gd name="connsiteY1" fmla="*/ 34177 h 34177"/>
                    <a:gd name="connsiteX2" fmla="*/ 34178 w 34177"/>
                    <a:gd name="connsiteY2" fmla="*/ 17089 h 34177"/>
                    <a:gd name="connsiteX3" fmla="*/ 17089 w 34177"/>
                    <a:gd name="connsiteY3" fmla="*/ 0 h 34177"/>
                    <a:gd name="connsiteX4" fmla="*/ 0 w 34177"/>
                    <a:gd name="connsiteY4" fmla="*/ 17089 h 341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4177" h="34177">
                      <a:moveTo>
                        <a:pt x="0" y="17089"/>
                      </a:moveTo>
                      <a:cubicBezTo>
                        <a:pt x="0" y="26527"/>
                        <a:pt x="7651" y="34177"/>
                        <a:pt x="17089" y="34177"/>
                      </a:cubicBezTo>
                      <a:cubicBezTo>
                        <a:pt x="26527" y="34177"/>
                        <a:pt x="34178" y="26527"/>
                        <a:pt x="34178" y="17089"/>
                      </a:cubicBezTo>
                      <a:cubicBezTo>
                        <a:pt x="34178" y="7651"/>
                        <a:pt x="26527" y="0"/>
                        <a:pt x="17089" y="0"/>
                      </a:cubicBezTo>
                      <a:cubicBezTo>
                        <a:pt x="7651" y="0"/>
                        <a:pt x="0" y="7651"/>
                        <a:pt x="0" y="1708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520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23" name="任意多边形: 形状 922">
                  <a:extLst>
                    <a:ext uri="{FF2B5EF4-FFF2-40B4-BE49-F238E27FC236}">
                      <a16:creationId xmlns:a16="http://schemas.microsoft.com/office/drawing/2014/main" id="{9F02D144-C654-664F-FE97-FBBD4358B8DD}"/>
                    </a:ext>
                  </a:extLst>
                </p:cNvPr>
                <p:cNvSpPr/>
                <p:nvPr/>
              </p:nvSpPr>
              <p:spPr>
                <a:xfrm>
                  <a:off x="9986603" y="4966617"/>
                  <a:ext cx="34281" cy="34281"/>
                </a:xfrm>
                <a:custGeom>
                  <a:avLst/>
                  <a:gdLst>
                    <a:gd name="connsiteX0" fmla="*/ 0 w 34281"/>
                    <a:gd name="connsiteY0" fmla="*/ 17089 h 34281"/>
                    <a:gd name="connsiteX1" fmla="*/ 17089 w 34281"/>
                    <a:gd name="connsiteY1" fmla="*/ 34282 h 34281"/>
                    <a:gd name="connsiteX2" fmla="*/ 34281 w 34281"/>
                    <a:gd name="connsiteY2" fmla="*/ 17193 h 34281"/>
                    <a:gd name="connsiteX3" fmla="*/ 17193 w 34281"/>
                    <a:gd name="connsiteY3" fmla="*/ 0 h 34281"/>
                    <a:gd name="connsiteX4" fmla="*/ 17141 w 34281"/>
                    <a:gd name="connsiteY4" fmla="*/ 0 h 34281"/>
                    <a:gd name="connsiteX5" fmla="*/ 0 w 34281"/>
                    <a:gd name="connsiteY5" fmla="*/ 17037 h 34281"/>
                    <a:gd name="connsiteX6" fmla="*/ 0 w 34281"/>
                    <a:gd name="connsiteY6" fmla="*/ 17089 h 342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34281" h="34281">
                      <a:moveTo>
                        <a:pt x="0" y="17089"/>
                      </a:moveTo>
                      <a:cubicBezTo>
                        <a:pt x="-29" y="26555"/>
                        <a:pt x="7622" y="34253"/>
                        <a:pt x="17089" y="34282"/>
                      </a:cubicBezTo>
                      <a:cubicBezTo>
                        <a:pt x="26555" y="34310"/>
                        <a:pt x="34253" y="26660"/>
                        <a:pt x="34281" y="17193"/>
                      </a:cubicBezTo>
                      <a:cubicBezTo>
                        <a:pt x="34310" y="7726"/>
                        <a:pt x="26660" y="29"/>
                        <a:pt x="17193" y="0"/>
                      </a:cubicBezTo>
                      <a:cubicBezTo>
                        <a:pt x="17175" y="0"/>
                        <a:pt x="17158" y="0"/>
                        <a:pt x="17141" y="0"/>
                      </a:cubicBezTo>
                      <a:cubicBezTo>
                        <a:pt x="7703" y="-29"/>
                        <a:pt x="29" y="7599"/>
                        <a:pt x="0" y="17037"/>
                      </a:cubicBezTo>
                      <a:cubicBezTo>
                        <a:pt x="0" y="17054"/>
                        <a:pt x="0" y="17071"/>
                        <a:pt x="0" y="1708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520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24" name="任意多边形: 形状 923">
                  <a:extLst>
                    <a:ext uri="{FF2B5EF4-FFF2-40B4-BE49-F238E27FC236}">
                      <a16:creationId xmlns:a16="http://schemas.microsoft.com/office/drawing/2014/main" id="{EAFD2481-1271-AAFB-AC60-71B384B79BD7}"/>
                    </a:ext>
                  </a:extLst>
                </p:cNvPr>
                <p:cNvSpPr/>
                <p:nvPr/>
              </p:nvSpPr>
              <p:spPr>
                <a:xfrm>
                  <a:off x="10121125" y="5485239"/>
                  <a:ext cx="252054" cy="199207"/>
                </a:xfrm>
                <a:custGeom>
                  <a:avLst/>
                  <a:gdLst>
                    <a:gd name="connsiteX0" fmla="*/ 250912 w 252054"/>
                    <a:gd name="connsiteY0" fmla="*/ 199208 h 199207"/>
                    <a:gd name="connsiteX1" fmla="*/ 0 w 252054"/>
                    <a:gd name="connsiteY1" fmla="*/ 145128 h 199207"/>
                    <a:gd name="connsiteX2" fmla="*/ 8909 w 252054"/>
                    <a:gd name="connsiteY2" fmla="*/ 127831 h 199207"/>
                    <a:gd name="connsiteX3" fmla="*/ 218089 w 252054"/>
                    <a:gd name="connsiteY3" fmla="*/ 8627 h 199207"/>
                    <a:gd name="connsiteX4" fmla="*/ 218089 w 252054"/>
                    <a:gd name="connsiteY4" fmla="*/ 133666 h 199207"/>
                    <a:gd name="connsiteX5" fmla="*/ 250912 w 252054"/>
                    <a:gd name="connsiteY5" fmla="*/ 199208 h 1992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52054" h="199207">
                      <a:moveTo>
                        <a:pt x="250912" y="199208"/>
                      </a:moveTo>
                      <a:cubicBezTo>
                        <a:pt x="173336" y="179202"/>
                        <a:pt x="89403" y="161279"/>
                        <a:pt x="0" y="145128"/>
                      </a:cubicBezTo>
                      <a:cubicBezTo>
                        <a:pt x="2056" y="138936"/>
                        <a:pt x="5061" y="133101"/>
                        <a:pt x="8909" y="127831"/>
                      </a:cubicBezTo>
                      <a:cubicBezTo>
                        <a:pt x="59810" y="54371"/>
                        <a:pt x="98104" y="-26957"/>
                        <a:pt x="218089" y="8627"/>
                      </a:cubicBezTo>
                      <a:cubicBezTo>
                        <a:pt x="266855" y="23111"/>
                        <a:pt x="241951" y="105012"/>
                        <a:pt x="218089" y="133666"/>
                      </a:cubicBezTo>
                      <a:cubicBezTo>
                        <a:pt x="193238" y="163155"/>
                        <a:pt x="261593" y="163936"/>
                        <a:pt x="250912" y="199208"/>
                      </a:cubicBezTo>
                      <a:close/>
                    </a:path>
                  </a:pathLst>
                </a:custGeom>
                <a:solidFill>
                  <a:srgbClr val="93BEE5"/>
                </a:solidFill>
                <a:ln w="520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857" name="图形 236">
                <a:extLst>
                  <a:ext uri="{FF2B5EF4-FFF2-40B4-BE49-F238E27FC236}">
                    <a16:creationId xmlns:a16="http://schemas.microsoft.com/office/drawing/2014/main" id="{3061F43C-A281-81BC-DEC3-BB3E4EB207F9}"/>
                  </a:ext>
                </a:extLst>
              </p:cNvPr>
              <p:cNvGrpSpPr/>
              <p:nvPr/>
            </p:nvGrpSpPr>
            <p:grpSpPr>
              <a:xfrm>
                <a:off x="9331783" y="4839318"/>
                <a:ext cx="491721" cy="760895"/>
                <a:chOff x="9331783" y="4839318"/>
                <a:chExt cx="491721" cy="760895"/>
              </a:xfrm>
            </p:grpSpPr>
            <p:sp>
              <p:nvSpPr>
                <p:cNvPr id="904" name="任意多边形: 形状 903">
                  <a:extLst>
                    <a:ext uri="{FF2B5EF4-FFF2-40B4-BE49-F238E27FC236}">
                      <a16:creationId xmlns:a16="http://schemas.microsoft.com/office/drawing/2014/main" id="{FE82FA6A-E37D-2141-473E-7EDD2A7AADCE}"/>
                    </a:ext>
                  </a:extLst>
                </p:cNvPr>
                <p:cNvSpPr/>
                <p:nvPr/>
              </p:nvSpPr>
              <p:spPr>
                <a:xfrm>
                  <a:off x="9477902" y="4948122"/>
                  <a:ext cx="345603" cy="652090"/>
                </a:xfrm>
                <a:custGeom>
                  <a:avLst/>
                  <a:gdLst>
                    <a:gd name="connsiteX0" fmla="*/ 214338 w 345603"/>
                    <a:gd name="connsiteY0" fmla="*/ 650257 h 652090"/>
                    <a:gd name="connsiteX1" fmla="*/ 56268 w 345603"/>
                    <a:gd name="connsiteY1" fmla="*/ 385017 h 652090"/>
                    <a:gd name="connsiteX2" fmla="*/ 6773 w 345603"/>
                    <a:gd name="connsiteY2" fmla="*/ 86121 h 652090"/>
                    <a:gd name="connsiteX3" fmla="*/ 0 w 345603"/>
                    <a:gd name="connsiteY3" fmla="*/ 42461 h 652090"/>
                    <a:gd name="connsiteX4" fmla="*/ 111598 w 345603"/>
                    <a:gd name="connsiteY4" fmla="*/ 0 h 652090"/>
                    <a:gd name="connsiteX5" fmla="*/ 127696 w 345603"/>
                    <a:gd name="connsiteY5" fmla="*/ 35063 h 652090"/>
                    <a:gd name="connsiteX6" fmla="*/ 337293 w 345603"/>
                    <a:gd name="connsiteY6" fmla="*/ 465980 h 652090"/>
                    <a:gd name="connsiteX7" fmla="*/ 214338 w 345603"/>
                    <a:gd name="connsiteY7" fmla="*/ 650257 h 6520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345603" h="652090">
                      <a:moveTo>
                        <a:pt x="214338" y="650257"/>
                      </a:moveTo>
                      <a:cubicBezTo>
                        <a:pt x="104929" y="632855"/>
                        <a:pt x="73044" y="468949"/>
                        <a:pt x="56268" y="385017"/>
                      </a:cubicBezTo>
                      <a:cubicBezTo>
                        <a:pt x="43816" y="322497"/>
                        <a:pt x="18756" y="163541"/>
                        <a:pt x="6773" y="86121"/>
                      </a:cubicBezTo>
                      <a:cubicBezTo>
                        <a:pt x="2605" y="59446"/>
                        <a:pt x="0" y="42461"/>
                        <a:pt x="0" y="42461"/>
                      </a:cubicBezTo>
                      <a:cubicBezTo>
                        <a:pt x="0" y="42461"/>
                        <a:pt x="55330" y="52308"/>
                        <a:pt x="111598" y="0"/>
                      </a:cubicBezTo>
                      <a:cubicBezTo>
                        <a:pt x="115036" y="8597"/>
                        <a:pt x="120611" y="20527"/>
                        <a:pt x="127696" y="35063"/>
                      </a:cubicBezTo>
                      <a:cubicBezTo>
                        <a:pt x="179015" y="140826"/>
                        <a:pt x="312703" y="383454"/>
                        <a:pt x="337293" y="465980"/>
                      </a:cubicBezTo>
                      <a:cubicBezTo>
                        <a:pt x="365219" y="559864"/>
                        <a:pt x="322393" y="667502"/>
                        <a:pt x="214338" y="650257"/>
                      </a:cubicBezTo>
                      <a:close/>
                    </a:path>
                  </a:pathLst>
                </a:custGeom>
                <a:solidFill>
                  <a:srgbClr val="A7CAF0"/>
                </a:solidFill>
                <a:ln w="520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05" name="任意多边形: 形状 904">
                  <a:extLst>
                    <a:ext uri="{FF2B5EF4-FFF2-40B4-BE49-F238E27FC236}">
                      <a16:creationId xmlns:a16="http://schemas.microsoft.com/office/drawing/2014/main" id="{4ADA125C-2A1F-9BDE-A7E7-9462DAD45720}"/>
                    </a:ext>
                  </a:extLst>
                </p:cNvPr>
                <p:cNvSpPr/>
                <p:nvPr/>
              </p:nvSpPr>
              <p:spPr>
                <a:xfrm>
                  <a:off x="9477902" y="4990479"/>
                  <a:ext cx="56267" cy="342659"/>
                </a:xfrm>
                <a:custGeom>
                  <a:avLst/>
                  <a:gdLst>
                    <a:gd name="connsiteX0" fmla="*/ 56268 w 56267"/>
                    <a:gd name="connsiteY0" fmla="*/ 342660 h 342659"/>
                    <a:gd name="connsiteX1" fmla="*/ 33240 w 56267"/>
                    <a:gd name="connsiteY1" fmla="*/ 210379 h 342659"/>
                    <a:gd name="connsiteX2" fmla="*/ 6773 w 56267"/>
                    <a:gd name="connsiteY2" fmla="*/ 43660 h 342659"/>
                    <a:gd name="connsiteX3" fmla="*/ 0 w 56267"/>
                    <a:gd name="connsiteY3" fmla="*/ 0 h 3426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56267" h="342659">
                      <a:moveTo>
                        <a:pt x="56268" y="342660"/>
                      </a:moveTo>
                      <a:cubicBezTo>
                        <a:pt x="50485" y="313536"/>
                        <a:pt x="41941" y="263416"/>
                        <a:pt x="33240" y="210379"/>
                      </a:cubicBezTo>
                      <a:cubicBezTo>
                        <a:pt x="23289" y="149630"/>
                        <a:pt x="13181" y="85079"/>
                        <a:pt x="6773" y="43660"/>
                      </a:cubicBezTo>
                      <a:cubicBezTo>
                        <a:pt x="2605" y="16985"/>
                        <a:pt x="0" y="0"/>
                        <a:pt x="0" y="0"/>
                      </a:cubicBezTo>
                    </a:path>
                  </a:pathLst>
                </a:custGeom>
                <a:noFill/>
                <a:ln w="3902" cap="rnd">
                  <a:solidFill>
                    <a:srgbClr val="83ADDF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06" name="任意多边形: 形状 905">
                  <a:extLst>
                    <a:ext uri="{FF2B5EF4-FFF2-40B4-BE49-F238E27FC236}">
                      <a16:creationId xmlns:a16="http://schemas.microsoft.com/office/drawing/2014/main" id="{1CF796FE-CAFA-A176-DF9E-B52CDC3E8122}"/>
                    </a:ext>
                  </a:extLst>
                </p:cNvPr>
                <p:cNvSpPr/>
                <p:nvPr/>
              </p:nvSpPr>
              <p:spPr>
                <a:xfrm>
                  <a:off x="9331783" y="4839318"/>
                  <a:ext cx="257739" cy="168489"/>
                </a:xfrm>
                <a:custGeom>
                  <a:avLst/>
                  <a:gdLst>
                    <a:gd name="connsiteX0" fmla="*/ 257716 w 257739"/>
                    <a:gd name="connsiteY0" fmla="*/ 108804 h 168489"/>
                    <a:gd name="connsiteX1" fmla="*/ 182068 w 257739"/>
                    <a:gd name="connsiteY1" fmla="*/ 10336 h 168489"/>
                    <a:gd name="connsiteX2" fmla="*/ 138668 w 257739"/>
                    <a:gd name="connsiteY2" fmla="*/ 3146 h 168489"/>
                    <a:gd name="connsiteX3" fmla="*/ 40565 w 257739"/>
                    <a:gd name="connsiteY3" fmla="*/ 5178 h 168489"/>
                    <a:gd name="connsiteX4" fmla="*/ 9044 w 257739"/>
                    <a:gd name="connsiteY4" fmla="*/ 40814 h 168489"/>
                    <a:gd name="connsiteX5" fmla="*/ 78285 w 257739"/>
                    <a:gd name="connsiteY5" fmla="*/ 32062 h 168489"/>
                    <a:gd name="connsiteX6" fmla="*/ 56820 w 257739"/>
                    <a:gd name="connsiteY6" fmla="*/ 57486 h 168489"/>
                    <a:gd name="connsiteX7" fmla="*/ 41971 w 257739"/>
                    <a:gd name="connsiteY7" fmla="*/ 78951 h 168489"/>
                    <a:gd name="connsiteX8" fmla="*/ 29728 w 257739"/>
                    <a:gd name="connsiteY8" fmla="*/ 86766 h 168489"/>
                    <a:gd name="connsiteX9" fmla="*/ 58018 w 257739"/>
                    <a:gd name="connsiteY9" fmla="*/ 129696 h 168489"/>
                    <a:gd name="connsiteX10" fmla="*/ 73127 w 257739"/>
                    <a:gd name="connsiteY10" fmla="*/ 118391 h 168489"/>
                    <a:gd name="connsiteX11" fmla="*/ 146067 w 257739"/>
                    <a:gd name="connsiteY11" fmla="*/ 151266 h 168489"/>
                    <a:gd name="connsiteX12" fmla="*/ 156486 w 257739"/>
                    <a:gd name="connsiteY12" fmla="*/ 168406 h 168489"/>
                    <a:gd name="connsiteX13" fmla="*/ 257716 w 257739"/>
                    <a:gd name="connsiteY13" fmla="*/ 108804 h 1684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257739" h="168489">
                      <a:moveTo>
                        <a:pt x="257716" y="108804"/>
                      </a:moveTo>
                      <a:cubicBezTo>
                        <a:pt x="244743" y="82755"/>
                        <a:pt x="212598" y="33208"/>
                        <a:pt x="182068" y="10336"/>
                      </a:cubicBezTo>
                      <a:cubicBezTo>
                        <a:pt x="165708" y="-1855"/>
                        <a:pt x="145598" y="-1751"/>
                        <a:pt x="138668" y="3146"/>
                      </a:cubicBezTo>
                      <a:cubicBezTo>
                        <a:pt x="138668" y="3146"/>
                        <a:pt x="82922" y="-5138"/>
                        <a:pt x="40565" y="5178"/>
                      </a:cubicBezTo>
                      <a:cubicBezTo>
                        <a:pt x="-1792" y="15494"/>
                        <a:pt x="-8513" y="38783"/>
                        <a:pt x="9044" y="40814"/>
                      </a:cubicBezTo>
                      <a:cubicBezTo>
                        <a:pt x="26602" y="42846"/>
                        <a:pt x="56559" y="32583"/>
                        <a:pt x="78285" y="32062"/>
                      </a:cubicBezTo>
                      <a:cubicBezTo>
                        <a:pt x="78285" y="32062"/>
                        <a:pt x="56351" y="37272"/>
                        <a:pt x="56820" y="57486"/>
                      </a:cubicBezTo>
                      <a:cubicBezTo>
                        <a:pt x="51610" y="54412"/>
                        <a:pt x="39366" y="62436"/>
                        <a:pt x="41971" y="78951"/>
                      </a:cubicBezTo>
                      <a:cubicBezTo>
                        <a:pt x="41971" y="78951"/>
                        <a:pt x="33219" y="69782"/>
                        <a:pt x="29728" y="86766"/>
                      </a:cubicBezTo>
                      <a:cubicBezTo>
                        <a:pt x="26237" y="103751"/>
                        <a:pt x="41034" y="128759"/>
                        <a:pt x="58018" y="129696"/>
                      </a:cubicBezTo>
                      <a:cubicBezTo>
                        <a:pt x="75003" y="130634"/>
                        <a:pt x="73127" y="118391"/>
                        <a:pt x="73127" y="118391"/>
                      </a:cubicBezTo>
                      <a:cubicBezTo>
                        <a:pt x="73127" y="118391"/>
                        <a:pt x="86986" y="143815"/>
                        <a:pt x="146067" y="151266"/>
                      </a:cubicBezTo>
                      <a:cubicBezTo>
                        <a:pt x="146067" y="151266"/>
                        <a:pt x="156486" y="169344"/>
                        <a:pt x="156486" y="168406"/>
                      </a:cubicBezTo>
                      <a:cubicBezTo>
                        <a:pt x="156486" y="167469"/>
                        <a:pt x="259488" y="177993"/>
                        <a:pt x="257716" y="108804"/>
                      </a:cubicBezTo>
                      <a:close/>
                    </a:path>
                  </a:pathLst>
                </a:custGeom>
                <a:solidFill>
                  <a:srgbClr val="FEBD9D"/>
                </a:solidFill>
                <a:ln w="520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07" name="任意多边形: 形状 906">
                  <a:extLst>
                    <a:ext uri="{FF2B5EF4-FFF2-40B4-BE49-F238E27FC236}">
                      <a16:creationId xmlns:a16="http://schemas.microsoft.com/office/drawing/2014/main" id="{8BD1CE9F-5A2D-BEE2-ED5D-B2EAB486A217}"/>
                    </a:ext>
                  </a:extLst>
                </p:cNvPr>
                <p:cNvSpPr/>
                <p:nvPr/>
              </p:nvSpPr>
              <p:spPr>
                <a:xfrm>
                  <a:off x="9331783" y="4839318"/>
                  <a:ext cx="182067" cy="129747"/>
                </a:xfrm>
                <a:custGeom>
                  <a:avLst/>
                  <a:gdLst>
                    <a:gd name="connsiteX0" fmla="*/ 182068 w 182067"/>
                    <a:gd name="connsiteY0" fmla="*/ 10336 h 129747"/>
                    <a:gd name="connsiteX1" fmla="*/ 138668 w 182067"/>
                    <a:gd name="connsiteY1" fmla="*/ 3146 h 129747"/>
                    <a:gd name="connsiteX2" fmla="*/ 40565 w 182067"/>
                    <a:gd name="connsiteY2" fmla="*/ 5178 h 129747"/>
                    <a:gd name="connsiteX3" fmla="*/ 9044 w 182067"/>
                    <a:gd name="connsiteY3" fmla="*/ 40814 h 129747"/>
                    <a:gd name="connsiteX4" fmla="*/ 78285 w 182067"/>
                    <a:gd name="connsiteY4" fmla="*/ 32062 h 129747"/>
                    <a:gd name="connsiteX5" fmla="*/ 56820 w 182067"/>
                    <a:gd name="connsiteY5" fmla="*/ 57486 h 129747"/>
                    <a:gd name="connsiteX6" fmla="*/ 41971 w 182067"/>
                    <a:gd name="connsiteY6" fmla="*/ 78951 h 129747"/>
                    <a:gd name="connsiteX7" fmla="*/ 29728 w 182067"/>
                    <a:gd name="connsiteY7" fmla="*/ 86766 h 129747"/>
                    <a:gd name="connsiteX8" fmla="*/ 58018 w 182067"/>
                    <a:gd name="connsiteY8" fmla="*/ 129696 h 129747"/>
                    <a:gd name="connsiteX9" fmla="*/ 73127 w 182067"/>
                    <a:gd name="connsiteY9" fmla="*/ 118391 h 1297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82067" h="129747">
                      <a:moveTo>
                        <a:pt x="182068" y="10336"/>
                      </a:moveTo>
                      <a:cubicBezTo>
                        <a:pt x="165708" y="-1855"/>
                        <a:pt x="145598" y="-1751"/>
                        <a:pt x="138668" y="3146"/>
                      </a:cubicBezTo>
                      <a:cubicBezTo>
                        <a:pt x="138668" y="3146"/>
                        <a:pt x="82922" y="-5138"/>
                        <a:pt x="40565" y="5178"/>
                      </a:cubicBezTo>
                      <a:cubicBezTo>
                        <a:pt x="-1792" y="15494"/>
                        <a:pt x="-8513" y="38783"/>
                        <a:pt x="9044" y="40814"/>
                      </a:cubicBezTo>
                      <a:cubicBezTo>
                        <a:pt x="26602" y="42846"/>
                        <a:pt x="56559" y="32583"/>
                        <a:pt x="78285" y="32062"/>
                      </a:cubicBezTo>
                      <a:cubicBezTo>
                        <a:pt x="78285" y="32062"/>
                        <a:pt x="56351" y="37272"/>
                        <a:pt x="56820" y="57486"/>
                      </a:cubicBezTo>
                      <a:cubicBezTo>
                        <a:pt x="51610" y="54412"/>
                        <a:pt x="39366" y="62436"/>
                        <a:pt x="41971" y="78951"/>
                      </a:cubicBezTo>
                      <a:cubicBezTo>
                        <a:pt x="41971" y="78951"/>
                        <a:pt x="33219" y="69782"/>
                        <a:pt x="29728" y="86766"/>
                      </a:cubicBezTo>
                      <a:cubicBezTo>
                        <a:pt x="26237" y="103751"/>
                        <a:pt x="41034" y="128759"/>
                        <a:pt x="58018" y="129696"/>
                      </a:cubicBezTo>
                      <a:cubicBezTo>
                        <a:pt x="75003" y="130634"/>
                        <a:pt x="73127" y="118391"/>
                        <a:pt x="73127" y="118391"/>
                      </a:cubicBezTo>
                    </a:path>
                  </a:pathLst>
                </a:custGeom>
                <a:noFill/>
                <a:ln w="3902" cap="rnd">
                  <a:solidFill>
                    <a:srgbClr val="EF8A66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08" name="任意多边形: 形状 907">
                  <a:extLst>
                    <a:ext uri="{FF2B5EF4-FFF2-40B4-BE49-F238E27FC236}">
                      <a16:creationId xmlns:a16="http://schemas.microsoft.com/office/drawing/2014/main" id="{E2B355F0-95B0-D252-D5B2-F7D36A0EE5AB}"/>
                    </a:ext>
                  </a:extLst>
                </p:cNvPr>
                <p:cNvSpPr/>
                <p:nvPr/>
              </p:nvSpPr>
              <p:spPr>
                <a:xfrm>
                  <a:off x="9410277" y="4870535"/>
                  <a:ext cx="31259" cy="844"/>
                </a:xfrm>
                <a:custGeom>
                  <a:avLst/>
                  <a:gdLst>
                    <a:gd name="connsiteX0" fmla="*/ 0 w 31259"/>
                    <a:gd name="connsiteY0" fmla="*/ 845 h 844"/>
                    <a:gd name="connsiteX1" fmla="*/ 31260 w 31259"/>
                    <a:gd name="connsiteY1" fmla="*/ 845 h 8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31259" h="844">
                      <a:moveTo>
                        <a:pt x="0" y="845"/>
                      </a:moveTo>
                      <a:cubicBezTo>
                        <a:pt x="10389" y="-282"/>
                        <a:pt x="20870" y="-282"/>
                        <a:pt x="31260" y="845"/>
                      </a:cubicBezTo>
                    </a:path>
                  </a:pathLst>
                </a:custGeom>
                <a:noFill/>
                <a:ln w="3902" cap="rnd">
                  <a:solidFill>
                    <a:srgbClr val="EF8A66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09" name="任意多边形: 形状 908">
                  <a:extLst>
                    <a:ext uri="{FF2B5EF4-FFF2-40B4-BE49-F238E27FC236}">
                      <a16:creationId xmlns:a16="http://schemas.microsoft.com/office/drawing/2014/main" id="{889B656D-B218-8718-6648-C6A8EDDCB782}"/>
                    </a:ext>
                  </a:extLst>
                </p:cNvPr>
                <p:cNvSpPr/>
                <p:nvPr/>
              </p:nvSpPr>
              <p:spPr>
                <a:xfrm>
                  <a:off x="9373807" y="4913372"/>
                  <a:ext cx="69564" cy="45832"/>
                </a:xfrm>
                <a:custGeom>
                  <a:avLst/>
                  <a:gdLst>
                    <a:gd name="connsiteX0" fmla="*/ 0 w 69564"/>
                    <a:gd name="connsiteY0" fmla="*/ 4897 h 45832"/>
                    <a:gd name="connsiteX1" fmla="*/ 31260 w 69564"/>
                    <a:gd name="connsiteY1" fmla="*/ 44337 h 45832"/>
                    <a:gd name="connsiteX2" fmla="*/ 62832 w 69564"/>
                    <a:gd name="connsiteY2" fmla="*/ 24591 h 45832"/>
                    <a:gd name="connsiteX3" fmla="*/ 60279 w 69564"/>
                    <a:gd name="connsiteY3" fmla="*/ 0 h 458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9564" h="45832">
                      <a:moveTo>
                        <a:pt x="0" y="4897"/>
                      </a:moveTo>
                      <a:cubicBezTo>
                        <a:pt x="7398" y="24018"/>
                        <a:pt x="17193" y="37095"/>
                        <a:pt x="31260" y="44337"/>
                      </a:cubicBezTo>
                      <a:cubicBezTo>
                        <a:pt x="45327" y="51579"/>
                        <a:pt x="63770" y="30478"/>
                        <a:pt x="62832" y="24591"/>
                      </a:cubicBezTo>
                      <a:cubicBezTo>
                        <a:pt x="69918" y="19694"/>
                        <a:pt x="74503" y="8649"/>
                        <a:pt x="60279" y="0"/>
                      </a:cubicBezTo>
                    </a:path>
                  </a:pathLst>
                </a:custGeom>
                <a:noFill/>
                <a:ln w="3902" cap="rnd">
                  <a:solidFill>
                    <a:srgbClr val="EF8A66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10" name="任意多边形: 形状 909">
                  <a:extLst>
                    <a:ext uri="{FF2B5EF4-FFF2-40B4-BE49-F238E27FC236}">
                      <a16:creationId xmlns:a16="http://schemas.microsoft.com/office/drawing/2014/main" id="{461400B7-13C5-A9F7-2925-F75713921188}"/>
                    </a:ext>
                  </a:extLst>
                </p:cNvPr>
                <p:cNvSpPr/>
                <p:nvPr/>
              </p:nvSpPr>
              <p:spPr>
                <a:xfrm>
                  <a:off x="9388603" y="4896804"/>
                  <a:ext cx="47879" cy="41802"/>
                </a:xfrm>
                <a:custGeom>
                  <a:avLst/>
                  <a:gdLst>
                    <a:gd name="connsiteX0" fmla="*/ 0 w 47879"/>
                    <a:gd name="connsiteY0" fmla="*/ 0 h 41802"/>
                    <a:gd name="connsiteX1" fmla="*/ 47880 w 47879"/>
                    <a:gd name="connsiteY1" fmla="*/ 41159 h 418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7879" h="41802">
                      <a:moveTo>
                        <a:pt x="0" y="0"/>
                      </a:moveTo>
                      <a:cubicBezTo>
                        <a:pt x="3907" y="20475"/>
                        <a:pt x="17245" y="46212"/>
                        <a:pt x="47880" y="41159"/>
                      </a:cubicBezTo>
                    </a:path>
                  </a:pathLst>
                </a:custGeom>
                <a:noFill/>
                <a:ln w="3902" cap="rnd">
                  <a:solidFill>
                    <a:srgbClr val="EF8A66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11" name="任意多边形: 形状 910">
                  <a:extLst>
                    <a:ext uri="{FF2B5EF4-FFF2-40B4-BE49-F238E27FC236}">
                      <a16:creationId xmlns:a16="http://schemas.microsoft.com/office/drawing/2014/main" id="{C35297EF-4011-6479-05AA-7F5ABB2858B9}"/>
                    </a:ext>
                  </a:extLst>
                </p:cNvPr>
                <p:cNvSpPr/>
                <p:nvPr/>
              </p:nvSpPr>
              <p:spPr>
                <a:xfrm>
                  <a:off x="9415362" y="4842464"/>
                  <a:ext cx="105261" cy="98572"/>
                </a:xfrm>
                <a:custGeom>
                  <a:avLst/>
                  <a:gdLst>
                    <a:gd name="connsiteX0" fmla="*/ 105261 w 105261"/>
                    <a:gd name="connsiteY0" fmla="*/ 98573 h 98572"/>
                    <a:gd name="connsiteX1" fmla="*/ 62540 w 105261"/>
                    <a:gd name="connsiteY1" fmla="*/ 45327 h 98572"/>
                    <a:gd name="connsiteX2" fmla="*/ 2260 w 105261"/>
                    <a:gd name="connsiteY2" fmla="*/ 71950 h 98572"/>
                    <a:gd name="connsiteX3" fmla="*/ 55089 w 105261"/>
                    <a:gd name="connsiteY3" fmla="*/ 0 h 985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05261" h="98572">
                      <a:moveTo>
                        <a:pt x="105261" y="98573"/>
                      </a:moveTo>
                      <a:cubicBezTo>
                        <a:pt x="70355" y="82943"/>
                        <a:pt x="64259" y="61530"/>
                        <a:pt x="62540" y="45327"/>
                      </a:cubicBezTo>
                      <a:cubicBezTo>
                        <a:pt x="62540" y="45327"/>
                        <a:pt x="13566" y="81067"/>
                        <a:pt x="2260" y="71950"/>
                      </a:cubicBezTo>
                      <a:cubicBezTo>
                        <a:pt x="-11806" y="60540"/>
                        <a:pt x="43940" y="6512"/>
                        <a:pt x="55089" y="0"/>
                      </a:cubicBezTo>
                    </a:path>
                  </a:pathLst>
                </a:custGeom>
                <a:noFill/>
                <a:ln w="3902" cap="rnd">
                  <a:solidFill>
                    <a:srgbClr val="EF8A66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12" name="任意多边形: 形状 911">
                  <a:extLst>
                    <a:ext uri="{FF2B5EF4-FFF2-40B4-BE49-F238E27FC236}">
                      <a16:creationId xmlns:a16="http://schemas.microsoft.com/office/drawing/2014/main" id="{BBDAA419-5881-9BDC-70CF-2ABC711A6D3F}"/>
                    </a:ext>
                  </a:extLst>
                </p:cNvPr>
                <p:cNvSpPr/>
                <p:nvPr/>
              </p:nvSpPr>
              <p:spPr>
                <a:xfrm>
                  <a:off x="9477902" y="4948122"/>
                  <a:ext cx="127696" cy="86197"/>
                </a:xfrm>
                <a:custGeom>
                  <a:avLst/>
                  <a:gdLst>
                    <a:gd name="connsiteX0" fmla="*/ 127696 w 127696"/>
                    <a:gd name="connsiteY0" fmla="*/ 35063 h 86197"/>
                    <a:gd name="connsiteX1" fmla="*/ 6773 w 127696"/>
                    <a:gd name="connsiteY1" fmla="*/ 86121 h 86197"/>
                    <a:gd name="connsiteX2" fmla="*/ 0 w 127696"/>
                    <a:gd name="connsiteY2" fmla="*/ 42461 h 86197"/>
                    <a:gd name="connsiteX3" fmla="*/ 111598 w 127696"/>
                    <a:gd name="connsiteY3" fmla="*/ 0 h 86197"/>
                    <a:gd name="connsiteX4" fmla="*/ 127696 w 127696"/>
                    <a:gd name="connsiteY4" fmla="*/ 35063 h 861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7696" h="86197">
                      <a:moveTo>
                        <a:pt x="127696" y="35063"/>
                      </a:moveTo>
                      <a:cubicBezTo>
                        <a:pt x="96906" y="63562"/>
                        <a:pt x="59133" y="87736"/>
                        <a:pt x="6773" y="86121"/>
                      </a:cubicBezTo>
                      <a:cubicBezTo>
                        <a:pt x="2605" y="59446"/>
                        <a:pt x="0" y="42461"/>
                        <a:pt x="0" y="42461"/>
                      </a:cubicBezTo>
                      <a:cubicBezTo>
                        <a:pt x="0" y="42461"/>
                        <a:pt x="55330" y="52308"/>
                        <a:pt x="111598" y="0"/>
                      </a:cubicBezTo>
                      <a:cubicBezTo>
                        <a:pt x="115036" y="8544"/>
                        <a:pt x="120611" y="20527"/>
                        <a:pt x="127696" y="35063"/>
                      </a:cubicBezTo>
                      <a:close/>
                    </a:path>
                  </a:pathLst>
                </a:custGeom>
                <a:solidFill>
                  <a:srgbClr val="683F1D"/>
                </a:solidFill>
                <a:ln w="520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13" name="任意多边形: 形状 912">
                  <a:extLst>
                    <a:ext uri="{FF2B5EF4-FFF2-40B4-BE49-F238E27FC236}">
                      <a16:creationId xmlns:a16="http://schemas.microsoft.com/office/drawing/2014/main" id="{26EB0A2B-66FD-352F-0AD5-69D254AEBB14}"/>
                    </a:ext>
                  </a:extLst>
                </p:cNvPr>
                <p:cNvSpPr/>
                <p:nvPr/>
              </p:nvSpPr>
              <p:spPr>
                <a:xfrm>
                  <a:off x="9574808" y="4966513"/>
                  <a:ext cx="19276" cy="19276"/>
                </a:xfrm>
                <a:custGeom>
                  <a:avLst/>
                  <a:gdLst>
                    <a:gd name="connsiteX0" fmla="*/ 0 w 19276"/>
                    <a:gd name="connsiteY0" fmla="*/ 9639 h 19276"/>
                    <a:gd name="connsiteX1" fmla="*/ 9639 w 19276"/>
                    <a:gd name="connsiteY1" fmla="*/ 19277 h 19276"/>
                    <a:gd name="connsiteX2" fmla="*/ 19277 w 19276"/>
                    <a:gd name="connsiteY2" fmla="*/ 9638 h 19276"/>
                    <a:gd name="connsiteX3" fmla="*/ 9638 w 19276"/>
                    <a:gd name="connsiteY3" fmla="*/ 0 h 19276"/>
                    <a:gd name="connsiteX4" fmla="*/ 9586 w 19276"/>
                    <a:gd name="connsiteY4" fmla="*/ 0 h 19276"/>
                    <a:gd name="connsiteX5" fmla="*/ 0 w 19276"/>
                    <a:gd name="connsiteY5" fmla="*/ 9586 h 19276"/>
                    <a:gd name="connsiteX6" fmla="*/ 0 w 19276"/>
                    <a:gd name="connsiteY6" fmla="*/ 9639 h 1927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9276" h="19276">
                      <a:moveTo>
                        <a:pt x="0" y="9639"/>
                      </a:moveTo>
                      <a:cubicBezTo>
                        <a:pt x="0" y="14962"/>
                        <a:pt x="4315" y="19277"/>
                        <a:pt x="9639" y="19277"/>
                      </a:cubicBezTo>
                      <a:cubicBezTo>
                        <a:pt x="14962" y="19277"/>
                        <a:pt x="19277" y="14961"/>
                        <a:pt x="19277" y="9638"/>
                      </a:cubicBezTo>
                      <a:cubicBezTo>
                        <a:pt x="19277" y="4315"/>
                        <a:pt x="14961" y="0"/>
                        <a:pt x="9638" y="0"/>
                      </a:cubicBezTo>
                      <a:cubicBezTo>
                        <a:pt x="9621" y="0"/>
                        <a:pt x="9604" y="0"/>
                        <a:pt x="9586" y="0"/>
                      </a:cubicBezTo>
                      <a:cubicBezTo>
                        <a:pt x="4292" y="0"/>
                        <a:pt x="0" y="4292"/>
                        <a:pt x="0" y="9586"/>
                      </a:cubicBezTo>
                      <a:cubicBezTo>
                        <a:pt x="0" y="9604"/>
                        <a:pt x="0" y="9621"/>
                        <a:pt x="0" y="963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520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858" name="图形 236">
                <a:extLst>
                  <a:ext uri="{FF2B5EF4-FFF2-40B4-BE49-F238E27FC236}">
                    <a16:creationId xmlns:a16="http://schemas.microsoft.com/office/drawing/2014/main" id="{5B29D3DF-19D1-57B9-6BA1-30AA5DC9F17C}"/>
                  </a:ext>
                </a:extLst>
              </p:cNvPr>
              <p:cNvGrpSpPr/>
              <p:nvPr/>
            </p:nvGrpSpPr>
            <p:grpSpPr>
              <a:xfrm>
                <a:off x="10130024" y="4756768"/>
                <a:ext cx="361413" cy="903385"/>
                <a:chOff x="10130024" y="4756768"/>
                <a:chExt cx="361413" cy="903385"/>
              </a:xfrm>
            </p:grpSpPr>
            <p:sp>
              <p:nvSpPr>
                <p:cNvPr id="899" name="任意多边形: 形状 898">
                  <a:extLst>
                    <a:ext uri="{FF2B5EF4-FFF2-40B4-BE49-F238E27FC236}">
                      <a16:creationId xmlns:a16="http://schemas.microsoft.com/office/drawing/2014/main" id="{B2DE9BCE-C1D7-FC44-B032-48E46B82CC56}"/>
                    </a:ext>
                  </a:extLst>
                </p:cNvPr>
                <p:cNvSpPr/>
                <p:nvPr/>
              </p:nvSpPr>
              <p:spPr>
                <a:xfrm>
                  <a:off x="10130024" y="4756768"/>
                  <a:ext cx="361413" cy="903385"/>
                </a:xfrm>
                <a:custGeom>
                  <a:avLst/>
                  <a:gdLst>
                    <a:gd name="connsiteX0" fmla="*/ 309118 w 361413"/>
                    <a:gd name="connsiteY0" fmla="*/ 507286 h 903385"/>
                    <a:gd name="connsiteX1" fmla="*/ 229718 w 361413"/>
                    <a:gd name="connsiteY1" fmla="*/ 755333 h 903385"/>
                    <a:gd name="connsiteX2" fmla="*/ 3345 w 361413"/>
                    <a:gd name="connsiteY2" fmla="*/ 844215 h 903385"/>
                    <a:gd name="connsiteX3" fmla="*/ 110410 w 361413"/>
                    <a:gd name="connsiteY3" fmla="*/ 233919 h 903385"/>
                    <a:gd name="connsiteX4" fmla="*/ 111921 w 361413"/>
                    <a:gd name="connsiteY4" fmla="*/ 223030 h 903385"/>
                    <a:gd name="connsiteX5" fmla="*/ 218517 w 361413"/>
                    <a:gd name="connsiteY5" fmla="*/ 148 h 903385"/>
                    <a:gd name="connsiteX6" fmla="*/ 248787 w 361413"/>
                    <a:gd name="connsiteY6" fmla="*/ 5670 h 903385"/>
                    <a:gd name="connsiteX7" fmla="*/ 250766 w 361413"/>
                    <a:gd name="connsiteY7" fmla="*/ 6400 h 903385"/>
                    <a:gd name="connsiteX8" fmla="*/ 352100 w 361413"/>
                    <a:gd name="connsiteY8" fmla="*/ 160146 h 903385"/>
                    <a:gd name="connsiteX9" fmla="*/ 361165 w 361413"/>
                    <a:gd name="connsiteY9" fmla="*/ 237566 h 903385"/>
                    <a:gd name="connsiteX10" fmla="*/ 309118 w 361413"/>
                    <a:gd name="connsiteY10" fmla="*/ 507286 h 9033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361413" h="903385">
                      <a:moveTo>
                        <a:pt x="309118" y="507286"/>
                      </a:moveTo>
                      <a:cubicBezTo>
                        <a:pt x="280619" y="605911"/>
                        <a:pt x="247640" y="702556"/>
                        <a:pt x="229718" y="755333"/>
                      </a:cubicBezTo>
                      <a:cubicBezTo>
                        <a:pt x="185537" y="885895"/>
                        <a:pt x="22101" y="963732"/>
                        <a:pt x="3345" y="844215"/>
                      </a:cubicBezTo>
                      <a:cubicBezTo>
                        <a:pt x="-18954" y="702087"/>
                        <a:pt x="76284" y="445652"/>
                        <a:pt x="110410" y="233919"/>
                      </a:cubicBezTo>
                      <a:cubicBezTo>
                        <a:pt x="110983" y="230533"/>
                        <a:pt x="111452" y="226885"/>
                        <a:pt x="111921" y="223030"/>
                      </a:cubicBezTo>
                      <a:cubicBezTo>
                        <a:pt x="121194" y="148267"/>
                        <a:pt x="120100" y="-5427"/>
                        <a:pt x="218517" y="148"/>
                      </a:cubicBezTo>
                      <a:cubicBezTo>
                        <a:pt x="228798" y="713"/>
                        <a:pt x="238968" y="2568"/>
                        <a:pt x="248787" y="5670"/>
                      </a:cubicBezTo>
                      <a:lnTo>
                        <a:pt x="250766" y="6400"/>
                      </a:lnTo>
                      <a:cubicBezTo>
                        <a:pt x="307347" y="25885"/>
                        <a:pt x="337981" y="87519"/>
                        <a:pt x="352100" y="160146"/>
                      </a:cubicBezTo>
                      <a:cubicBezTo>
                        <a:pt x="356941" y="185707"/>
                        <a:pt x="359971" y="211578"/>
                        <a:pt x="361165" y="237566"/>
                      </a:cubicBezTo>
                      <a:cubicBezTo>
                        <a:pt x="364187" y="297116"/>
                        <a:pt x="339179" y="403347"/>
                        <a:pt x="309118" y="507286"/>
                      </a:cubicBezTo>
                      <a:close/>
                    </a:path>
                  </a:pathLst>
                </a:custGeom>
                <a:solidFill>
                  <a:srgbClr val="A7CAF0"/>
                </a:solidFill>
                <a:ln w="520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00" name="任意多边形: 形状 899">
                  <a:extLst>
                    <a:ext uri="{FF2B5EF4-FFF2-40B4-BE49-F238E27FC236}">
                      <a16:creationId xmlns:a16="http://schemas.microsoft.com/office/drawing/2014/main" id="{EFB8ED62-F88C-145F-7C76-D76393CCDE3C}"/>
                    </a:ext>
                  </a:extLst>
                </p:cNvPr>
                <p:cNvSpPr/>
                <p:nvPr/>
              </p:nvSpPr>
              <p:spPr>
                <a:xfrm>
                  <a:off x="10241944" y="4756768"/>
                  <a:ext cx="240179" cy="223030"/>
                </a:xfrm>
                <a:custGeom>
                  <a:avLst/>
                  <a:gdLst>
                    <a:gd name="connsiteX0" fmla="*/ 240179 w 240179"/>
                    <a:gd name="connsiteY0" fmla="*/ 160146 h 223030"/>
                    <a:gd name="connsiteX1" fmla="*/ 211942 w 240179"/>
                    <a:gd name="connsiteY1" fmla="*/ 152696 h 223030"/>
                    <a:gd name="connsiteX2" fmla="*/ 0 w 240179"/>
                    <a:gd name="connsiteY2" fmla="*/ 223030 h 223030"/>
                    <a:gd name="connsiteX3" fmla="*/ 106596 w 240179"/>
                    <a:gd name="connsiteY3" fmla="*/ 148 h 223030"/>
                    <a:gd name="connsiteX4" fmla="*/ 136866 w 240179"/>
                    <a:gd name="connsiteY4" fmla="*/ 5670 h 223030"/>
                    <a:gd name="connsiteX5" fmla="*/ 138846 w 240179"/>
                    <a:gd name="connsiteY5" fmla="*/ 6400 h 223030"/>
                    <a:gd name="connsiteX6" fmla="*/ 240179 w 240179"/>
                    <a:gd name="connsiteY6" fmla="*/ 160146 h 22303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40179" h="223030">
                      <a:moveTo>
                        <a:pt x="240179" y="160146"/>
                      </a:moveTo>
                      <a:cubicBezTo>
                        <a:pt x="231043" y="156714"/>
                        <a:pt x="221582" y="154217"/>
                        <a:pt x="211942" y="152696"/>
                      </a:cubicBezTo>
                      <a:cubicBezTo>
                        <a:pt x="141920" y="141390"/>
                        <a:pt x="53558" y="174682"/>
                        <a:pt x="0" y="223030"/>
                      </a:cubicBezTo>
                      <a:cubicBezTo>
                        <a:pt x="9274" y="148267"/>
                        <a:pt x="8180" y="-5427"/>
                        <a:pt x="106596" y="148"/>
                      </a:cubicBezTo>
                      <a:cubicBezTo>
                        <a:pt x="116878" y="713"/>
                        <a:pt x="127047" y="2568"/>
                        <a:pt x="136866" y="5670"/>
                      </a:cubicBezTo>
                      <a:lnTo>
                        <a:pt x="138846" y="6400"/>
                      </a:lnTo>
                      <a:cubicBezTo>
                        <a:pt x="195426" y="25885"/>
                        <a:pt x="225956" y="87519"/>
                        <a:pt x="240179" y="160146"/>
                      </a:cubicBezTo>
                      <a:close/>
                    </a:path>
                  </a:pathLst>
                </a:custGeom>
                <a:solidFill>
                  <a:srgbClr val="C3DCF8"/>
                </a:solidFill>
                <a:ln w="520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01" name="任意多边形: 形状 900">
                  <a:extLst>
                    <a:ext uri="{FF2B5EF4-FFF2-40B4-BE49-F238E27FC236}">
                      <a16:creationId xmlns:a16="http://schemas.microsoft.com/office/drawing/2014/main" id="{0DAD3D97-0953-EFBD-83F3-0EF0E4E98E33}"/>
                    </a:ext>
                  </a:extLst>
                </p:cNvPr>
                <p:cNvSpPr/>
                <p:nvPr/>
              </p:nvSpPr>
              <p:spPr>
                <a:xfrm>
                  <a:off x="10142955" y="5046538"/>
                  <a:ext cx="87423" cy="384235"/>
                </a:xfrm>
                <a:custGeom>
                  <a:avLst/>
                  <a:gdLst>
                    <a:gd name="connsiteX0" fmla="*/ 0 w 87423"/>
                    <a:gd name="connsiteY0" fmla="*/ 384235 h 384235"/>
                    <a:gd name="connsiteX1" fmla="*/ 87423 w 87423"/>
                    <a:gd name="connsiteY1" fmla="*/ 0 h 3842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87423" h="384235">
                      <a:moveTo>
                        <a:pt x="0" y="384235"/>
                      </a:moveTo>
                      <a:cubicBezTo>
                        <a:pt x="20840" y="266907"/>
                        <a:pt x="61999" y="128113"/>
                        <a:pt x="87423" y="0"/>
                      </a:cubicBezTo>
                    </a:path>
                  </a:pathLst>
                </a:custGeom>
                <a:noFill/>
                <a:ln w="3902" cap="rnd">
                  <a:solidFill>
                    <a:srgbClr val="83ADDF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02" name="任意多边形: 形状 901">
                  <a:extLst>
                    <a:ext uri="{FF2B5EF4-FFF2-40B4-BE49-F238E27FC236}">
                      <a16:creationId xmlns:a16="http://schemas.microsoft.com/office/drawing/2014/main" id="{366C16EA-4A8A-1EB8-1D06-53D9249D2230}"/>
                    </a:ext>
                  </a:extLst>
                </p:cNvPr>
                <p:cNvSpPr/>
                <p:nvPr/>
              </p:nvSpPr>
              <p:spPr>
                <a:xfrm>
                  <a:off x="10293210" y="5338349"/>
                  <a:ext cx="123632" cy="274773"/>
                </a:xfrm>
                <a:custGeom>
                  <a:avLst/>
                  <a:gdLst>
                    <a:gd name="connsiteX0" fmla="*/ 123632 w 123632"/>
                    <a:gd name="connsiteY0" fmla="*/ 0 h 274773"/>
                    <a:gd name="connsiteX1" fmla="*/ 66323 w 123632"/>
                    <a:gd name="connsiteY1" fmla="*/ 173752 h 274773"/>
                    <a:gd name="connsiteX2" fmla="*/ 0 w 123632"/>
                    <a:gd name="connsiteY2" fmla="*/ 274774 h 2747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23632" h="274773">
                      <a:moveTo>
                        <a:pt x="123632" y="0"/>
                      </a:moveTo>
                      <a:cubicBezTo>
                        <a:pt x="101594" y="70699"/>
                        <a:pt x="79869" y="134417"/>
                        <a:pt x="66323" y="173752"/>
                      </a:cubicBezTo>
                      <a:cubicBezTo>
                        <a:pt x="52939" y="212407"/>
                        <a:pt x="30146" y="247124"/>
                        <a:pt x="0" y="274774"/>
                      </a:cubicBezTo>
                    </a:path>
                  </a:pathLst>
                </a:custGeom>
                <a:noFill/>
                <a:ln w="3902" cap="rnd">
                  <a:solidFill>
                    <a:srgbClr val="83ADDF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03" name="任意多边形: 形状 902">
                  <a:extLst>
                    <a:ext uri="{FF2B5EF4-FFF2-40B4-BE49-F238E27FC236}">
                      <a16:creationId xmlns:a16="http://schemas.microsoft.com/office/drawing/2014/main" id="{2A5A4CB4-A0C5-40A6-EC52-C3F80901D448}"/>
                    </a:ext>
                  </a:extLst>
                </p:cNvPr>
                <p:cNvSpPr/>
                <p:nvPr/>
              </p:nvSpPr>
              <p:spPr>
                <a:xfrm>
                  <a:off x="10230326" y="4976673"/>
                  <a:ext cx="48035" cy="69865"/>
                </a:xfrm>
                <a:custGeom>
                  <a:avLst/>
                  <a:gdLst>
                    <a:gd name="connsiteX0" fmla="*/ 0 w 48035"/>
                    <a:gd name="connsiteY0" fmla="*/ 69866 h 69865"/>
                    <a:gd name="connsiteX1" fmla="*/ 48036 w 48035"/>
                    <a:gd name="connsiteY1" fmla="*/ 0 h 698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8035" h="69865">
                      <a:moveTo>
                        <a:pt x="0" y="69866"/>
                      </a:moveTo>
                      <a:cubicBezTo>
                        <a:pt x="10420" y="28811"/>
                        <a:pt x="33656" y="2136"/>
                        <a:pt x="48036" y="0"/>
                      </a:cubicBezTo>
                    </a:path>
                  </a:pathLst>
                </a:custGeom>
                <a:noFill/>
                <a:ln w="3902" cap="rnd">
                  <a:solidFill>
                    <a:srgbClr val="83ADDF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859" name="图形 236">
                <a:extLst>
                  <a:ext uri="{FF2B5EF4-FFF2-40B4-BE49-F238E27FC236}">
                    <a16:creationId xmlns:a16="http://schemas.microsoft.com/office/drawing/2014/main" id="{87A24499-7362-242B-448E-C2F371C403DD}"/>
                  </a:ext>
                </a:extLst>
              </p:cNvPr>
              <p:cNvGrpSpPr/>
              <p:nvPr/>
            </p:nvGrpSpPr>
            <p:grpSpPr>
              <a:xfrm>
                <a:off x="9248090" y="4983706"/>
                <a:ext cx="1034030" cy="676586"/>
                <a:chOff x="9248090" y="4983706"/>
                <a:chExt cx="1034030" cy="676586"/>
              </a:xfrm>
            </p:grpSpPr>
            <p:sp>
              <p:nvSpPr>
                <p:cNvPr id="881" name="任意多边形: 形状 880">
                  <a:extLst>
                    <a:ext uri="{FF2B5EF4-FFF2-40B4-BE49-F238E27FC236}">
                      <a16:creationId xmlns:a16="http://schemas.microsoft.com/office/drawing/2014/main" id="{74C32AF9-A179-77CE-E67A-658AFD2151E5}"/>
                    </a:ext>
                  </a:extLst>
                </p:cNvPr>
                <p:cNvSpPr/>
                <p:nvPr/>
              </p:nvSpPr>
              <p:spPr>
                <a:xfrm>
                  <a:off x="9261376" y="4996703"/>
                  <a:ext cx="501511" cy="225671"/>
                </a:xfrm>
                <a:custGeom>
                  <a:avLst/>
                  <a:gdLst>
                    <a:gd name="connsiteX0" fmla="*/ 0 w 501511"/>
                    <a:gd name="connsiteY0" fmla="*/ 8103 h 225671"/>
                    <a:gd name="connsiteX1" fmla="*/ 119829 w 501511"/>
                    <a:gd name="connsiteY1" fmla="*/ 54993 h 225671"/>
                    <a:gd name="connsiteX2" fmla="*/ 197145 w 501511"/>
                    <a:gd name="connsiteY2" fmla="*/ 175760 h 225671"/>
                    <a:gd name="connsiteX3" fmla="*/ 322185 w 501511"/>
                    <a:gd name="connsiteY3" fmla="*/ 124077 h 225671"/>
                    <a:gd name="connsiteX4" fmla="*/ 487289 w 501511"/>
                    <a:gd name="connsiteY4" fmla="*/ 146011 h 225671"/>
                    <a:gd name="connsiteX5" fmla="*/ 501512 w 501511"/>
                    <a:gd name="connsiteY5" fmla="*/ 185868 h 225671"/>
                    <a:gd name="connsiteX6" fmla="*/ 199281 w 501511"/>
                    <a:gd name="connsiteY6" fmla="*/ 225672 h 2256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501511" h="225671">
                      <a:moveTo>
                        <a:pt x="0" y="8103"/>
                      </a:moveTo>
                      <a:cubicBezTo>
                        <a:pt x="24226" y="-8829"/>
                        <a:pt x="67729" y="-1952"/>
                        <a:pt x="119829" y="54993"/>
                      </a:cubicBezTo>
                      <a:cubicBezTo>
                        <a:pt x="151975" y="90794"/>
                        <a:pt x="178087" y="131581"/>
                        <a:pt x="197145" y="175760"/>
                      </a:cubicBezTo>
                      <a:cubicBezTo>
                        <a:pt x="234200" y="148973"/>
                        <a:pt x="277031" y="131269"/>
                        <a:pt x="322185" y="124077"/>
                      </a:cubicBezTo>
                      <a:cubicBezTo>
                        <a:pt x="395854" y="113085"/>
                        <a:pt x="487289" y="146011"/>
                        <a:pt x="487289" y="146011"/>
                      </a:cubicBezTo>
                      <a:lnTo>
                        <a:pt x="501512" y="185868"/>
                      </a:lnTo>
                      <a:lnTo>
                        <a:pt x="199281" y="225672"/>
                      </a:lnTo>
                      <a:close/>
                    </a:path>
                  </a:pathLst>
                </a:custGeom>
                <a:solidFill>
                  <a:srgbClr val="F9F9F9"/>
                </a:solidFill>
                <a:ln w="5203" cap="rnd">
                  <a:solidFill>
                    <a:srgbClr val="EDEDED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82" name="任意多边形: 形状 881">
                  <a:extLst>
                    <a:ext uri="{FF2B5EF4-FFF2-40B4-BE49-F238E27FC236}">
                      <a16:creationId xmlns:a16="http://schemas.microsoft.com/office/drawing/2014/main" id="{9D7BF475-78AD-D2C5-F46A-DC425F987F3A}"/>
                    </a:ext>
                  </a:extLst>
                </p:cNvPr>
                <p:cNvSpPr/>
                <p:nvPr/>
              </p:nvSpPr>
              <p:spPr>
                <a:xfrm>
                  <a:off x="9477902" y="5162148"/>
                  <a:ext cx="423362" cy="352350"/>
                </a:xfrm>
                <a:custGeom>
                  <a:avLst/>
                  <a:gdLst>
                    <a:gd name="connsiteX0" fmla="*/ 0 w 423362"/>
                    <a:gd name="connsiteY0" fmla="*/ 24226 h 352350"/>
                    <a:gd name="connsiteX1" fmla="*/ 303168 w 423362"/>
                    <a:gd name="connsiteY1" fmla="*/ 0 h 352350"/>
                    <a:gd name="connsiteX2" fmla="*/ 423362 w 423362"/>
                    <a:gd name="connsiteY2" fmla="*/ 328905 h 352350"/>
                    <a:gd name="connsiteX3" fmla="*/ 133063 w 423362"/>
                    <a:gd name="connsiteY3" fmla="*/ 352350 h 352350"/>
                    <a:gd name="connsiteX4" fmla="*/ 0 w 423362"/>
                    <a:gd name="connsiteY4" fmla="*/ 24226 h 3523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23362" h="352350">
                      <a:moveTo>
                        <a:pt x="0" y="24226"/>
                      </a:moveTo>
                      <a:lnTo>
                        <a:pt x="303168" y="0"/>
                      </a:lnTo>
                      <a:lnTo>
                        <a:pt x="423362" y="328905"/>
                      </a:lnTo>
                      <a:lnTo>
                        <a:pt x="133063" y="352350"/>
                      </a:lnTo>
                      <a:lnTo>
                        <a:pt x="0" y="24226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5203" cap="rnd">
                  <a:solidFill>
                    <a:srgbClr val="DDDDDD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83" name="任意多边形: 形状 882">
                  <a:extLst>
                    <a:ext uri="{FF2B5EF4-FFF2-40B4-BE49-F238E27FC236}">
                      <a16:creationId xmlns:a16="http://schemas.microsoft.com/office/drawing/2014/main" id="{A9A7F3AB-7C48-13E0-8B6E-28546B8006A3}"/>
                    </a:ext>
                  </a:extLst>
                </p:cNvPr>
                <p:cNvSpPr/>
                <p:nvPr/>
              </p:nvSpPr>
              <p:spPr>
                <a:xfrm>
                  <a:off x="9248090" y="4983706"/>
                  <a:ext cx="327498" cy="510733"/>
                </a:xfrm>
                <a:custGeom>
                  <a:avLst/>
                  <a:gdLst>
                    <a:gd name="connsiteX0" fmla="*/ 0 w 327498"/>
                    <a:gd name="connsiteY0" fmla="*/ 0 h 510733"/>
                    <a:gd name="connsiteX1" fmla="*/ 195113 w 327498"/>
                    <a:gd name="connsiteY1" fmla="*/ 199073 h 510733"/>
                    <a:gd name="connsiteX2" fmla="*/ 327499 w 327498"/>
                    <a:gd name="connsiteY2" fmla="*/ 510733 h 510733"/>
                    <a:gd name="connsiteX3" fmla="*/ 138533 w 327498"/>
                    <a:gd name="connsiteY3" fmla="*/ 332031 h 510733"/>
                    <a:gd name="connsiteX4" fmla="*/ 0 w 327498"/>
                    <a:gd name="connsiteY4" fmla="*/ 0 h 5107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27498" h="510733">
                      <a:moveTo>
                        <a:pt x="0" y="0"/>
                      </a:moveTo>
                      <a:lnTo>
                        <a:pt x="195113" y="199073"/>
                      </a:lnTo>
                      <a:lnTo>
                        <a:pt x="327499" y="510733"/>
                      </a:lnTo>
                      <a:lnTo>
                        <a:pt x="138533" y="332031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5203" cap="rnd">
                  <a:solidFill>
                    <a:srgbClr val="DDDDDD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84" name="任意多边形: 形状 883">
                  <a:extLst>
                    <a:ext uri="{FF2B5EF4-FFF2-40B4-BE49-F238E27FC236}">
                      <a16:creationId xmlns:a16="http://schemas.microsoft.com/office/drawing/2014/main" id="{4F47112A-A0C7-D9F2-EDC7-10FA64AEA906}"/>
                    </a:ext>
                  </a:extLst>
                </p:cNvPr>
                <p:cNvSpPr/>
                <p:nvPr/>
              </p:nvSpPr>
              <p:spPr>
                <a:xfrm>
                  <a:off x="9443204" y="5182779"/>
                  <a:ext cx="167761" cy="331718"/>
                </a:xfrm>
                <a:custGeom>
                  <a:avLst/>
                  <a:gdLst>
                    <a:gd name="connsiteX0" fmla="*/ 0 w 167761"/>
                    <a:gd name="connsiteY0" fmla="*/ 0 h 331718"/>
                    <a:gd name="connsiteX1" fmla="*/ 34698 w 167761"/>
                    <a:gd name="connsiteY1" fmla="*/ 3595 h 331718"/>
                    <a:gd name="connsiteX2" fmla="*/ 167761 w 167761"/>
                    <a:gd name="connsiteY2" fmla="*/ 331719 h 331718"/>
                    <a:gd name="connsiteX3" fmla="*/ 132385 w 167761"/>
                    <a:gd name="connsiteY3" fmla="*/ 311660 h 331718"/>
                    <a:gd name="connsiteX4" fmla="*/ 0 w 167761"/>
                    <a:gd name="connsiteY4" fmla="*/ 0 h 3317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67761" h="331718">
                      <a:moveTo>
                        <a:pt x="0" y="0"/>
                      </a:moveTo>
                      <a:lnTo>
                        <a:pt x="34698" y="3595"/>
                      </a:lnTo>
                      <a:lnTo>
                        <a:pt x="167761" y="331719"/>
                      </a:lnTo>
                      <a:lnTo>
                        <a:pt x="132385" y="31166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9F9F9"/>
                </a:solidFill>
                <a:ln w="5203" cap="rnd">
                  <a:solidFill>
                    <a:srgbClr val="DDDDDD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85" name="任意多边形: 形状 884">
                  <a:extLst>
                    <a:ext uri="{FF2B5EF4-FFF2-40B4-BE49-F238E27FC236}">
                      <a16:creationId xmlns:a16="http://schemas.microsoft.com/office/drawing/2014/main" id="{B106ABA7-C37B-4B41-B6AA-0D7F3A9092C1}"/>
                    </a:ext>
                  </a:extLst>
                </p:cNvPr>
                <p:cNvSpPr/>
                <p:nvPr/>
              </p:nvSpPr>
              <p:spPr>
                <a:xfrm>
                  <a:off x="9383133" y="5084050"/>
                  <a:ext cx="57309" cy="78514"/>
                </a:xfrm>
                <a:custGeom>
                  <a:avLst/>
                  <a:gdLst>
                    <a:gd name="connsiteX0" fmla="*/ 0 w 57309"/>
                    <a:gd name="connsiteY0" fmla="*/ 0 h 78514"/>
                    <a:gd name="connsiteX1" fmla="*/ 57310 w 57309"/>
                    <a:gd name="connsiteY1" fmla="*/ 78514 h 785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57309" h="78514">
                      <a:moveTo>
                        <a:pt x="0" y="0"/>
                      </a:moveTo>
                      <a:cubicBezTo>
                        <a:pt x="28499" y="28811"/>
                        <a:pt x="57310" y="78514"/>
                        <a:pt x="57310" y="78514"/>
                      </a:cubicBezTo>
                    </a:path>
                  </a:pathLst>
                </a:custGeom>
                <a:noFill/>
                <a:ln w="5203" cap="rnd">
                  <a:solidFill>
                    <a:srgbClr val="EDEDED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86" name="任意多边形: 形状 885">
                  <a:extLst>
                    <a:ext uri="{FF2B5EF4-FFF2-40B4-BE49-F238E27FC236}">
                      <a16:creationId xmlns:a16="http://schemas.microsoft.com/office/drawing/2014/main" id="{3EBE8196-204E-6734-6B1D-E489E2B616C9}"/>
                    </a:ext>
                  </a:extLst>
                </p:cNvPr>
                <p:cNvSpPr/>
                <p:nvPr/>
              </p:nvSpPr>
              <p:spPr>
                <a:xfrm>
                  <a:off x="9478006" y="5141099"/>
                  <a:ext cx="80806" cy="31259"/>
                </a:xfrm>
                <a:custGeom>
                  <a:avLst/>
                  <a:gdLst>
                    <a:gd name="connsiteX0" fmla="*/ 0 w 80806"/>
                    <a:gd name="connsiteY0" fmla="*/ 31260 h 31259"/>
                    <a:gd name="connsiteX1" fmla="*/ 80807 w 80806"/>
                    <a:gd name="connsiteY1" fmla="*/ 0 h 312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80806" h="31259">
                      <a:moveTo>
                        <a:pt x="0" y="31260"/>
                      </a:moveTo>
                      <a:cubicBezTo>
                        <a:pt x="25168" y="16747"/>
                        <a:pt x="52424" y="6203"/>
                        <a:pt x="80807" y="0"/>
                      </a:cubicBezTo>
                    </a:path>
                  </a:pathLst>
                </a:custGeom>
                <a:noFill/>
                <a:ln w="5203" cap="rnd">
                  <a:solidFill>
                    <a:srgbClr val="EDEDED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87" name="任意多边形: 形状 886">
                  <a:extLst>
                    <a:ext uri="{FF2B5EF4-FFF2-40B4-BE49-F238E27FC236}">
                      <a16:creationId xmlns:a16="http://schemas.microsoft.com/office/drawing/2014/main" id="{C2D430A5-243F-64C9-D1D0-A7244895AEE5}"/>
                    </a:ext>
                  </a:extLst>
                </p:cNvPr>
                <p:cNvSpPr/>
                <p:nvPr/>
              </p:nvSpPr>
              <p:spPr>
                <a:xfrm>
                  <a:off x="9481549" y="5156677"/>
                  <a:ext cx="79087" cy="21412"/>
                </a:xfrm>
                <a:custGeom>
                  <a:avLst/>
                  <a:gdLst>
                    <a:gd name="connsiteX0" fmla="*/ 0 w 79087"/>
                    <a:gd name="connsiteY0" fmla="*/ 21413 h 21412"/>
                    <a:gd name="connsiteX1" fmla="*/ 79087 w 79087"/>
                    <a:gd name="connsiteY1" fmla="*/ 0 h 214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79087" h="21412">
                      <a:moveTo>
                        <a:pt x="0" y="21413"/>
                      </a:moveTo>
                      <a:cubicBezTo>
                        <a:pt x="26050" y="10003"/>
                        <a:pt x="79087" y="0"/>
                        <a:pt x="79087" y="0"/>
                      </a:cubicBezTo>
                    </a:path>
                  </a:pathLst>
                </a:custGeom>
                <a:noFill/>
                <a:ln w="5203" cap="rnd">
                  <a:solidFill>
                    <a:srgbClr val="EDEDED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88" name="任意多边形: 形状 887">
                  <a:extLst>
                    <a:ext uri="{FF2B5EF4-FFF2-40B4-BE49-F238E27FC236}">
                      <a16:creationId xmlns:a16="http://schemas.microsoft.com/office/drawing/2014/main" id="{CB04DFEC-79EE-720C-9D5A-BFA16593E0CF}"/>
                    </a:ext>
                  </a:extLst>
                </p:cNvPr>
                <p:cNvSpPr/>
                <p:nvPr/>
              </p:nvSpPr>
              <p:spPr>
                <a:xfrm>
                  <a:off x="9426532" y="5160179"/>
                  <a:ext cx="60227" cy="40602"/>
                </a:xfrm>
                <a:custGeom>
                  <a:avLst/>
                  <a:gdLst>
                    <a:gd name="connsiteX0" fmla="*/ 0 w 60227"/>
                    <a:gd name="connsiteY0" fmla="*/ 13065 h 40602"/>
                    <a:gd name="connsiteX1" fmla="*/ 60227 w 60227"/>
                    <a:gd name="connsiteY1" fmla="*/ 33905 h 40602"/>
                    <a:gd name="connsiteX2" fmla="*/ 27873 w 60227"/>
                    <a:gd name="connsiteY2" fmla="*/ 40157 h 40602"/>
                    <a:gd name="connsiteX3" fmla="*/ 0 w 60227"/>
                    <a:gd name="connsiteY3" fmla="*/ 13065 h 406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0227" h="40602">
                      <a:moveTo>
                        <a:pt x="0" y="13065"/>
                      </a:moveTo>
                      <a:cubicBezTo>
                        <a:pt x="7763" y="-2252"/>
                        <a:pt x="51631" y="-12984"/>
                        <a:pt x="60227" y="33905"/>
                      </a:cubicBezTo>
                      <a:cubicBezTo>
                        <a:pt x="50403" y="39435"/>
                        <a:pt x="39050" y="41629"/>
                        <a:pt x="27873" y="40157"/>
                      </a:cubicBezTo>
                      <a:cubicBezTo>
                        <a:pt x="18547" y="38386"/>
                        <a:pt x="0" y="13065"/>
                        <a:pt x="0" y="13065"/>
                      </a:cubicBezTo>
                      <a:close/>
                    </a:path>
                  </a:pathLst>
                </a:custGeom>
                <a:solidFill>
                  <a:srgbClr val="F9F9F9"/>
                </a:solidFill>
                <a:ln w="5203" cap="rnd">
                  <a:solidFill>
                    <a:srgbClr val="DDDDDD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89" name="任意多边形: 形状 888">
                  <a:extLst>
                    <a:ext uri="{FF2B5EF4-FFF2-40B4-BE49-F238E27FC236}">
                      <a16:creationId xmlns:a16="http://schemas.microsoft.com/office/drawing/2014/main" id="{76227B98-47BB-B241-93CE-DABA1F4F1590}"/>
                    </a:ext>
                  </a:extLst>
                </p:cNvPr>
                <p:cNvSpPr/>
                <p:nvPr/>
              </p:nvSpPr>
              <p:spPr>
                <a:xfrm>
                  <a:off x="9492237" y="5242435"/>
                  <a:ext cx="275611" cy="229341"/>
                </a:xfrm>
                <a:custGeom>
                  <a:avLst/>
                  <a:gdLst>
                    <a:gd name="connsiteX0" fmla="*/ 274870 w 275611"/>
                    <a:gd name="connsiteY0" fmla="*/ 103364 h 229341"/>
                    <a:gd name="connsiteX1" fmla="*/ 198388 w 275611"/>
                    <a:gd name="connsiteY1" fmla="*/ 45534 h 229341"/>
                    <a:gd name="connsiteX2" fmla="*/ 116227 w 275611"/>
                    <a:gd name="connsiteY2" fmla="*/ 259 h 229341"/>
                    <a:gd name="connsiteX3" fmla="*/ 136285 w 275611"/>
                    <a:gd name="connsiteY3" fmla="*/ 43606 h 229341"/>
                    <a:gd name="connsiteX4" fmla="*/ 158480 w 275611"/>
                    <a:gd name="connsiteY4" fmla="*/ 69656 h 229341"/>
                    <a:gd name="connsiteX5" fmla="*/ 125709 w 275611"/>
                    <a:gd name="connsiteY5" fmla="*/ 72782 h 229341"/>
                    <a:gd name="connsiteX6" fmla="*/ 18279 w 275611"/>
                    <a:gd name="connsiteY6" fmla="*/ 63716 h 229341"/>
                    <a:gd name="connsiteX7" fmla="*/ 21093 w 275611"/>
                    <a:gd name="connsiteY7" fmla="*/ 81378 h 229341"/>
                    <a:gd name="connsiteX8" fmla="*/ 12548 w 275611"/>
                    <a:gd name="connsiteY8" fmla="*/ 104146 h 229341"/>
                    <a:gd name="connsiteX9" fmla="*/ 15570 w 275611"/>
                    <a:gd name="connsiteY9" fmla="*/ 124517 h 229341"/>
                    <a:gd name="connsiteX10" fmla="*/ 71525 w 275611"/>
                    <a:gd name="connsiteY10" fmla="*/ 157079 h 229341"/>
                    <a:gd name="connsiteX11" fmla="*/ 23385 w 275611"/>
                    <a:gd name="connsiteY11" fmla="*/ 145513 h 229341"/>
                    <a:gd name="connsiteX12" fmla="*/ 29429 w 275611"/>
                    <a:gd name="connsiteY12" fmla="*/ 162914 h 229341"/>
                    <a:gd name="connsiteX13" fmla="*/ 164211 w 275611"/>
                    <a:gd name="connsiteY13" fmla="*/ 215535 h 229341"/>
                    <a:gd name="connsiteX14" fmla="*/ 229700 w 275611"/>
                    <a:gd name="connsiteY14" fmla="*/ 229341 h 229341"/>
                    <a:gd name="connsiteX15" fmla="*/ 274870 w 275611"/>
                    <a:gd name="connsiteY15" fmla="*/ 103364 h 2293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275611" h="229341">
                      <a:moveTo>
                        <a:pt x="274870" y="103364"/>
                      </a:moveTo>
                      <a:cubicBezTo>
                        <a:pt x="246801" y="87754"/>
                        <a:pt x="221056" y="68288"/>
                        <a:pt x="198388" y="45534"/>
                      </a:cubicBezTo>
                      <a:cubicBezTo>
                        <a:pt x="177027" y="24694"/>
                        <a:pt x="121437" y="-2971"/>
                        <a:pt x="116227" y="259"/>
                      </a:cubicBezTo>
                      <a:cubicBezTo>
                        <a:pt x="111017" y="3489"/>
                        <a:pt x="106953" y="17765"/>
                        <a:pt x="136285" y="43606"/>
                      </a:cubicBezTo>
                      <a:cubicBezTo>
                        <a:pt x="145269" y="50803"/>
                        <a:pt x="152800" y="59644"/>
                        <a:pt x="158480" y="69656"/>
                      </a:cubicBezTo>
                      <a:cubicBezTo>
                        <a:pt x="148001" y="73471"/>
                        <a:pt x="136721" y="74547"/>
                        <a:pt x="125709" y="72782"/>
                      </a:cubicBezTo>
                      <a:cubicBezTo>
                        <a:pt x="106953" y="69916"/>
                        <a:pt x="27814" y="64706"/>
                        <a:pt x="18279" y="63716"/>
                      </a:cubicBezTo>
                      <a:cubicBezTo>
                        <a:pt x="8745" y="62727"/>
                        <a:pt x="6817" y="75647"/>
                        <a:pt x="21093" y="81378"/>
                      </a:cubicBezTo>
                      <a:cubicBezTo>
                        <a:pt x="-1831" y="77940"/>
                        <a:pt x="-8135" y="91538"/>
                        <a:pt x="12548" y="104146"/>
                      </a:cubicBezTo>
                      <a:cubicBezTo>
                        <a:pt x="12548" y="104146"/>
                        <a:pt x="-5374" y="108939"/>
                        <a:pt x="15570" y="124517"/>
                      </a:cubicBezTo>
                      <a:cubicBezTo>
                        <a:pt x="33359" y="136790"/>
                        <a:pt x="52066" y="147676"/>
                        <a:pt x="71525" y="157079"/>
                      </a:cubicBezTo>
                      <a:cubicBezTo>
                        <a:pt x="71525" y="157079"/>
                        <a:pt x="28908" y="144731"/>
                        <a:pt x="23385" y="145513"/>
                      </a:cubicBezTo>
                      <a:cubicBezTo>
                        <a:pt x="17862" y="146294"/>
                        <a:pt x="14789" y="155099"/>
                        <a:pt x="29429" y="162914"/>
                      </a:cubicBezTo>
                      <a:cubicBezTo>
                        <a:pt x="44069" y="170729"/>
                        <a:pt x="146497" y="210325"/>
                        <a:pt x="164211" y="215535"/>
                      </a:cubicBezTo>
                      <a:cubicBezTo>
                        <a:pt x="185936" y="221839"/>
                        <a:pt x="229700" y="229341"/>
                        <a:pt x="229700" y="229341"/>
                      </a:cubicBezTo>
                      <a:cubicBezTo>
                        <a:pt x="229700" y="229341"/>
                        <a:pt x="282425" y="153276"/>
                        <a:pt x="274870" y="103364"/>
                      </a:cubicBezTo>
                      <a:close/>
                    </a:path>
                  </a:pathLst>
                </a:custGeom>
                <a:solidFill>
                  <a:srgbClr val="FEBD9D"/>
                </a:solidFill>
                <a:ln w="520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90" name="任意多边形: 形状 889">
                  <a:extLst>
                    <a:ext uri="{FF2B5EF4-FFF2-40B4-BE49-F238E27FC236}">
                      <a16:creationId xmlns:a16="http://schemas.microsoft.com/office/drawing/2014/main" id="{51D566A1-859D-40DF-553E-D4A7744E6AE7}"/>
                    </a:ext>
                  </a:extLst>
                </p:cNvPr>
                <p:cNvSpPr/>
                <p:nvPr/>
              </p:nvSpPr>
              <p:spPr>
                <a:xfrm>
                  <a:off x="9708860" y="5342621"/>
                  <a:ext cx="573260" cy="317671"/>
                </a:xfrm>
                <a:custGeom>
                  <a:avLst/>
                  <a:gdLst>
                    <a:gd name="connsiteX0" fmla="*/ 483798 w 573260"/>
                    <a:gd name="connsiteY0" fmla="*/ 317391 h 317671"/>
                    <a:gd name="connsiteX1" fmla="*/ 38085 w 573260"/>
                    <a:gd name="connsiteY1" fmla="*/ 159842 h 317671"/>
                    <a:gd name="connsiteX2" fmla="*/ 0 w 573260"/>
                    <a:gd name="connsiteY2" fmla="*/ 142128 h 317671"/>
                    <a:gd name="connsiteX3" fmla="*/ 65177 w 573260"/>
                    <a:gd name="connsiteY3" fmla="*/ 0 h 317671"/>
                    <a:gd name="connsiteX4" fmla="*/ 91227 w 573260"/>
                    <a:gd name="connsiteY4" fmla="*/ 10420 h 317671"/>
                    <a:gd name="connsiteX5" fmla="*/ 127332 w 573260"/>
                    <a:gd name="connsiteY5" fmla="*/ 17453 h 317671"/>
                    <a:gd name="connsiteX6" fmla="*/ 369700 w 573260"/>
                    <a:gd name="connsiteY6" fmla="*/ 47098 h 317671"/>
                    <a:gd name="connsiteX7" fmla="*/ 561895 w 573260"/>
                    <a:gd name="connsiteY7" fmla="*/ 158748 h 317671"/>
                    <a:gd name="connsiteX8" fmla="*/ 483798 w 573260"/>
                    <a:gd name="connsiteY8" fmla="*/ 317391 h 3176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573260" h="317671">
                      <a:moveTo>
                        <a:pt x="483798" y="317391"/>
                      </a:moveTo>
                      <a:cubicBezTo>
                        <a:pt x="384444" y="324164"/>
                        <a:pt x="135407" y="206263"/>
                        <a:pt x="38085" y="159842"/>
                      </a:cubicBezTo>
                      <a:cubicBezTo>
                        <a:pt x="18183" y="150412"/>
                        <a:pt x="4637" y="144212"/>
                        <a:pt x="0" y="142128"/>
                      </a:cubicBezTo>
                      <a:cubicBezTo>
                        <a:pt x="0" y="142128"/>
                        <a:pt x="1980" y="23705"/>
                        <a:pt x="65177" y="0"/>
                      </a:cubicBezTo>
                      <a:cubicBezTo>
                        <a:pt x="73384" y="4561"/>
                        <a:pt x="82138" y="8062"/>
                        <a:pt x="91227" y="10420"/>
                      </a:cubicBezTo>
                      <a:cubicBezTo>
                        <a:pt x="103024" y="13851"/>
                        <a:pt x="115109" y="16205"/>
                        <a:pt x="127332" y="17453"/>
                      </a:cubicBezTo>
                      <a:cubicBezTo>
                        <a:pt x="169011" y="22090"/>
                        <a:pt x="298948" y="41367"/>
                        <a:pt x="369700" y="47098"/>
                      </a:cubicBezTo>
                      <a:cubicBezTo>
                        <a:pt x="440451" y="52829"/>
                        <a:pt x="529906" y="101230"/>
                        <a:pt x="561895" y="158748"/>
                      </a:cubicBezTo>
                      <a:cubicBezTo>
                        <a:pt x="583829" y="198187"/>
                        <a:pt x="581902" y="310827"/>
                        <a:pt x="483798" y="317391"/>
                      </a:cubicBezTo>
                      <a:close/>
                    </a:path>
                  </a:pathLst>
                </a:custGeom>
                <a:solidFill>
                  <a:srgbClr val="A7CAF0"/>
                </a:solidFill>
                <a:ln w="520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91" name="任意多边形: 形状 890">
                  <a:extLst>
                    <a:ext uri="{FF2B5EF4-FFF2-40B4-BE49-F238E27FC236}">
                      <a16:creationId xmlns:a16="http://schemas.microsoft.com/office/drawing/2014/main" id="{D4F33D6C-0566-4E72-8750-5E8D4AFCB421}"/>
                    </a:ext>
                  </a:extLst>
                </p:cNvPr>
                <p:cNvSpPr/>
                <p:nvPr/>
              </p:nvSpPr>
              <p:spPr>
                <a:xfrm>
                  <a:off x="9708860" y="5484749"/>
                  <a:ext cx="483797" cy="175543"/>
                </a:xfrm>
                <a:custGeom>
                  <a:avLst/>
                  <a:gdLst>
                    <a:gd name="connsiteX0" fmla="*/ 483798 w 483797"/>
                    <a:gd name="connsiteY0" fmla="*/ 175263 h 175543"/>
                    <a:gd name="connsiteX1" fmla="*/ 38085 w 483797"/>
                    <a:gd name="connsiteY1" fmla="*/ 17714 h 175543"/>
                    <a:gd name="connsiteX2" fmla="*/ 0 w 483797"/>
                    <a:gd name="connsiteY2" fmla="*/ 0 h 1755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483797" h="175543">
                      <a:moveTo>
                        <a:pt x="483798" y="175263"/>
                      </a:moveTo>
                      <a:cubicBezTo>
                        <a:pt x="384444" y="182036"/>
                        <a:pt x="135407" y="64135"/>
                        <a:pt x="38085" y="17714"/>
                      </a:cubicBezTo>
                      <a:cubicBezTo>
                        <a:pt x="18183" y="8284"/>
                        <a:pt x="4637" y="2084"/>
                        <a:pt x="0" y="0"/>
                      </a:cubicBezTo>
                    </a:path>
                  </a:pathLst>
                </a:custGeom>
                <a:noFill/>
                <a:ln w="3902" cap="rnd">
                  <a:solidFill>
                    <a:srgbClr val="83ADDF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92" name="任意多边形: 形状 891">
                  <a:extLst>
                    <a:ext uri="{FF2B5EF4-FFF2-40B4-BE49-F238E27FC236}">
                      <a16:creationId xmlns:a16="http://schemas.microsoft.com/office/drawing/2014/main" id="{5976F396-6AAE-6226-20FD-9393E9302DB0}"/>
                    </a:ext>
                  </a:extLst>
                </p:cNvPr>
                <p:cNvSpPr/>
                <p:nvPr/>
              </p:nvSpPr>
              <p:spPr>
                <a:xfrm>
                  <a:off x="9774037" y="5342725"/>
                  <a:ext cx="447171" cy="104407"/>
                </a:xfrm>
                <a:custGeom>
                  <a:avLst/>
                  <a:gdLst>
                    <a:gd name="connsiteX0" fmla="*/ 0 w 447171"/>
                    <a:gd name="connsiteY0" fmla="*/ 0 h 104407"/>
                    <a:gd name="connsiteX1" fmla="*/ 26050 w 447171"/>
                    <a:gd name="connsiteY1" fmla="*/ 10420 h 104407"/>
                    <a:gd name="connsiteX2" fmla="*/ 62155 w 447171"/>
                    <a:gd name="connsiteY2" fmla="*/ 17453 h 104407"/>
                    <a:gd name="connsiteX3" fmla="*/ 304523 w 447171"/>
                    <a:gd name="connsiteY3" fmla="*/ 47098 h 104407"/>
                    <a:gd name="connsiteX4" fmla="*/ 447172 w 447171"/>
                    <a:gd name="connsiteY4" fmla="*/ 104408 h 1044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47171" h="104407">
                      <a:moveTo>
                        <a:pt x="0" y="0"/>
                      </a:moveTo>
                      <a:cubicBezTo>
                        <a:pt x="8208" y="4561"/>
                        <a:pt x="16961" y="8062"/>
                        <a:pt x="26050" y="10420"/>
                      </a:cubicBezTo>
                      <a:cubicBezTo>
                        <a:pt x="37847" y="13851"/>
                        <a:pt x="49932" y="16205"/>
                        <a:pt x="62155" y="17453"/>
                      </a:cubicBezTo>
                      <a:cubicBezTo>
                        <a:pt x="103835" y="22090"/>
                        <a:pt x="233771" y="41367"/>
                        <a:pt x="304523" y="47098"/>
                      </a:cubicBezTo>
                      <a:cubicBezTo>
                        <a:pt x="351413" y="50901"/>
                        <a:pt x="406065" y="73148"/>
                        <a:pt x="447172" y="104408"/>
                      </a:cubicBezTo>
                    </a:path>
                  </a:pathLst>
                </a:custGeom>
                <a:noFill/>
                <a:ln w="3902" cap="rnd">
                  <a:solidFill>
                    <a:srgbClr val="83ADDF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93" name="任意多边形: 形状 892">
                  <a:extLst>
                    <a:ext uri="{FF2B5EF4-FFF2-40B4-BE49-F238E27FC236}">
                      <a16:creationId xmlns:a16="http://schemas.microsoft.com/office/drawing/2014/main" id="{EF6F1319-0CC0-AC27-2A94-3A9F635B6F69}"/>
                    </a:ext>
                  </a:extLst>
                </p:cNvPr>
                <p:cNvSpPr/>
                <p:nvPr/>
              </p:nvSpPr>
              <p:spPr>
                <a:xfrm>
                  <a:off x="9492237" y="5242438"/>
                  <a:ext cx="168638" cy="176612"/>
                </a:xfrm>
                <a:custGeom>
                  <a:avLst/>
                  <a:gdLst>
                    <a:gd name="connsiteX0" fmla="*/ 168639 w 168638"/>
                    <a:gd name="connsiteY0" fmla="*/ 23804 h 176612"/>
                    <a:gd name="connsiteX1" fmla="*/ 116227 w 168638"/>
                    <a:gd name="connsiteY1" fmla="*/ 255 h 176612"/>
                    <a:gd name="connsiteX2" fmla="*/ 136285 w 168638"/>
                    <a:gd name="connsiteY2" fmla="*/ 43602 h 176612"/>
                    <a:gd name="connsiteX3" fmla="*/ 158480 w 168638"/>
                    <a:gd name="connsiteY3" fmla="*/ 69652 h 176612"/>
                    <a:gd name="connsiteX4" fmla="*/ 125709 w 168638"/>
                    <a:gd name="connsiteY4" fmla="*/ 72778 h 176612"/>
                    <a:gd name="connsiteX5" fmla="*/ 18279 w 168638"/>
                    <a:gd name="connsiteY5" fmla="*/ 63713 h 176612"/>
                    <a:gd name="connsiteX6" fmla="*/ 21093 w 168638"/>
                    <a:gd name="connsiteY6" fmla="*/ 81375 h 176612"/>
                    <a:gd name="connsiteX7" fmla="*/ 12548 w 168638"/>
                    <a:gd name="connsiteY7" fmla="*/ 104142 h 176612"/>
                    <a:gd name="connsiteX8" fmla="*/ 15570 w 168638"/>
                    <a:gd name="connsiteY8" fmla="*/ 124513 h 176612"/>
                    <a:gd name="connsiteX9" fmla="*/ 71525 w 168638"/>
                    <a:gd name="connsiteY9" fmla="*/ 157075 h 176612"/>
                    <a:gd name="connsiteX10" fmla="*/ 23385 w 168638"/>
                    <a:gd name="connsiteY10" fmla="*/ 145509 h 176612"/>
                    <a:gd name="connsiteX11" fmla="*/ 29429 w 168638"/>
                    <a:gd name="connsiteY11" fmla="*/ 162911 h 176612"/>
                    <a:gd name="connsiteX12" fmla="*/ 61366 w 168638"/>
                    <a:gd name="connsiteY12" fmla="*/ 176613 h 1766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68638" h="176612">
                      <a:moveTo>
                        <a:pt x="168639" y="23804"/>
                      </a:moveTo>
                      <a:cubicBezTo>
                        <a:pt x="145455" y="9685"/>
                        <a:pt x="119665" y="-1881"/>
                        <a:pt x="116227" y="255"/>
                      </a:cubicBezTo>
                      <a:cubicBezTo>
                        <a:pt x="111017" y="3485"/>
                        <a:pt x="106953" y="17761"/>
                        <a:pt x="136285" y="43602"/>
                      </a:cubicBezTo>
                      <a:cubicBezTo>
                        <a:pt x="145269" y="50800"/>
                        <a:pt x="152800" y="59640"/>
                        <a:pt x="158480" y="69652"/>
                      </a:cubicBezTo>
                      <a:cubicBezTo>
                        <a:pt x="148001" y="73467"/>
                        <a:pt x="136721" y="74543"/>
                        <a:pt x="125709" y="72778"/>
                      </a:cubicBezTo>
                      <a:cubicBezTo>
                        <a:pt x="106953" y="69913"/>
                        <a:pt x="27814" y="64703"/>
                        <a:pt x="18279" y="63713"/>
                      </a:cubicBezTo>
                      <a:cubicBezTo>
                        <a:pt x="8745" y="62723"/>
                        <a:pt x="6817" y="75644"/>
                        <a:pt x="21093" y="81375"/>
                      </a:cubicBezTo>
                      <a:cubicBezTo>
                        <a:pt x="-1831" y="77936"/>
                        <a:pt x="-8135" y="91534"/>
                        <a:pt x="12548" y="104142"/>
                      </a:cubicBezTo>
                      <a:cubicBezTo>
                        <a:pt x="12548" y="104142"/>
                        <a:pt x="-5374" y="108935"/>
                        <a:pt x="15570" y="124513"/>
                      </a:cubicBezTo>
                      <a:cubicBezTo>
                        <a:pt x="33359" y="136786"/>
                        <a:pt x="52066" y="147672"/>
                        <a:pt x="71525" y="157075"/>
                      </a:cubicBezTo>
                      <a:cubicBezTo>
                        <a:pt x="71525" y="157075"/>
                        <a:pt x="28908" y="144728"/>
                        <a:pt x="23385" y="145509"/>
                      </a:cubicBezTo>
                      <a:cubicBezTo>
                        <a:pt x="17862" y="146291"/>
                        <a:pt x="14789" y="155096"/>
                        <a:pt x="29429" y="162911"/>
                      </a:cubicBezTo>
                      <a:cubicBezTo>
                        <a:pt x="33753" y="165203"/>
                        <a:pt x="45944" y="170361"/>
                        <a:pt x="61366" y="176613"/>
                      </a:cubicBezTo>
                    </a:path>
                  </a:pathLst>
                </a:custGeom>
                <a:noFill/>
                <a:ln w="3902" cap="rnd">
                  <a:solidFill>
                    <a:srgbClr val="EF8A66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94" name="任意多边形: 形状 893">
                  <a:extLst>
                    <a:ext uri="{FF2B5EF4-FFF2-40B4-BE49-F238E27FC236}">
                      <a16:creationId xmlns:a16="http://schemas.microsoft.com/office/drawing/2014/main" id="{2990DD77-253F-ED97-BFAD-91C82366F5C6}"/>
                    </a:ext>
                  </a:extLst>
                </p:cNvPr>
                <p:cNvSpPr/>
                <p:nvPr/>
              </p:nvSpPr>
              <p:spPr>
                <a:xfrm>
                  <a:off x="9708860" y="5342725"/>
                  <a:ext cx="91434" cy="159841"/>
                </a:xfrm>
                <a:custGeom>
                  <a:avLst/>
                  <a:gdLst>
                    <a:gd name="connsiteX0" fmla="*/ 91435 w 91434"/>
                    <a:gd name="connsiteY0" fmla="*/ 10680 h 159841"/>
                    <a:gd name="connsiteX1" fmla="*/ 38085 w 91434"/>
                    <a:gd name="connsiteY1" fmla="*/ 159842 h 159841"/>
                    <a:gd name="connsiteX2" fmla="*/ 0 w 91434"/>
                    <a:gd name="connsiteY2" fmla="*/ 142128 h 159841"/>
                    <a:gd name="connsiteX3" fmla="*/ 65177 w 91434"/>
                    <a:gd name="connsiteY3" fmla="*/ 0 h 159841"/>
                    <a:gd name="connsiteX4" fmla="*/ 91435 w 91434"/>
                    <a:gd name="connsiteY4" fmla="*/ 10680 h 1598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1434" h="159841">
                      <a:moveTo>
                        <a:pt x="91435" y="10680"/>
                      </a:moveTo>
                      <a:cubicBezTo>
                        <a:pt x="60957" y="33709"/>
                        <a:pt x="39700" y="101021"/>
                        <a:pt x="38085" y="159842"/>
                      </a:cubicBezTo>
                      <a:cubicBezTo>
                        <a:pt x="18183" y="150412"/>
                        <a:pt x="4637" y="144212"/>
                        <a:pt x="0" y="142128"/>
                      </a:cubicBezTo>
                      <a:cubicBezTo>
                        <a:pt x="0" y="142128"/>
                        <a:pt x="1980" y="23705"/>
                        <a:pt x="65177" y="0"/>
                      </a:cubicBezTo>
                      <a:cubicBezTo>
                        <a:pt x="73437" y="4667"/>
                        <a:pt x="82262" y="8257"/>
                        <a:pt x="91435" y="10680"/>
                      </a:cubicBezTo>
                      <a:close/>
                    </a:path>
                  </a:pathLst>
                </a:custGeom>
                <a:solidFill>
                  <a:srgbClr val="683F1D"/>
                </a:solidFill>
                <a:ln w="520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95" name="任意多边形: 形状 894">
                  <a:extLst>
                    <a:ext uri="{FF2B5EF4-FFF2-40B4-BE49-F238E27FC236}">
                      <a16:creationId xmlns:a16="http://schemas.microsoft.com/office/drawing/2014/main" id="{755F8ED6-F295-41FC-E056-4F78FE6CA527}"/>
                    </a:ext>
                  </a:extLst>
                </p:cNvPr>
                <p:cNvSpPr/>
                <p:nvPr/>
              </p:nvSpPr>
              <p:spPr>
                <a:xfrm>
                  <a:off x="9719592" y="5454010"/>
                  <a:ext cx="21777" cy="21777"/>
                </a:xfrm>
                <a:custGeom>
                  <a:avLst/>
                  <a:gdLst>
                    <a:gd name="connsiteX0" fmla="*/ 0 w 21777"/>
                    <a:gd name="connsiteY0" fmla="*/ 10837 h 21777"/>
                    <a:gd name="connsiteX1" fmla="*/ 10837 w 21777"/>
                    <a:gd name="connsiteY1" fmla="*/ 21778 h 21777"/>
                    <a:gd name="connsiteX2" fmla="*/ 21777 w 21777"/>
                    <a:gd name="connsiteY2" fmla="*/ 10941 h 21777"/>
                    <a:gd name="connsiteX3" fmla="*/ 10941 w 21777"/>
                    <a:gd name="connsiteY3" fmla="*/ 0 h 21777"/>
                    <a:gd name="connsiteX4" fmla="*/ 10889 w 21777"/>
                    <a:gd name="connsiteY4" fmla="*/ 0 h 21777"/>
                    <a:gd name="connsiteX5" fmla="*/ 0 w 21777"/>
                    <a:gd name="connsiteY5" fmla="*/ 10837 h 217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1777" h="21777">
                      <a:moveTo>
                        <a:pt x="0" y="10837"/>
                      </a:moveTo>
                      <a:cubicBezTo>
                        <a:pt x="-28" y="16851"/>
                        <a:pt x="4823" y="21749"/>
                        <a:pt x="10837" y="21778"/>
                      </a:cubicBezTo>
                      <a:cubicBezTo>
                        <a:pt x="16850" y="21806"/>
                        <a:pt x="21749" y="16955"/>
                        <a:pt x="21777" y="10941"/>
                      </a:cubicBezTo>
                      <a:cubicBezTo>
                        <a:pt x="21806" y="4927"/>
                        <a:pt x="16954" y="29"/>
                        <a:pt x="10941" y="0"/>
                      </a:cubicBezTo>
                      <a:cubicBezTo>
                        <a:pt x="10924" y="0"/>
                        <a:pt x="10906" y="0"/>
                        <a:pt x="10889" y="0"/>
                      </a:cubicBezTo>
                      <a:cubicBezTo>
                        <a:pt x="4896" y="0"/>
                        <a:pt x="29" y="4843"/>
                        <a:pt x="0" y="1083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520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96" name="任意多边形: 形状 895">
                  <a:extLst>
                    <a:ext uri="{FF2B5EF4-FFF2-40B4-BE49-F238E27FC236}">
                      <a16:creationId xmlns:a16="http://schemas.microsoft.com/office/drawing/2014/main" id="{665C2EFC-C051-5CAC-A016-5906797860D7}"/>
                    </a:ext>
                  </a:extLst>
                </p:cNvPr>
                <p:cNvSpPr/>
                <p:nvPr/>
              </p:nvSpPr>
              <p:spPr>
                <a:xfrm>
                  <a:off x="9563762" y="5399514"/>
                  <a:ext cx="23600" cy="8179"/>
                </a:xfrm>
                <a:custGeom>
                  <a:avLst/>
                  <a:gdLst>
                    <a:gd name="connsiteX0" fmla="*/ 0 w 23600"/>
                    <a:gd name="connsiteY0" fmla="*/ 0 h 8179"/>
                    <a:gd name="connsiteX1" fmla="*/ 23601 w 23600"/>
                    <a:gd name="connsiteY1" fmla="*/ 8180 h 81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3600" h="8179">
                      <a:moveTo>
                        <a:pt x="0" y="0"/>
                      </a:moveTo>
                      <a:cubicBezTo>
                        <a:pt x="13494" y="4168"/>
                        <a:pt x="23601" y="8180"/>
                        <a:pt x="23601" y="8180"/>
                      </a:cubicBezTo>
                    </a:path>
                  </a:pathLst>
                </a:custGeom>
                <a:noFill/>
                <a:ln w="3902" cap="rnd">
                  <a:solidFill>
                    <a:srgbClr val="EF8A66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97" name="任意多边形: 形状 896">
                  <a:extLst>
                    <a:ext uri="{FF2B5EF4-FFF2-40B4-BE49-F238E27FC236}">
                      <a16:creationId xmlns:a16="http://schemas.microsoft.com/office/drawing/2014/main" id="{A78A7ED5-0FEB-9279-E845-10C4706449A3}"/>
                    </a:ext>
                  </a:extLst>
                </p:cNvPr>
                <p:cNvSpPr/>
                <p:nvPr/>
              </p:nvSpPr>
              <p:spPr>
                <a:xfrm>
                  <a:off x="9504786" y="5346372"/>
                  <a:ext cx="90080" cy="31364"/>
                </a:xfrm>
                <a:custGeom>
                  <a:avLst/>
                  <a:gdLst>
                    <a:gd name="connsiteX0" fmla="*/ 0 w 90080"/>
                    <a:gd name="connsiteY0" fmla="*/ 0 h 31364"/>
                    <a:gd name="connsiteX1" fmla="*/ 90080 w 90080"/>
                    <a:gd name="connsiteY1" fmla="*/ 31364 h 313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0080" h="31364">
                      <a:moveTo>
                        <a:pt x="0" y="0"/>
                      </a:moveTo>
                      <a:lnTo>
                        <a:pt x="90080" y="31364"/>
                      </a:lnTo>
                    </a:path>
                  </a:pathLst>
                </a:custGeom>
                <a:ln w="3902" cap="rnd">
                  <a:solidFill>
                    <a:srgbClr val="EF8A66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98" name="任意多边形: 形状 897">
                  <a:extLst>
                    <a:ext uri="{FF2B5EF4-FFF2-40B4-BE49-F238E27FC236}">
                      <a16:creationId xmlns:a16="http://schemas.microsoft.com/office/drawing/2014/main" id="{C9E87C57-013D-4DDD-8624-B04B39CE4EEA}"/>
                    </a:ext>
                  </a:extLst>
                </p:cNvPr>
                <p:cNvSpPr/>
                <p:nvPr/>
              </p:nvSpPr>
              <p:spPr>
                <a:xfrm>
                  <a:off x="9513330" y="5323605"/>
                  <a:ext cx="84505" cy="22767"/>
                </a:xfrm>
                <a:custGeom>
                  <a:avLst/>
                  <a:gdLst>
                    <a:gd name="connsiteX0" fmla="*/ 0 w 84505"/>
                    <a:gd name="connsiteY0" fmla="*/ 0 h 22767"/>
                    <a:gd name="connsiteX1" fmla="*/ 84506 w 84505"/>
                    <a:gd name="connsiteY1" fmla="*/ 22768 h 227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84505" h="22767">
                      <a:moveTo>
                        <a:pt x="0" y="0"/>
                      </a:moveTo>
                      <a:lnTo>
                        <a:pt x="84506" y="22768"/>
                      </a:lnTo>
                    </a:path>
                  </a:pathLst>
                </a:custGeom>
                <a:ln w="3902" cap="rnd">
                  <a:solidFill>
                    <a:srgbClr val="EF8A66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860" name="图形 236">
                <a:extLst>
                  <a:ext uri="{FF2B5EF4-FFF2-40B4-BE49-F238E27FC236}">
                    <a16:creationId xmlns:a16="http://schemas.microsoft.com/office/drawing/2014/main" id="{D4A89CC4-54BB-0BC5-55B5-EA7ECE4C63C9}"/>
                  </a:ext>
                </a:extLst>
              </p:cNvPr>
              <p:cNvGrpSpPr/>
              <p:nvPr/>
            </p:nvGrpSpPr>
            <p:grpSpPr>
              <a:xfrm>
                <a:off x="9847198" y="4399789"/>
                <a:ext cx="265275" cy="291107"/>
                <a:chOff x="9847198" y="4399789"/>
                <a:chExt cx="265275" cy="291107"/>
              </a:xfrm>
            </p:grpSpPr>
            <p:sp>
              <p:nvSpPr>
                <p:cNvPr id="861" name="任意多边形: 形状 860">
                  <a:extLst>
                    <a:ext uri="{FF2B5EF4-FFF2-40B4-BE49-F238E27FC236}">
                      <a16:creationId xmlns:a16="http://schemas.microsoft.com/office/drawing/2014/main" id="{B5D6A0B7-8BFE-4842-5C12-2C546D503ABF}"/>
                    </a:ext>
                  </a:extLst>
                </p:cNvPr>
                <p:cNvSpPr/>
                <p:nvPr/>
              </p:nvSpPr>
              <p:spPr>
                <a:xfrm>
                  <a:off x="9854651" y="4399789"/>
                  <a:ext cx="222310" cy="291107"/>
                </a:xfrm>
                <a:custGeom>
                  <a:avLst/>
                  <a:gdLst>
                    <a:gd name="connsiteX0" fmla="*/ 219219 w 222310"/>
                    <a:gd name="connsiteY0" fmla="*/ 176549 h 291107"/>
                    <a:gd name="connsiteX1" fmla="*/ 71048 w 222310"/>
                    <a:gd name="connsiteY1" fmla="*/ 278821 h 291107"/>
                    <a:gd name="connsiteX2" fmla="*/ 34578 w 222310"/>
                    <a:gd name="connsiteY2" fmla="*/ 242351 h 291107"/>
                    <a:gd name="connsiteX3" fmla="*/ 6965 w 222310"/>
                    <a:gd name="connsiteY3" fmla="*/ 180874 h 291107"/>
                    <a:gd name="connsiteX4" fmla="*/ 3579 w 222310"/>
                    <a:gd name="connsiteY4" fmla="*/ 86000 h 291107"/>
                    <a:gd name="connsiteX5" fmla="*/ 12696 w 222310"/>
                    <a:gd name="connsiteY5" fmla="*/ 54272 h 291107"/>
                    <a:gd name="connsiteX6" fmla="*/ 165713 w 222310"/>
                    <a:gd name="connsiteY6" fmla="*/ 24106 h 291107"/>
                    <a:gd name="connsiteX7" fmla="*/ 168735 w 222310"/>
                    <a:gd name="connsiteY7" fmla="*/ 27232 h 291107"/>
                    <a:gd name="connsiteX8" fmla="*/ 207966 w 222310"/>
                    <a:gd name="connsiteY8" fmla="*/ 94961 h 291107"/>
                    <a:gd name="connsiteX9" fmla="*/ 211717 w 222310"/>
                    <a:gd name="connsiteY9" fmla="*/ 105381 h 291107"/>
                    <a:gd name="connsiteX10" fmla="*/ 219219 w 222310"/>
                    <a:gd name="connsiteY10" fmla="*/ 176549 h 2911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222310" h="291107">
                      <a:moveTo>
                        <a:pt x="219219" y="176549"/>
                      </a:moveTo>
                      <a:cubicBezTo>
                        <a:pt x="196921" y="230942"/>
                        <a:pt x="139663" y="324773"/>
                        <a:pt x="71048" y="278821"/>
                      </a:cubicBezTo>
                      <a:cubicBezTo>
                        <a:pt x="56722" y="269047"/>
                        <a:pt x="44352" y="256677"/>
                        <a:pt x="34578" y="242351"/>
                      </a:cubicBezTo>
                      <a:cubicBezTo>
                        <a:pt x="21760" y="223681"/>
                        <a:pt x="12407" y="202857"/>
                        <a:pt x="6965" y="180874"/>
                      </a:cubicBezTo>
                      <a:cubicBezTo>
                        <a:pt x="-991" y="149863"/>
                        <a:pt x="-2146" y="117499"/>
                        <a:pt x="3579" y="86000"/>
                      </a:cubicBezTo>
                      <a:cubicBezTo>
                        <a:pt x="5571" y="75151"/>
                        <a:pt x="8625" y="64524"/>
                        <a:pt x="12696" y="54272"/>
                      </a:cubicBezTo>
                      <a:cubicBezTo>
                        <a:pt x="40882" y="-15073"/>
                        <a:pt x="132109" y="-9551"/>
                        <a:pt x="165713" y="24106"/>
                      </a:cubicBezTo>
                      <a:cubicBezTo>
                        <a:pt x="166651" y="25044"/>
                        <a:pt x="167693" y="26085"/>
                        <a:pt x="168735" y="27232"/>
                      </a:cubicBezTo>
                      <a:cubicBezTo>
                        <a:pt x="185633" y="47368"/>
                        <a:pt x="198907" y="70284"/>
                        <a:pt x="207966" y="94961"/>
                      </a:cubicBezTo>
                      <a:cubicBezTo>
                        <a:pt x="209321" y="98435"/>
                        <a:pt x="210571" y="101908"/>
                        <a:pt x="211717" y="105381"/>
                      </a:cubicBezTo>
                      <a:cubicBezTo>
                        <a:pt x="221564" y="133150"/>
                        <a:pt x="225628" y="160920"/>
                        <a:pt x="219219" y="176549"/>
                      </a:cubicBezTo>
                      <a:close/>
                    </a:path>
                  </a:pathLst>
                </a:custGeom>
                <a:solidFill>
                  <a:srgbClr val="FEBD9D"/>
                </a:solidFill>
                <a:ln w="520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62" name="任意多边形: 形状 861">
                  <a:extLst>
                    <a:ext uri="{FF2B5EF4-FFF2-40B4-BE49-F238E27FC236}">
                      <a16:creationId xmlns:a16="http://schemas.microsoft.com/office/drawing/2014/main" id="{89A84636-8852-F470-1D36-DDEBAEF7058D}"/>
                    </a:ext>
                  </a:extLst>
                </p:cNvPr>
                <p:cNvSpPr/>
                <p:nvPr/>
              </p:nvSpPr>
              <p:spPr>
                <a:xfrm>
                  <a:off x="9878444" y="4555238"/>
                  <a:ext cx="15213" cy="15213"/>
                </a:xfrm>
                <a:custGeom>
                  <a:avLst/>
                  <a:gdLst>
                    <a:gd name="connsiteX0" fmla="*/ 0 w 15213"/>
                    <a:gd name="connsiteY0" fmla="*/ 7607 h 15213"/>
                    <a:gd name="connsiteX1" fmla="*/ 7607 w 15213"/>
                    <a:gd name="connsiteY1" fmla="*/ 15213 h 15213"/>
                    <a:gd name="connsiteX2" fmla="*/ 15213 w 15213"/>
                    <a:gd name="connsiteY2" fmla="*/ 7606 h 15213"/>
                    <a:gd name="connsiteX3" fmla="*/ 7606 w 15213"/>
                    <a:gd name="connsiteY3" fmla="*/ 0 h 15213"/>
                    <a:gd name="connsiteX4" fmla="*/ 7555 w 15213"/>
                    <a:gd name="connsiteY4" fmla="*/ 0 h 15213"/>
                    <a:gd name="connsiteX5" fmla="*/ 0 w 15213"/>
                    <a:gd name="connsiteY5" fmla="*/ 7554 h 15213"/>
                    <a:gd name="connsiteX6" fmla="*/ 0 w 15213"/>
                    <a:gd name="connsiteY6" fmla="*/ 7607 h 1521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5213" h="15213">
                      <a:moveTo>
                        <a:pt x="0" y="7607"/>
                      </a:moveTo>
                      <a:cubicBezTo>
                        <a:pt x="0" y="11808"/>
                        <a:pt x="3406" y="15213"/>
                        <a:pt x="7607" y="15213"/>
                      </a:cubicBezTo>
                      <a:cubicBezTo>
                        <a:pt x="11808" y="15213"/>
                        <a:pt x="15213" y="11807"/>
                        <a:pt x="15213" y="7606"/>
                      </a:cubicBezTo>
                      <a:cubicBezTo>
                        <a:pt x="15213" y="3405"/>
                        <a:pt x="11807" y="0"/>
                        <a:pt x="7606" y="0"/>
                      </a:cubicBezTo>
                      <a:cubicBezTo>
                        <a:pt x="7589" y="0"/>
                        <a:pt x="7572" y="0"/>
                        <a:pt x="7555" y="0"/>
                      </a:cubicBezTo>
                      <a:cubicBezTo>
                        <a:pt x="3382" y="0"/>
                        <a:pt x="0" y="3382"/>
                        <a:pt x="0" y="7554"/>
                      </a:cubicBezTo>
                      <a:cubicBezTo>
                        <a:pt x="0" y="7572"/>
                        <a:pt x="0" y="7589"/>
                        <a:pt x="0" y="7607"/>
                      </a:cubicBezTo>
                      <a:close/>
                    </a:path>
                  </a:pathLst>
                </a:custGeom>
                <a:solidFill>
                  <a:srgbClr val="683F1D"/>
                </a:solidFill>
                <a:ln w="520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63" name="任意多边形: 形状 862">
                  <a:extLst>
                    <a:ext uri="{FF2B5EF4-FFF2-40B4-BE49-F238E27FC236}">
                      <a16:creationId xmlns:a16="http://schemas.microsoft.com/office/drawing/2014/main" id="{3BE5166E-253E-CA25-D213-E5A8A83BF517}"/>
                    </a:ext>
                  </a:extLst>
                </p:cNvPr>
                <p:cNvSpPr/>
                <p:nvPr/>
              </p:nvSpPr>
              <p:spPr>
                <a:xfrm>
                  <a:off x="9920228" y="4541953"/>
                  <a:ext cx="15213" cy="15213"/>
                </a:xfrm>
                <a:custGeom>
                  <a:avLst/>
                  <a:gdLst>
                    <a:gd name="connsiteX0" fmla="*/ 0 w 15213"/>
                    <a:gd name="connsiteY0" fmla="*/ 7607 h 15213"/>
                    <a:gd name="connsiteX1" fmla="*/ 7607 w 15213"/>
                    <a:gd name="connsiteY1" fmla="*/ 15213 h 15213"/>
                    <a:gd name="connsiteX2" fmla="*/ 15214 w 15213"/>
                    <a:gd name="connsiteY2" fmla="*/ 7607 h 15213"/>
                    <a:gd name="connsiteX3" fmla="*/ 7607 w 15213"/>
                    <a:gd name="connsiteY3" fmla="*/ 0 h 15213"/>
                    <a:gd name="connsiteX4" fmla="*/ 0 w 15213"/>
                    <a:gd name="connsiteY4" fmla="*/ 7502 h 15213"/>
                    <a:gd name="connsiteX5" fmla="*/ 0 w 15213"/>
                    <a:gd name="connsiteY5" fmla="*/ 7607 h 1521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5213" h="15213">
                      <a:moveTo>
                        <a:pt x="0" y="7607"/>
                      </a:moveTo>
                      <a:cubicBezTo>
                        <a:pt x="0" y="11808"/>
                        <a:pt x="3406" y="15213"/>
                        <a:pt x="7607" y="15213"/>
                      </a:cubicBezTo>
                      <a:cubicBezTo>
                        <a:pt x="11808" y="15213"/>
                        <a:pt x="15214" y="11808"/>
                        <a:pt x="15214" y="7607"/>
                      </a:cubicBezTo>
                      <a:cubicBezTo>
                        <a:pt x="15214" y="3406"/>
                        <a:pt x="11808" y="0"/>
                        <a:pt x="7607" y="0"/>
                      </a:cubicBezTo>
                      <a:cubicBezTo>
                        <a:pt x="3435" y="-29"/>
                        <a:pt x="29" y="3330"/>
                        <a:pt x="0" y="7502"/>
                      </a:cubicBezTo>
                      <a:cubicBezTo>
                        <a:pt x="0" y="7537"/>
                        <a:pt x="0" y="7572"/>
                        <a:pt x="0" y="7607"/>
                      </a:cubicBezTo>
                      <a:close/>
                    </a:path>
                  </a:pathLst>
                </a:custGeom>
                <a:solidFill>
                  <a:srgbClr val="683F1D"/>
                </a:solidFill>
                <a:ln w="520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64" name="任意多边形: 形状 863">
                  <a:extLst>
                    <a:ext uri="{FF2B5EF4-FFF2-40B4-BE49-F238E27FC236}">
                      <a16:creationId xmlns:a16="http://schemas.microsoft.com/office/drawing/2014/main" id="{F82BFFBD-4B9A-B5F5-D148-E0014E5B9430}"/>
                    </a:ext>
                  </a:extLst>
                </p:cNvPr>
                <p:cNvSpPr/>
                <p:nvPr/>
              </p:nvSpPr>
              <p:spPr>
                <a:xfrm>
                  <a:off x="10048133" y="4492225"/>
                  <a:ext cx="64340" cy="82410"/>
                </a:xfrm>
                <a:custGeom>
                  <a:avLst/>
                  <a:gdLst>
                    <a:gd name="connsiteX0" fmla="*/ 9274 w 64340"/>
                    <a:gd name="connsiteY0" fmla="*/ 81248 h 82410"/>
                    <a:gd name="connsiteX1" fmla="*/ 59342 w 64340"/>
                    <a:gd name="connsiteY1" fmla="*/ 17062 h 82410"/>
                    <a:gd name="connsiteX2" fmla="*/ 0 w 64340"/>
                    <a:gd name="connsiteY2" fmla="*/ 28367 h 824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64340" h="82410">
                      <a:moveTo>
                        <a:pt x="9274" y="81248"/>
                      </a:moveTo>
                      <a:cubicBezTo>
                        <a:pt x="41159" y="89741"/>
                        <a:pt x="77889" y="49989"/>
                        <a:pt x="59342" y="17062"/>
                      </a:cubicBezTo>
                      <a:cubicBezTo>
                        <a:pt x="40794" y="-15865"/>
                        <a:pt x="4429" y="4974"/>
                        <a:pt x="0" y="28367"/>
                      </a:cubicBezTo>
                      <a:close/>
                    </a:path>
                  </a:pathLst>
                </a:custGeom>
                <a:solidFill>
                  <a:srgbClr val="FEBD9D"/>
                </a:solidFill>
                <a:ln w="520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65" name="任意多边形: 形状 864">
                  <a:extLst>
                    <a:ext uri="{FF2B5EF4-FFF2-40B4-BE49-F238E27FC236}">
                      <a16:creationId xmlns:a16="http://schemas.microsoft.com/office/drawing/2014/main" id="{DD456F7A-3A92-F028-D8FA-8FE760EA4C3C}"/>
                    </a:ext>
                  </a:extLst>
                </p:cNvPr>
                <p:cNvSpPr/>
                <p:nvPr/>
              </p:nvSpPr>
              <p:spPr>
                <a:xfrm>
                  <a:off x="10057407" y="4573473"/>
                  <a:ext cx="17401" cy="1073"/>
                </a:xfrm>
                <a:custGeom>
                  <a:avLst/>
                  <a:gdLst>
                    <a:gd name="connsiteX0" fmla="*/ 0 w 17401"/>
                    <a:gd name="connsiteY0" fmla="*/ 0 h 1073"/>
                    <a:gd name="connsiteX1" fmla="*/ 17401 w 17401"/>
                    <a:gd name="connsiteY1" fmla="*/ 0 h 10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7401" h="1073">
                      <a:moveTo>
                        <a:pt x="0" y="0"/>
                      </a:moveTo>
                      <a:cubicBezTo>
                        <a:pt x="5712" y="1431"/>
                        <a:pt x="11689" y="1431"/>
                        <a:pt x="17401" y="0"/>
                      </a:cubicBezTo>
                    </a:path>
                  </a:pathLst>
                </a:custGeom>
                <a:noFill/>
                <a:ln w="3902" cap="rnd">
                  <a:solidFill>
                    <a:srgbClr val="EF8A66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66" name="任意多边形: 形状 865">
                  <a:extLst>
                    <a:ext uri="{FF2B5EF4-FFF2-40B4-BE49-F238E27FC236}">
                      <a16:creationId xmlns:a16="http://schemas.microsoft.com/office/drawing/2014/main" id="{56B48D4F-B88A-0869-0428-B9BD775D64C7}"/>
                    </a:ext>
                  </a:extLst>
                </p:cNvPr>
                <p:cNvSpPr/>
                <p:nvPr/>
              </p:nvSpPr>
              <p:spPr>
                <a:xfrm>
                  <a:off x="10062617" y="4516230"/>
                  <a:ext cx="33239" cy="23274"/>
                </a:xfrm>
                <a:custGeom>
                  <a:avLst/>
                  <a:gdLst>
                    <a:gd name="connsiteX0" fmla="*/ 0 w 33239"/>
                    <a:gd name="connsiteY0" fmla="*/ 23274 h 23274"/>
                    <a:gd name="connsiteX1" fmla="*/ 33240 w 33239"/>
                    <a:gd name="connsiteY1" fmla="*/ 7280 h 232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33239" h="23274">
                      <a:moveTo>
                        <a:pt x="0" y="23274"/>
                      </a:moveTo>
                      <a:cubicBezTo>
                        <a:pt x="2918" y="-3453"/>
                        <a:pt x="27040" y="-4755"/>
                        <a:pt x="33240" y="7280"/>
                      </a:cubicBezTo>
                    </a:path>
                  </a:pathLst>
                </a:custGeom>
                <a:noFill/>
                <a:ln w="3902" cap="rnd">
                  <a:solidFill>
                    <a:srgbClr val="EF8A66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67" name="任意多边形: 形状 866">
                  <a:extLst>
                    <a:ext uri="{FF2B5EF4-FFF2-40B4-BE49-F238E27FC236}">
                      <a16:creationId xmlns:a16="http://schemas.microsoft.com/office/drawing/2014/main" id="{86FDF500-FCCB-85EC-CECA-9C0844F966B3}"/>
                    </a:ext>
                  </a:extLst>
                </p:cNvPr>
                <p:cNvSpPr/>
                <p:nvPr/>
              </p:nvSpPr>
              <p:spPr>
                <a:xfrm>
                  <a:off x="10063398" y="4527592"/>
                  <a:ext cx="27192" cy="25353"/>
                </a:xfrm>
                <a:custGeom>
                  <a:avLst/>
                  <a:gdLst>
                    <a:gd name="connsiteX0" fmla="*/ 0 w 27192"/>
                    <a:gd name="connsiteY0" fmla="*/ 7067 h 25353"/>
                    <a:gd name="connsiteX1" fmla="*/ 5783 w 27192"/>
                    <a:gd name="connsiteY1" fmla="*/ 25354 h 253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7192" h="25353">
                      <a:moveTo>
                        <a:pt x="0" y="7067"/>
                      </a:moveTo>
                      <a:cubicBezTo>
                        <a:pt x="20527" y="-15232"/>
                        <a:pt x="46317" y="22072"/>
                        <a:pt x="5783" y="25354"/>
                      </a:cubicBezTo>
                    </a:path>
                  </a:pathLst>
                </a:custGeom>
                <a:noFill/>
                <a:ln w="3902" cap="rnd">
                  <a:solidFill>
                    <a:srgbClr val="EF8A66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68" name="任意多边形: 形状 867">
                  <a:extLst>
                    <a:ext uri="{FF2B5EF4-FFF2-40B4-BE49-F238E27FC236}">
                      <a16:creationId xmlns:a16="http://schemas.microsoft.com/office/drawing/2014/main" id="{9A0CCE99-DC46-13E2-3BA7-86748D1BE972}"/>
                    </a:ext>
                  </a:extLst>
                </p:cNvPr>
                <p:cNvSpPr/>
                <p:nvPr/>
              </p:nvSpPr>
              <p:spPr>
                <a:xfrm>
                  <a:off x="9858230" y="4399789"/>
                  <a:ext cx="208138" cy="116883"/>
                </a:xfrm>
                <a:custGeom>
                  <a:avLst/>
                  <a:gdLst>
                    <a:gd name="connsiteX0" fmla="*/ 208138 w 208138"/>
                    <a:gd name="connsiteY0" fmla="*/ 105017 h 116883"/>
                    <a:gd name="connsiteX1" fmla="*/ 207513 w 208138"/>
                    <a:gd name="connsiteY1" fmla="*/ 107882 h 116883"/>
                    <a:gd name="connsiteX2" fmla="*/ 178546 w 208138"/>
                    <a:gd name="connsiteY2" fmla="*/ 100536 h 116883"/>
                    <a:gd name="connsiteX3" fmla="*/ 79973 w 208138"/>
                    <a:gd name="connsiteY3" fmla="*/ 61201 h 116883"/>
                    <a:gd name="connsiteX4" fmla="*/ 0 w 208138"/>
                    <a:gd name="connsiteY4" fmla="*/ 86000 h 116883"/>
                    <a:gd name="connsiteX5" fmla="*/ 8544 w 208138"/>
                    <a:gd name="connsiteY5" fmla="*/ 55939 h 116883"/>
                    <a:gd name="connsiteX6" fmla="*/ 9117 w 208138"/>
                    <a:gd name="connsiteY6" fmla="*/ 54271 h 116883"/>
                    <a:gd name="connsiteX7" fmla="*/ 162134 w 208138"/>
                    <a:gd name="connsiteY7" fmla="*/ 24106 h 116883"/>
                    <a:gd name="connsiteX8" fmla="*/ 165156 w 208138"/>
                    <a:gd name="connsiteY8" fmla="*/ 27232 h 116883"/>
                    <a:gd name="connsiteX9" fmla="*/ 204387 w 208138"/>
                    <a:gd name="connsiteY9" fmla="*/ 94961 h 116883"/>
                    <a:gd name="connsiteX10" fmla="*/ 208138 w 208138"/>
                    <a:gd name="connsiteY10" fmla="*/ 105017 h 1168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208138" h="116883">
                      <a:moveTo>
                        <a:pt x="208138" y="105017"/>
                      </a:moveTo>
                      <a:cubicBezTo>
                        <a:pt x="207991" y="105984"/>
                        <a:pt x="207782" y="106941"/>
                        <a:pt x="207513" y="107882"/>
                      </a:cubicBezTo>
                      <a:cubicBezTo>
                        <a:pt x="202876" y="124293"/>
                        <a:pt x="185579" y="116114"/>
                        <a:pt x="178546" y="100536"/>
                      </a:cubicBezTo>
                      <a:cubicBezTo>
                        <a:pt x="170418" y="82093"/>
                        <a:pt x="122851" y="15718"/>
                        <a:pt x="79973" y="61201"/>
                      </a:cubicBezTo>
                      <a:cubicBezTo>
                        <a:pt x="48192" y="94857"/>
                        <a:pt x="22038" y="99390"/>
                        <a:pt x="0" y="86000"/>
                      </a:cubicBezTo>
                      <a:cubicBezTo>
                        <a:pt x="1870" y="75727"/>
                        <a:pt x="4731" y="65659"/>
                        <a:pt x="8544" y="55939"/>
                      </a:cubicBezTo>
                      <a:cubicBezTo>
                        <a:pt x="8704" y="55373"/>
                        <a:pt x="8895" y="54816"/>
                        <a:pt x="9117" y="54271"/>
                      </a:cubicBezTo>
                      <a:cubicBezTo>
                        <a:pt x="37304" y="-15073"/>
                        <a:pt x="128530" y="-9551"/>
                        <a:pt x="162134" y="24106"/>
                      </a:cubicBezTo>
                      <a:cubicBezTo>
                        <a:pt x="163072" y="25044"/>
                        <a:pt x="164114" y="26085"/>
                        <a:pt x="165156" y="27232"/>
                      </a:cubicBezTo>
                      <a:cubicBezTo>
                        <a:pt x="182054" y="47368"/>
                        <a:pt x="195328" y="70284"/>
                        <a:pt x="204387" y="94961"/>
                      </a:cubicBezTo>
                      <a:cubicBezTo>
                        <a:pt x="205742" y="98226"/>
                        <a:pt x="206992" y="101578"/>
                        <a:pt x="208138" y="105017"/>
                      </a:cubicBezTo>
                      <a:close/>
                    </a:path>
                  </a:pathLst>
                </a:custGeom>
                <a:solidFill>
                  <a:srgbClr val="D39933"/>
                </a:solidFill>
                <a:ln w="520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69" name="任意多边形: 形状 868">
                  <a:extLst>
                    <a:ext uri="{FF2B5EF4-FFF2-40B4-BE49-F238E27FC236}">
                      <a16:creationId xmlns:a16="http://schemas.microsoft.com/office/drawing/2014/main" id="{1885C0DD-2EEC-DA82-D397-A9B43C6BA01C}"/>
                    </a:ext>
                  </a:extLst>
                </p:cNvPr>
                <p:cNvSpPr/>
                <p:nvPr/>
              </p:nvSpPr>
              <p:spPr>
                <a:xfrm>
                  <a:off x="9858230" y="4425716"/>
                  <a:ext cx="207513" cy="90956"/>
                </a:xfrm>
                <a:custGeom>
                  <a:avLst/>
                  <a:gdLst>
                    <a:gd name="connsiteX0" fmla="*/ 207513 w 207513"/>
                    <a:gd name="connsiteY0" fmla="*/ 81955 h 90956"/>
                    <a:gd name="connsiteX1" fmla="*/ 178546 w 207513"/>
                    <a:gd name="connsiteY1" fmla="*/ 74609 h 90956"/>
                    <a:gd name="connsiteX2" fmla="*/ 79973 w 207513"/>
                    <a:gd name="connsiteY2" fmla="*/ 35274 h 90956"/>
                    <a:gd name="connsiteX3" fmla="*/ 0 w 207513"/>
                    <a:gd name="connsiteY3" fmla="*/ 60073 h 90956"/>
                    <a:gd name="connsiteX4" fmla="*/ 8544 w 207513"/>
                    <a:gd name="connsiteY4" fmla="*/ 30012 h 90956"/>
                    <a:gd name="connsiteX5" fmla="*/ 77160 w 207513"/>
                    <a:gd name="connsiteY5" fmla="*/ 11725 h 90956"/>
                    <a:gd name="connsiteX6" fmla="*/ 149422 w 207513"/>
                    <a:gd name="connsiteY6" fmla="*/ 14590 h 90956"/>
                    <a:gd name="connsiteX7" fmla="*/ 207513 w 207513"/>
                    <a:gd name="connsiteY7" fmla="*/ 81955 h 909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07513" h="90956">
                      <a:moveTo>
                        <a:pt x="207513" y="81955"/>
                      </a:moveTo>
                      <a:cubicBezTo>
                        <a:pt x="202876" y="98366"/>
                        <a:pt x="185579" y="90187"/>
                        <a:pt x="178546" y="74609"/>
                      </a:cubicBezTo>
                      <a:cubicBezTo>
                        <a:pt x="170418" y="56166"/>
                        <a:pt x="122851" y="-10209"/>
                        <a:pt x="79973" y="35274"/>
                      </a:cubicBezTo>
                      <a:cubicBezTo>
                        <a:pt x="48192" y="68930"/>
                        <a:pt x="22038" y="73463"/>
                        <a:pt x="0" y="60073"/>
                      </a:cubicBezTo>
                      <a:cubicBezTo>
                        <a:pt x="1870" y="49800"/>
                        <a:pt x="4731" y="39732"/>
                        <a:pt x="8544" y="30012"/>
                      </a:cubicBezTo>
                      <a:cubicBezTo>
                        <a:pt x="35584" y="41265"/>
                        <a:pt x="60644" y="25270"/>
                        <a:pt x="77160" y="11725"/>
                      </a:cubicBezTo>
                      <a:cubicBezTo>
                        <a:pt x="98000" y="-4999"/>
                        <a:pt x="123320" y="-3645"/>
                        <a:pt x="149422" y="14590"/>
                      </a:cubicBezTo>
                      <a:cubicBezTo>
                        <a:pt x="172450" y="30793"/>
                        <a:pt x="191988" y="84768"/>
                        <a:pt x="207513" y="81955"/>
                      </a:cubicBezTo>
                      <a:close/>
                    </a:path>
                  </a:pathLst>
                </a:custGeom>
                <a:solidFill>
                  <a:srgbClr val="C4892A"/>
                </a:solidFill>
                <a:ln w="520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70" name="任意多边形: 形状 869">
                  <a:extLst>
                    <a:ext uri="{FF2B5EF4-FFF2-40B4-BE49-F238E27FC236}">
                      <a16:creationId xmlns:a16="http://schemas.microsoft.com/office/drawing/2014/main" id="{85C361A3-C920-04D7-1FD0-083840F6501F}"/>
                    </a:ext>
                  </a:extLst>
                </p:cNvPr>
                <p:cNvSpPr/>
                <p:nvPr/>
              </p:nvSpPr>
              <p:spPr>
                <a:xfrm>
                  <a:off x="9884895" y="4406129"/>
                  <a:ext cx="31842" cy="86172"/>
                </a:xfrm>
                <a:custGeom>
                  <a:avLst/>
                  <a:gdLst>
                    <a:gd name="connsiteX0" fmla="*/ 583 w 31842"/>
                    <a:gd name="connsiteY0" fmla="*/ 86173 h 86172"/>
                    <a:gd name="connsiteX1" fmla="*/ 31843 w 31842"/>
                    <a:gd name="connsiteY1" fmla="*/ 0 h 861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31842" h="86172">
                      <a:moveTo>
                        <a:pt x="583" y="86173"/>
                      </a:moveTo>
                      <a:cubicBezTo>
                        <a:pt x="-3637" y="39283"/>
                        <a:pt x="15900" y="9065"/>
                        <a:pt x="31843" y="0"/>
                      </a:cubicBezTo>
                    </a:path>
                  </a:pathLst>
                </a:custGeom>
                <a:noFill/>
                <a:ln w="3902" cap="rnd">
                  <a:solidFill>
                    <a:srgbClr val="EDB65F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71" name="任意多边形: 形状 870">
                  <a:extLst>
                    <a:ext uri="{FF2B5EF4-FFF2-40B4-BE49-F238E27FC236}">
                      <a16:creationId xmlns:a16="http://schemas.microsoft.com/office/drawing/2014/main" id="{8937CE40-D657-91A1-A824-39B90339F6C0}"/>
                    </a:ext>
                  </a:extLst>
                </p:cNvPr>
                <p:cNvSpPr/>
                <p:nvPr/>
              </p:nvSpPr>
              <p:spPr>
                <a:xfrm>
                  <a:off x="9897982" y="4401388"/>
                  <a:ext cx="74815" cy="88569"/>
                </a:xfrm>
                <a:custGeom>
                  <a:avLst/>
                  <a:gdLst>
                    <a:gd name="connsiteX0" fmla="*/ 0 w 74815"/>
                    <a:gd name="connsiteY0" fmla="*/ 88569 h 88569"/>
                    <a:gd name="connsiteX1" fmla="*/ 74815 w 74815"/>
                    <a:gd name="connsiteY1" fmla="*/ 0 h 885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74815" h="88569">
                      <a:moveTo>
                        <a:pt x="0" y="88569"/>
                      </a:moveTo>
                      <a:cubicBezTo>
                        <a:pt x="1980" y="69501"/>
                        <a:pt x="36157" y="0"/>
                        <a:pt x="74815" y="0"/>
                      </a:cubicBezTo>
                    </a:path>
                  </a:pathLst>
                </a:custGeom>
                <a:noFill/>
                <a:ln w="3902" cap="rnd">
                  <a:solidFill>
                    <a:srgbClr val="EDB65F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72" name="任意多边形: 形状 871">
                  <a:extLst>
                    <a:ext uri="{FF2B5EF4-FFF2-40B4-BE49-F238E27FC236}">
                      <a16:creationId xmlns:a16="http://schemas.microsoft.com/office/drawing/2014/main" id="{B95454D6-3662-D025-9CA2-7F8977FC4F4F}"/>
                    </a:ext>
                  </a:extLst>
                </p:cNvPr>
                <p:cNvSpPr/>
                <p:nvPr/>
              </p:nvSpPr>
              <p:spPr>
                <a:xfrm>
                  <a:off x="9941694" y="4404670"/>
                  <a:ext cx="44909" cy="53089"/>
                </a:xfrm>
                <a:custGeom>
                  <a:avLst/>
                  <a:gdLst>
                    <a:gd name="connsiteX0" fmla="*/ 0 w 44909"/>
                    <a:gd name="connsiteY0" fmla="*/ 53090 h 53089"/>
                    <a:gd name="connsiteX1" fmla="*/ 44910 w 44909"/>
                    <a:gd name="connsiteY1" fmla="*/ 0 h 530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4909" h="53089">
                      <a:moveTo>
                        <a:pt x="0" y="53090"/>
                      </a:moveTo>
                      <a:cubicBezTo>
                        <a:pt x="12139" y="23601"/>
                        <a:pt x="27092" y="4741"/>
                        <a:pt x="44910" y="0"/>
                      </a:cubicBezTo>
                    </a:path>
                  </a:pathLst>
                </a:custGeom>
                <a:noFill/>
                <a:ln w="3902" cap="rnd">
                  <a:solidFill>
                    <a:srgbClr val="EDB65F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73" name="任意多边形: 形状 872">
                  <a:extLst>
                    <a:ext uri="{FF2B5EF4-FFF2-40B4-BE49-F238E27FC236}">
                      <a16:creationId xmlns:a16="http://schemas.microsoft.com/office/drawing/2014/main" id="{B57B3815-764C-F1ED-93CF-72FCFDBD50F2}"/>
                    </a:ext>
                  </a:extLst>
                </p:cNvPr>
                <p:cNvSpPr/>
                <p:nvPr/>
              </p:nvSpPr>
              <p:spPr>
                <a:xfrm>
                  <a:off x="10007548" y="4418372"/>
                  <a:ext cx="7663" cy="43972"/>
                </a:xfrm>
                <a:custGeom>
                  <a:avLst/>
                  <a:gdLst>
                    <a:gd name="connsiteX0" fmla="*/ 6460 w 7663"/>
                    <a:gd name="connsiteY0" fmla="*/ 0 h 43972"/>
                    <a:gd name="connsiteX1" fmla="*/ 0 w 7663"/>
                    <a:gd name="connsiteY1" fmla="*/ 43972 h 439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7663" h="43972">
                      <a:moveTo>
                        <a:pt x="6460" y="0"/>
                      </a:moveTo>
                      <a:cubicBezTo>
                        <a:pt x="9326" y="24122"/>
                        <a:pt x="7033" y="40065"/>
                        <a:pt x="0" y="43972"/>
                      </a:cubicBezTo>
                    </a:path>
                  </a:pathLst>
                </a:custGeom>
                <a:noFill/>
                <a:ln w="3902" cap="rnd">
                  <a:solidFill>
                    <a:srgbClr val="EDB65F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74" name="任意多边形: 形状 873">
                  <a:extLst>
                    <a:ext uri="{FF2B5EF4-FFF2-40B4-BE49-F238E27FC236}">
                      <a16:creationId xmlns:a16="http://schemas.microsoft.com/office/drawing/2014/main" id="{58AA33F9-0F4C-3FA7-8BAD-B210806AB22A}"/>
                    </a:ext>
                  </a:extLst>
                </p:cNvPr>
                <p:cNvSpPr/>
                <p:nvPr/>
              </p:nvSpPr>
              <p:spPr>
                <a:xfrm>
                  <a:off x="10025366" y="4433273"/>
                  <a:ext cx="7043" cy="48556"/>
                </a:xfrm>
                <a:custGeom>
                  <a:avLst/>
                  <a:gdLst>
                    <a:gd name="connsiteX0" fmla="*/ 3334 w 7043"/>
                    <a:gd name="connsiteY0" fmla="*/ 0 h 48556"/>
                    <a:gd name="connsiteX1" fmla="*/ 0 w 7043"/>
                    <a:gd name="connsiteY1" fmla="*/ 48557 h 485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7043" h="48556">
                      <a:moveTo>
                        <a:pt x="3334" y="0"/>
                      </a:moveTo>
                      <a:cubicBezTo>
                        <a:pt x="11306" y="30999"/>
                        <a:pt x="4637" y="44962"/>
                        <a:pt x="0" y="48557"/>
                      </a:cubicBezTo>
                    </a:path>
                  </a:pathLst>
                </a:custGeom>
                <a:noFill/>
                <a:ln w="3902" cap="rnd">
                  <a:solidFill>
                    <a:srgbClr val="EDB65F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75" name="任意多边形: 形状 874">
                  <a:extLst>
                    <a:ext uri="{FF2B5EF4-FFF2-40B4-BE49-F238E27FC236}">
                      <a16:creationId xmlns:a16="http://schemas.microsoft.com/office/drawing/2014/main" id="{42B8A5E8-2B31-143A-19E6-0D997F2310D7}"/>
                    </a:ext>
                  </a:extLst>
                </p:cNvPr>
                <p:cNvSpPr/>
                <p:nvPr/>
              </p:nvSpPr>
              <p:spPr>
                <a:xfrm>
                  <a:off x="9889594" y="4536586"/>
                  <a:ext cx="19485" cy="64707"/>
                </a:xfrm>
                <a:custGeom>
                  <a:avLst/>
                  <a:gdLst>
                    <a:gd name="connsiteX0" fmla="*/ 0 w 19485"/>
                    <a:gd name="connsiteY0" fmla="*/ 0 h 64707"/>
                    <a:gd name="connsiteX1" fmla="*/ 17297 w 19485"/>
                    <a:gd name="connsiteY1" fmla="*/ 24695 h 64707"/>
                    <a:gd name="connsiteX2" fmla="*/ 19485 w 19485"/>
                    <a:gd name="connsiteY2" fmla="*/ 64708 h 647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9485" h="64707">
                      <a:moveTo>
                        <a:pt x="0" y="0"/>
                      </a:moveTo>
                      <a:cubicBezTo>
                        <a:pt x="14223" y="5731"/>
                        <a:pt x="20840" y="15630"/>
                        <a:pt x="17297" y="24695"/>
                      </a:cubicBezTo>
                      <a:cubicBezTo>
                        <a:pt x="12921" y="35949"/>
                        <a:pt x="5731" y="55955"/>
                        <a:pt x="19485" y="64708"/>
                      </a:cubicBezTo>
                    </a:path>
                  </a:pathLst>
                </a:custGeom>
                <a:noFill/>
                <a:ln w="3902" cap="rnd">
                  <a:solidFill>
                    <a:srgbClr val="EF8A66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76" name="任意多边形: 形状 875">
                  <a:extLst>
                    <a:ext uri="{FF2B5EF4-FFF2-40B4-BE49-F238E27FC236}">
                      <a16:creationId xmlns:a16="http://schemas.microsoft.com/office/drawing/2014/main" id="{434BAD24-8A38-0888-0A57-4B714D763E63}"/>
                    </a:ext>
                  </a:extLst>
                </p:cNvPr>
                <p:cNvSpPr/>
                <p:nvPr/>
              </p:nvSpPr>
              <p:spPr>
                <a:xfrm>
                  <a:off x="9906949" y="4495936"/>
                  <a:ext cx="43874" cy="19192"/>
                </a:xfrm>
                <a:custGeom>
                  <a:avLst/>
                  <a:gdLst>
                    <a:gd name="connsiteX0" fmla="*/ 98 w 43874"/>
                    <a:gd name="connsiteY0" fmla="*/ 14340 h 19192"/>
                    <a:gd name="connsiteX1" fmla="*/ 43809 w 43874"/>
                    <a:gd name="connsiteY1" fmla="*/ 7619 h 19192"/>
                    <a:gd name="connsiteX2" fmla="*/ 98 w 43874"/>
                    <a:gd name="connsiteY2" fmla="*/ 14340 h 191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43874" h="19192">
                      <a:moveTo>
                        <a:pt x="98" y="14340"/>
                      </a:moveTo>
                      <a:cubicBezTo>
                        <a:pt x="1557" y="25750"/>
                        <a:pt x="42246" y="14340"/>
                        <a:pt x="43809" y="7619"/>
                      </a:cubicBezTo>
                      <a:cubicBezTo>
                        <a:pt x="45894" y="-1498"/>
                        <a:pt x="-2455" y="-5770"/>
                        <a:pt x="98" y="14340"/>
                      </a:cubicBezTo>
                      <a:close/>
                    </a:path>
                  </a:pathLst>
                </a:custGeom>
                <a:solidFill>
                  <a:srgbClr val="D39933"/>
                </a:solidFill>
                <a:ln w="520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77" name="任意多边形: 形状 876">
                  <a:extLst>
                    <a:ext uri="{FF2B5EF4-FFF2-40B4-BE49-F238E27FC236}">
                      <a16:creationId xmlns:a16="http://schemas.microsoft.com/office/drawing/2014/main" id="{F4886D41-E13D-9F69-AAE2-F9BDDC9A65D6}"/>
                    </a:ext>
                  </a:extLst>
                </p:cNvPr>
                <p:cNvSpPr/>
                <p:nvPr/>
              </p:nvSpPr>
              <p:spPr>
                <a:xfrm>
                  <a:off x="9847198" y="4515532"/>
                  <a:ext cx="37693" cy="24053"/>
                </a:xfrm>
                <a:custGeom>
                  <a:avLst/>
                  <a:gdLst>
                    <a:gd name="connsiteX0" fmla="*/ 37186 w 37693"/>
                    <a:gd name="connsiteY0" fmla="*/ 5008 h 24053"/>
                    <a:gd name="connsiteX1" fmla="*/ 716 w 37693"/>
                    <a:gd name="connsiteY1" fmla="*/ 23191 h 24053"/>
                    <a:gd name="connsiteX2" fmla="*/ 37186 w 37693"/>
                    <a:gd name="connsiteY2" fmla="*/ 5008 h 240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37693" h="24053">
                      <a:moveTo>
                        <a:pt x="37186" y="5008"/>
                      </a:moveTo>
                      <a:cubicBezTo>
                        <a:pt x="42396" y="14334"/>
                        <a:pt x="5926" y="27567"/>
                        <a:pt x="716" y="23191"/>
                      </a:cubicBezTo>
                      <a:cubicBezTo>
                        <a:pt x="-5328" y="17460"/>
                        <a:pt x="28641" y="-11456"/>
                        <a:pt x="37186" y="5008"/>
                      </a:cubicBezTo>
                      <a:close/>
                    </a:path>
                  </a:pathLst>
                </a:custGeom>
                <a:solidFill>
                  <a:srgbClr val="D39933"/>
                </a:solidFill>
                <a:ln w="520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78" name="任意多边形: 形状 877">
                  <a:extLst>
                    <a:ext uri="{FF2B5EF4-FFF2-40B4-BE49-F238E27FC236}">
                      <a16:creationId xmlns:a16="http://schemas.microsoft.com/office/drawing/2014/main" id="{5D7E810B-B4F6-30EE-882A-467BD37AE59F}"/>
                    </a:ext>
                  </a:extLst>
                </p:cNvPr>
                <p:cNvSpPr/>
                <p:nvPr/>
              </p:nvSpPr>
              <p:spPr>
                <a:xfrm>
                  <a:off x="9930857" y="4585560"/>
                  <a:ext cx="34896" cy="38851"/>
                </a:xfrm>
                <a:custGeom>
                  <a:avLst/>
                  <a:gdLst>
                    <a:gd name="connsiteX0" fmla="*/ 0 w 34896"/>
                    <a:gd name="connsiteY0" fmla="*/ 29488 h 38851"/>
                    <a:gd name="connsiteX1" fmla="*/ 29540 w 34896"/>
                    <a:gd name="connsiteY1" fmla="*/ 0 h 38851"/>
                    <a:gd name="connsiteX2" fmla="*/ 27092 w 34896"/>
                    <a:gd name="connsiteY2" fmla="*/ 35897 h 38851"/>
                    <a:gd name="connsiteX3" fmla="*/ 0 w 34896"/>
                    <a:gd name="connsiteY3" fmla="*/ 29488 h 388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4896" h="38851">
                      <a:moveTo>
                        <a:pt x="0" y="29488"/>
                      </a:moveTo>
                      <a:cubicBezTo>
                        <a:pt x="13460" y="24104"/>
                        <a:pt x="24133" y="13450"/>
                        <a:pt x="29540" y="0"/>
                      </a:cubicBezTo>
                      <a:cubicBezTo>
                        <a:pt x="29541" y="0"/>
                        <a:pt x="43087" y="23653"/>
                        <a:pt x="27092" y="35897"/>
                      </a:cubicBezTo>
                      <a:cubicBezTo>
                        <a:pt x="14849" y="45223"/>
                        <a:pt x="0" y="29488"/>
                        <a:pt x="0" y="29488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3902" cap="rnd">
                  <a:solidFill>
                    <a:srgbClr val="EF8A66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79" name="任意多边形: 形状 878">
                  <a:extLst>
                    <a:ext uri="{FF2B5EF4-FFF2-40B4-BE49-F238E27FC236}">
                      <a16:creationId xmlns:a16="http://schemas.microsoft.com/office/drawing/2014/main" id="{C4957943-4D90-8C30-E124-9D5C4AEDA15A}"/>
                    </a:ext>
                  </a:extLst>
                </p:cNvPr>
                <p:cNvSpPr/>
                <p:nvPr/>
              </p:nvSpPr>
              <p:spPr>
                <a:xfrm>
                  <a:off x="9961960" y="4515747"/>
                  <a:ext cx="70438" cy="70438"/>
                </a:xfrm>
                <a:custGeom>
                  <a:avLst/>
                  <a:gdLst>
                    <a:gd name="connsiteX0" fmla="*/ 70439 w 70438"/>
                    <a:gd name="connsiteY0" fmla="*/ 35219 h 70438"/>
                    <a:gd name="connsiteX1" fmla="*/ 35219 w 70438"/>
                    <a:gd name="connsiteY1" fmla="*/ 70439 h 70438"/>
                    <a:gd name="connsiteX2" fmla="*/ 0 w 70438"/>
                    <a:gd name="connsiteY2" fmla="*/ 35219 h 70438"/>
                    <a:gd name="connsiteX3" fmla="*/ 35219 w 70438"/>
                    <a:gd name="connsiteY3" fmla="*/ 0 h 70438"/>
                    <a:gd name="connsiteX4" fmla="*/ 70439 w 70438"/>
                    <a:gd name="connsiteY4" fmla="*/ 35219 h 704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0438" h="70438">
                      <a:moveTo>
                        <a:pt x="70439" y="35219"/>
                      </a:moveTo>
                      <a:cubicBezTo>
                        <a:pt x="70439" y="54671"/>
                        <a:pt x="54670" y="70439"/>
                        <a:pt x="35219" y="70439"/>
                      </a:cubicBezTo>
                      <a:cubicBezTo>
                        <a:pt x="15768" y="70439"/>
                        <a:pt x="0" y="54671"/>
                        <a:pt x="0" y="35219"/>
                      </a:cubicBezTo>
                      <a:cubicBezTo>
                        <a:pt x="0" y="15768"/>
                        <a:pt x="15768" y="0"/>
                        <a:pt x="35219" y="0"/>
                      </a:cubicBezTo>
                      <a:cubicBezTo>
                        <a:pt x="54670" y="0"/>
                        <a:pt x="70439" y="15768"/>
                        <a:pt x="70439" y="35219"/>
                      </a:cubicBezTo>
                      <a:close/>
                    </a:path>
                  </a:pathLst>
                </a:custGeom>
                <a:solidFill>
                  <a:srgbClr val="F4AF90"/>
                </a:solidFill>
                <a:ln w="520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80" name="任意多边形: 形状 879">
                  <a:extLst>
                    <a:ext uri="{FF2B5EF4-FFF2-40B4-BE49-F238E27FC236}">
                      <a16:creationId xmlns:a16="http://schemas.microsoft.com/office/drawing/2014/main" id="{2479EE72-59EF-748B-E7C6-F60B3392447E}"/>
                    </a:ext>
                  </a:extLst>
                </p:cNvPr>
                <p:cNvSpPr/>
                <p:nvPr/>
              </p:nvSpPr>
              <p:spPr>
                <a:xfrm>
                  <a:off x="9861617" y="4580298"/>
                  <a:ext cx="39856" cy="61842"/>
                </a:xfrm>
                <a:custGeom>
                  <a:avLst/>
                  <a:gdLst>
                    <a:gd name="connsiteX0" fmla="*/ 39856 w 39856"/>
                    <a:gd name="connsiteY0" fmla="*/ 35219 h 61842"/>
                    <a:gd name="connsiteX1" fmla="*/ 27613 w 39856"/>
                    <a:gd name="connsiteY1" fmla="*/ 61842 h 61842"/>
                    <a:gd name="connsiteX2" fmla="*/ 0 w 39856"/>
                    <a:gd name="connsiteY2" fmla="*/ 365 h 61842"/>
                    <a:gd name="connsiteX3" fmla="*/ 4637 w 39856"/>
                    <a:gd name="connsiteY3" fmla="*/ 0 h 61842"/>
                    <a:gd name="connsiteX4" fmla="*/ 39856 w 39856"/>
                    <a:gd name="connsiteY4" fmla="*/ 35219 h 618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9856" h="61842">
                      <a:moveTo>
                        <a:pt x="39856" y="35219"/>
                      </a:moveTo>
                      <a:cubicBezTo>
                        <a:pt x="39906" y="45466"/>
                        <a:pt x="35425" y="55211"/>
                        <a:pt x="27613" y="61842"/>
                      </a:cubicBezTo>
                      <a:cubicBezTo>
                        <a:pt x="14795" y="43172"/>
                        <a:pt x="5442" y="22348"/>
                        <a:pt x="0" y="365"/>
                      </a:cubicBezTo>
                      <a:cubicBezTo>
                        <a:pt x="1535" y="134"/>
                        <a:pt x="3085" y="12"/>
                        <a:pt x="4637" y="0"/>
                      </a:cubicBezTo>
                      <a:cubicBezTo>
                        <a:pt x="24088" y="0"/>
                        <a:pt x="39856" y="15768"/>
                        <a:pt x="39856" y="35219"/>
                      </a:cubicBezTo>
                      <a:close/>
                    </a:path>
                  </a:pathLst>
                </a:custGeom>
                <a:solidFill>
                  <a:srgbClr val="F4AF90"/>
                </a:solidFill>
                <a:ln w="520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</p:grpSp>
      <p:sp>
        <p:nvSpPr>
          <p:cNvPr id="1157" name="文本框 1156">
            <a:extLst>
              <a:ext uri="{FF2B5EF4-FFF2-40B4-BE49-F238E27FC236}">
                <a16:creationId xmlns:a16="http://schemas.microsoft.com/office/drawing/2014/main" id="{963B9214-E03B-4410-9889-F50FF6FDB313}"/>
              </a:ext>
            </a:extLst>
          </p:cNvPr>
          <p:cNvSpPr txBox="1"/>
          <p:nvPr/>
        </p:nvSpPr>
        <p:spPr>
          <a:xfrm>
            <a:off x="6416843" y="5521751"/>
            <a:ext cx="4642834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fr-FR" altLang="zh-CN" sz="1200">
                <a:solidFill>
                  <a:srgbClr val="473526"/>
                </a:solidFill>
                <a:latin typeface="Dreaming Outloud Pro" panose="03050502040302030504" pitchFamily="66" charset="0"/>
                <a:ea typeface="..黑体UI-韩语" panose="02000000000000000000" pitchFamily="2" charset="-128"/>
                <a:cs typeface="Dreaming Outloud Pro" panose="03050502040302030504" pitchFamily="66" charset="0"/>
              </a:rPr>
              <a:t>Ellentesque Habitant Morbi</a:t>
            </a:r>
          </a:p>
          <a:p>
            <a:pPr algn="ctr">
              <a:lnSpc>
                <a:spcPct val="120000"/>
              </a:lnSpc>
            </a:pPr>
            <a:r>
              <a:rPr lang="fr-FR" altLang="zh-CN" sz="1200">
                <a:solidFill>
                  <a:srgbClr val="473526"/>
                </a:solidFill>
                <a:latin typeface="Dreaming Outloud Pro" panose="03050502040302030504" pitchFamily="66" charset="0"/>
                <a:ea typeface="..黑体UI-韩语" panose="02000000000000000000" pitchFamily="2" charset="-128"/>
                <a:cs typeface="Dreaming Outloud Pro" panose="03050502040302030504" pitchFamily="66" charset="0"/>
              </a:rPr>
              <a:t>Tristique Senectus Et Netus Et Malesuada Fames Ac Turpis Egestas</a:t>
            </a:r>
          </a:p>
        </p:txBody>
      </p:sp>
      <p:grpSp>
        <p:nvGrpSpPr>
          <p:cNvPr id="1158" name="组合 1157">
            <a:extLst>
              <a:ext uri="{FF2B5EF4-FFF2-40B4-BE49-F238E27FC236}">
                <a16:creationId xmlns:a16="http://schemas.microsoft.com/office/drawing/2014/main" id="{05A800B7-FFB7-1BCF-51B2-B856CC7CE9C5}"/>
              </a:ext>
            </a:extLst>
          </p:cNvPr>
          <p:cNvGrpSpPr/>
          <p:nvPr/>
        </p:nvGrpSpPr>
        <p:grpSpPr>
          <a:xfrm>
            <a:off x="1077983" y="840329"/>
            <a:ext cx="503174" cy="584775"/>
            <a:chOff x="2958677" y="3309436"/>
            <a:chExt cx="503174" cy="584775"/>
          </a:xfrm>
        </p:grpSpPr>
        <p:sp>
          <p:nvSpPr>
            <p:cNvPr id="1159" name="文本框 1158">
              <a:extLst>
                <a:ext uri="{FF2B5EF4-FFF2-40B4-BE49-F238E27FC236}">
                  <a16:creationId xmlns:a16="http://schemas.microsoft.com/office/drawing/2014/main" id="{70EFB715-869B-273D-2010-2B483F5441C4}"/>
                </a:ext>
              </a:extLst>
            </p:cNvPr>
            <p:cNvSpPr txBox="1"/>
            <p:nvPr/>
          </p:nvSpPr>
          <p:spPr>
            <a:xfrm>
              <a:off x="2958677" y="3309436"/>
              <a:ext cx="50317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b="1">
                  <a:solidFill>
                    <a:srgbClr val="473526"/>
                  </a:solidFill>
                  <a:latin typeface="Dreaming Outloud Pro" panose="03050502040302030504" pitchFamily="66" charset="0"/>
                  <a:ea typeface="..黑体UI-韩语" panose="02000000000000000000" pitchFamily="2" charset="-128"/>
                  <a:cs typeface="Dreaming Outloud Pro" panose="03050502040302030504" pitchFamily="66" charset="0"/>
                </a:rPr>
                <a:t>1</a:t>
              </a:r>
              <a:endParaRPr lang="zh-CN" altLang="en-US" sz="3200" b="1">
                <a:solidFill>
                  <a:srgbClr val="473526"/>
                </a:solidFill>
                <a:latin typeface="Dreaming Outloud Pro" panose="03050502040302030504" pitchFamily="66" charset="0"/>
                <a:ea typeface="..黑体UI-韩语" panose="02000000000000000000" pitchFamily="2" charset="-128"/>
                <a:cs typeface="Dreaming Outloud Pro" panose="03050502040302030504" pitchFamily="66" charset="0"/>
              </a:endParaRPr>
            </a:p>
          </p:txBody>
        </p:sp>
        <p:sp>
          <p:nvSpPr>
            <p:cNvPr id="1160" name="椭圆 1159">
              <a:extLst>
                <a:ext uri="{FF2B5EF4-FFF2-40B4-BE49-F238E27FC236}">
                  <a16:creationId xmlns:a16="http://schemas.microsoft.com/office/drawing/2014/main" id="{1D608661-2851-F655-2183-58137A79EBAE}"/>
                </a:ext>
              </a:extLst>
            </p:cNvPr>
            <p:cNvSpPr/>
            <p:nvPr/>
          </p:nvSpPr>
          <p:spPr>
            <a:xfrm>
              <a:off x="3052953" y="3409504"/>
              <a:ext cx="328404" cy="328404"/>
            </a:xfrm>
            <a:custGeom>
              <a:avLst/>
              <a:gdLst>
                <a:gd name="connsiteX0" fmla="*/ 0 w 328404"/>
                <a:gd name="connsiteY0" fmla="*/ 164202 h 328404"/>
                <a:gd name="connsiteX1" fmla="*/ 164202 w 328404"/>
                <a:gd name="connsiteY1" fmla="*/ 0 h 328404"/>
                <a:gd name="connsiteX2" fmla="*/ 328404 w 328404"/>
                <a:gd name="connsiteY2" fmla="*/ 164202 h 328404"/>
                <a:gd name="connsiteX3" fmla="*/ 164202 w 328404"/>
                <a:gd name="connsiteY3" fmla="*/ 328404 h 328404"/>
                <a:gd name="connsiteX4" fmla="*/ 0 w 328404"/>
                <a:gd name="connsiteY4" fmla="*/ 164202 h 3284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28404" h="328404" extrusionOk="0">
                  <a:moveTo>
                    <a:pt x="0" y="164202"/>
                  </a:moveTo>
                  <a:cubicBezTo>
                    <a:pt x="-22835" y="59431"/>
                    <a:pt x="49024" y="9192"/>
                    <a:pt x="164202" y="0"/>
                  </a:cubicBezTo>
                  <a:cubicBezTo>
                    <a:pt x="265125" y="2155"/>
                    <a:pt x="308162" y="74160"/>
                    <a:pt x="328404" y="164202"/>
                  </a:cubicBezTo>
                  <a:cubicBezTo>
                    <a:pt x="314565" y="268403"/>
                    <a:pt x="250793" y="351039"/>
                    <a:pt x="164202" y="328404"/>
                  </a:cubicBezTo>
                  <a:cubicBezTo>
                    <a:pt x="68481" y="325649"/>
                    <a:pt x="8257" y="258833"/>
                    <a:pt x="0" y="164202"/>
                  </a:cubicBezTo>
                  <a:close/>
                </a:path>
              </a:pathLst>
            </a:custGeom>
            <a:noFill/>
            <a:ln w="25400">
              <a:solidFill>
                <a:srgbClr val="473526"/>
              </a:solidFill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</p:grpSp>
      <p:grpSp>
        <p:nvGrpSpPr>
          <p:cNvPr id="1161" name="组合 1160">
            <a:extLst>
              <a:ext uri="{FF2B5EF4-FFF2-40B4-BE49-F238E27FC236}">
                <a16:creationId xmlns:a16="http://schemas.microsoft.com/office/drawing/2014/main" id="{56BEF850-0029-DE88-7ADA-37C81398E72F}"/>
              </a:ext>
            </a:extLst>
          </p:cNvPr>
          <p:cNvGrpSpPr/>
          <p:nvPr/>
        </p:nvGrpSpPr>
        <p:grpSpPr>
          <a:xfrm>
            <a:off x="6345767" y="840329"/>
            <a:ext cx="503174" cy="584775"/>
            <a:chOff x="2958677" y="3309436"/>
            <a:chExt cx="503174" cy="584775"/>
          </a:xfrm>
        </p:grpSpPr>
        <p:sp>
          <p:nvSpPr>
            <p:cNvPr id="1162" name="文本框 1161">
              <a:extLst>
                <a:ext uri="{FF2B5EF4-FFF2-40B4-BE49-F238E27FC236}">
                  <a16:creationId xmlns:a16="http://schemas.microsoft.com/office/drawing/2014/main" id="{BCC23E45-BD69-3FE8-BDE4-EF0415411A10}"/>
                </a:ext>
              </a:extLst>
            </p:cNvPr>
            <p:cNvSpPr txBox="1"/>
            <p:nvPr/>
          </p:nvSpPr>
          <p:spPr>
            <a:xfrm>
              <a:off x="2958677" y="3309436"/>
              <a:ext cx="50317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b="1">
                  <a:solidFill>
                    <a:srgbClr val="473526"/>
                  </a:solidFill>
                  <a:latin typeface="Dreaming Outloud Pro" panose="03050502040302030504" pitchFamily="66" charset="0"/>
                  <a:ea typeface="..黑体UI-韩语" panose="02000000000000000000" pitchFamily="2" charset="-128"/>
                  <a:cs typeface="Dreaming Outloud Pro" panose="03050502040302030504" pitchFamily="66" charset="0"/>
                </a:rPr>
                <a:t>2</a:t>
              </a:r>
              <a:endParaRPr lang="zh-CN" altLang="en-US" sz="3200" b="1">
                <a:solidFill>
                  <a:srgbClr val="473526"/>
                </a:solidFill>
                <a:latin typeface="Dreaming Outloud Pro" panose="03050502040302030504" pitchFamily="66" charset="0"/>
                <a:ea typeface="..黑体UI-韩语" panose="02000000000000000000" pitchFamily="2" charset="-128"/>
                <a:cs typeface="Dreaming Outloud Pro" panose="03050502040302030504" pitchFamily="66" charset="0"/>
              </a:endParaRPr>
            </a:p>
          </p:txBody>
        </p:sp>
        <p:sp>
          <p:nvSpPr>
            <p:cNvPr id="1163" name="椭圆 1162">
              <a:extLst>
                <a:ext uri="{FF2B5EF4-FFF2-40B4-BE49-F238E27FC236}">
                  <a16:creationId xmlns:a16="http://schemas.microsoft.com/office/drawing/2014/main" id="{2ED804E0-EFC1-A263-5E38-E6068537F94A}"/>
                </a:ext>
              </a:extLst>
            </p:cNvPr>
            <p:cNvSpPr/>
            <p:nvPr/>
          </p:nvSpPr>
          <p:spPr>
            <a:xfrm>
              <a:off x="3052953" y="3409504"/>
              <a:ext cx="328404" cy="328404"/>
            </a:xfrm>
            <a:custGeom>
              <a:avLst/>
              <a:gdLst>
                <a:gd name="connsiteX0" fmla="*/ 0 w 328404"/>
                <a:gd name="connsiteY0" fmla="*/ 164202 h 328404"/>
                <a:gd name="connsiteX1" fmla="*/ 164202 w 328404"/>
                <a:gd name="connsiteY1" fmla="*/ 0 h 328404"/>
                <a:gd name="connsiteX2" fmla="*/ 328404 w 328404"/>
                <a:gd name="connsiteY2" fmla="*/ 164202 h 328404"/>
                <a:gd name="connsiteX3" fmla="*/ 164202 w 328404"/>
                <a:gd name="connsiteY3" fmla="*/ 328404 h 328404"/>
                <a:gd name="connsiteX4" fmla="*/ 0 w 328404"/>
                <a:gd name="connsiteY4" fmla="*/ 164202 h 3284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28404" h="328404" extrusionOk="0">
                  <a:moveTo>
                    <a:pt x="0" y="164202"/>
                  </a:moveTo>
                  <a:cubicBezTo>
                    <a:pt x="-22835" y="59431"/>
                    <a:pt x="49024" y="9192"/>
                    <a:pt x="164202" y="0"/>
                  </a:cubicBezTo>
                  <a:cubicBezTo>
                    <a:pt x="265125" y="2155"/>
                    <a:pt x="308162" y="74160"/>
                    <a:pt x="328404" y="164202"/>
                  </a:cubicBezTo>
                  <a:cubicBezTo>
                    <a:pt x="314565" y="268403"/>
                    <a:pt x="250793" y="351039"/>
                    <a:pt x="164202" y="328404"/>
                  </a:cubicBezTo>
                  <a:cubicBezTo>
                    <a:pt x="68481" y="325649"/>
                    <a:pt x="8257" y="258833"/>
                    <a:pt x="0" y="164202"/>
                  </a:cubicBezTo>
                  <a:close/>
                </a:path>
              </a:pathLst>
            </a:custGeom>
            <a:noFill/>
            <a:ln w="25400">
              <a:solidFill>
                <a:srgbClr val="473526"/>
              </a:solidFill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</p:grpSp>
      <p:grpSp>
        <p:nvGrpSpPr>
          <p:cNvPr id="1164" name="组合 1163">
            <a:extLst>
              <a:ext uri="{FF2B5EF4-FFF2-40B4-BE49-F238E27FC236}">
                <a16:creationId xmlns:a16="http://schemas.microsoft.com/office/drawing/2014/main" id="{38C80A76-87CD-6F7A-7336-7BF8DCB57548}"/>
              </a:ext>
            </a:extLst>
          </p:cNvPr>
          <p:cNvGrpSpPr/>
          <p:nvPr/>
        </p:nvGrpSpPr>
        <p:grpSpPr>
          <a:xfrm>
            <a:off x="6345767" y="3699659"/>
            <a:ext cx="503174" cy="584775"/>
            <a:chOff x="2958677" y="3309436"/>
            <a:chExt cx="503174" cy="584775"/>
          </a:xfrm>
        </p:grpSpPr>
        <p:sp>
          <p:nvSpPr>
            <p:cNvPr id="1165" name="文本框 1164">
              <a:extLst>
                <a:ext uri="{FF2B5EF4-FFF2-40B4-BE49-F238E27FC236}">
                  <a16:creationId xmlns:a16="http://schemas.microsoft.com/office/drawing/2014/main" id="{2958D2BE-A9D7-F9B5-558A-CF66DFD38C00}"/>
                </a:ext>
              </a:extLst>
            </p:cNvPr>
            <p:cNvSpPr txBox="1"/>
            <p:nvPr/>
          </p:nvSpPr>
          <p:spPr>
            <a:xfrm>
              <a:off x="2958677" y="3309436"/>
              <a:ext cx="50317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b="1">
                  <a:solidFill>
                    <a:srgbClr val="473526"/>
                  </a:solidFill>
                  <a:latin typeface="Dreaming Outloud Pro" panose="03050502040302030504" pitchFamily="66" charset="0"/>
                  <a:ea typeface="..黑体UI-韩语" panose="02000000000000000000" pitchFamily="2" charset="-128"/>
                  <a:cs typeface="Dreaming Outloud Pro" panose="03050502040302030504" pitchFamily="66" charset="0"/>
                </a:rPr>
                <a:t>4</a:t>
              </a:r>
              <a:endParaRPr lang="zh-CN" altLang="en-US" sz="3200" b="1">
                <a:solidFill>
                  <a:srgbClr val="473526"/>
                </a:solidFill>
                <a:latin typeface="Dreaming Outloud Pro" panose="03050502040302030504" pitchFamily="66" charset="0"/>
                <a:ea typeface="..黑体UI-韩语" panose="02000000000000000000" pitchFamily="2" charset="-128"/>
                <a:cs typeface="Dreaming Outloud Pro" panose="03050502040302030504" pitchFamily="66" charset="0"/>
              </a:endParaRPr>
            </a:p>
          </p:txBody>
        </p:sp>
        <p:sp>
          <p:nvSpPr>
            <p:cNvPr id="1166" name="椭圆 1165">
              <a:extLst>
                <a:ext uri="{FF2B5EF4-FFF2-40B4-BE49-F238E27FC236}">
                  <a16:creationId xmlns:a16="http://schemas.microsoft.com/office/drawing/2014/main" id="{4B059900-2C45-5C1D-7D04-46B38EC1788F}"/>
                </a:ext>
              </a:extLst>
            </p:cNvPr>
            <p:cNvSpPr/>
            <p:nvPr/>
          </p:nvSpPr>
          <p:spPr>
            <a:xfrm>
              <a:off x="3052953" y="3409504"/>
              <a:ext cx="328404" cy="328404"/>
            </a:xfrm>
            <a:custGeom>
              <a:avLst/>
              <a:gdLst>
                <a:gd name="connsiteX0" fmla="*/ 0 w 328404"/>
                <a:gd name="connsiteY0" fmla="*/ 164202 h 328404"/>
                <a:gd name="connsiteX1" fmla="*/ 164202 w 328404"/>
                <a:gd name="connsiteY1" fmla="*/ 0 h 328404"/>
                <a:gd name="connsiteX2" fmla="*/ 328404 w 328404"/>
                <a:gd name="connsiteY2" fmla="*/ 164202 h 328404"/>
                <a:gd name="connsiteX3" fmla="*/ 164202 w 328404"/>
                <a:gd name="connsiteY3" fmla="*/ 328404 h 328404"/>
                <a:gd name="connsiteX4" fmla="*/ 0 w 328404"/>
                <a:gd name="connsiteY4" fmla="*/ 164202 h 3284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28404" h="328404" extrusionOk="0">
                  <a:moveTo>
                    <a:pt x="0" y="164202"/>
                  </a:moveTo>
                  <a:cubicBezTo>
                    <a:pt x="-22835" y="59431"/>
                    <a:pt x="49024" y="9192"/>
                    <a:pt x="164202" y="0"/>
                  </a:cubicBezTo>
                  <a:cubicBezTo>
                    <a:pt x="265125" y="2155"/>
                    <a:pt x="308162" y="74160"/>
                    <a:pt x="328404" y="164202"/>
                  </a:cubicBezTo>
                  <a:cubicBezTo>
                    <a:pt x="314565" y="268403"/>
                    <a:pt x="250793" y="351039"/>
                    <a:pt x="164202" y="328404"/>
                  </a:cubicBezTo>
                  <a:cubicBezTo>
                    <a:pt x="68481" y="325649"/>
                    <a:pt x="8257" y="258833"/>
                    <a:pt x="0" y="164202"/>
                  </a:cubicBezTo>
                  <a:close/>
                </a:path>
              </a:pathLst>
            </a:custGeom>
            <a:noFill/>
            <a:ln w="25400">
              <a:solidFill>
                <a:srgbClr val="473526"/>
              </a:solidFill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</p:grpSp>
      <p:grpSp>
        <p:nvGrpSpPr>
          <p:cNvPr id="1167" name="组合 1166">
            <a:extLst>
              <a:ext uri="{FF2B5EF4-FFF2-40B4-BE49-F238E27FC236}">
                <a16:creationId xmlns:a16="http://schemas.microsoft.com/office/drawing/2014/main" id="{A9EE1502-3E64-CABA-31B4-356ED2BFB7AC}"/>
              </a:ext>
            </a:extLst>
          </p:cNvPr>
          <p:cNvGrpSpPr/>
          <p:nvPr/>
        </p:nvGrpSpPr>
        <p:grpSpPr>
          <a:xfrm>
            <a:off x="1077983" y="3699659"/>
            <a:ext cx="503174" cy="584775"/>
            <a:chOff x="2958677" y="3309436"/>
            <a:chExt cx="503174" cy="584775"/>
          </a:xfrm>
        </p:grpSpPr>
        <p:sp>
          <p:nvSpPr>
            <p:cNvPr id="1168" name="文本框 1167">
              <a:extLst>
                <a:ext uri="{FF2B5EF4-FFF2-40B4-BE49-F238E27FC236}">
                  <a16:creationId xmlns:a16="http://schemas.microsoft.com/office/drawing/2014/main" id="{58ADCD9E-AE66-6A29-1193-DDDF3AA9C762}"/>
                </a:ext>
              </a:extLst>
            </p:cNvPr>
            <p:cNvSpPr txBox="1"/>
            <p:nvPr/>
          </p:nvSpPr>
          <p:spPr>
            <a:xfrm>
              <a:off x="2958677" y="3309436"/>
              <a:ext cx="50317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b="1">
                  <a:solidFill>
                    <a:srgbClr val="473526"/>
                  </a:solidFill>
                  <a:latin typeface="Dreaming Outloud Pro" panose="03050502040302030504" pitchFamily="66" charset="0"/>
                  <a:ea typeface="..黑体UI-韩语" panose="02000000000000000000" pitchFamily="2" charset="-128"/>
                  <a:cs typeface="Dreaming Outloud Pro" panose="03050502040302030504" pitchFamily="66" charset="0"/>
                </a:rPr>
                <a:t>3</a:t>
              </a:r>
              <a:endParaRPr lang="zh-CN" altLang="en-US" sz="3200" b="1">
                <a:solidFill>
                  <a:srgbClr val="473526"/>
                </a:solidFill>
                <a:latin typeface="Dreaming Outloud Pro" panose="03050502040302030504" pitchFamily="66" charset="0"/>
                <a:ea typeface="..黑体UI-韩语" panose="02000000000000000000" pitchFamily="2" charset="-128"/>
                <a:cs typeface="Dreaming Outloud Pro" panose="03050502040302030504" pitchFamily="66" charset="0"/>
              </a:endParaRPr>
            </a:p>
          </p:txBody>
        </p:sp>
        <p:sp>
          <p:nvSpPr>
            <p:cNvPr id="1169" name="椭圆 1168">
              <a:extLst>
                <a:ext uri="{FF2B5EF4-FFF2-40B4-BE49-F238E27FC236}">
                  <a16:creationId xmlns:a16="http://schemas.microsoft.com/office/drawing/2014/main" id="{68C1E293-70F3-F53E-BCBB-CC3656534BC0}"/>
                </a:ext>
              </a:extLst>
            </p:cNvPr>
            <p:cNvSpPr/>
            <p:nvPr/>
          </p:nvSpPr>
          <p:spPr>
            <a:xfrm>
              <a:off x="3052953" y="3409504"/>
              <a:ext cx="328404" cy="328404"/>
            </a:xfrm>
            <a:custGeom>
              <a:avLst/>
              <a:gdLst>
                <a:gd name="connsiteX0" fmla="*/ 0 w 328404"/>
                <a:gd name="connsiteY0" fmla="*/ 164202 h 328404"/>
                <a:gd name="connsiteX1" fmla="*/ 164202 w 328404"/>
                <a:gd name="connsiteY1" fmla="*/ 0 h 328404"/>
                <a:gd name="connsiteX2" fmla="*/ 328404 w 328404"/>
                <a:gd name="connsiteY2" fmla="*/ 164202 h 328404"/>
                <a:gd name="connsiteX3" fmla="*/ 164202 w 328404"/>
                <a:gd name="connsiteY3" fmla="*/ 328404 h 328404"/>
                <a:gd name="connsiteX4" fmla="*/ 0 w 328404"/>
                <a:gd name="connsiteY4" fmla="*/ 164202 h 3284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28404" h="328404" extrusionOk="0">
                  <a:moveTo>
                    <a:pt x="0" y="164202"/>
                  </a:moveTo>
                  <a:cubicBezTo>
                    <a:pt x="-22835" y="59431"/>
                    <a:pt x="49024" y="9192"/>
                    <a:pt x="164202" y="0"/>
                  </a:cubicBezTo>
                  <a:cubicBezTo>
                    <a:pt x="265125" y="2155"/>
                    <a:pt x="308162" y="74160"/>
                    <a:pt x="328404" y="164202"/>
                  </a:cubicBezTo>
                  <a:cubicBezTo>
                    <a:pt x="314565" y="268403"/>
                    <a:pt x="250793" y="351039"/>
                    <a:pt x="164202" y="328404"/>
                  </a:cubicBezTo>
                  <a:cubicBezTo>
                    <a:pt x="68481" y="325649"/>
                    <a:pt x="8257" y="258833"/>
                    <a:pt x="0" y="164202"/>
                  </a:cubicBezTo>
                  <a:close/>
                </a:path>
              </a:pathLst>
            </a:custGeom>
            <a:noFill/>
            <a:ln w="25400">
              <a:solidFill>
                <a:srgbClr val="473526"/>
              </a:solidFill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</p:grpSp>
    </p:spTree>
    <p:extLst>
      <p:ext uri="{BB962C8B-B14F-4D97-AF65-F5344CB8AC3E}">
        <p14:creationId xmlns:p14="http://schemas.microsoft.com/office/powerpoint/2010/main" val="268838711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D81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4" name="矩形 253">
            <a:extLst>
              <a:ext uri="{FF2B5EF4-FFF2-40B4-BE49-F238E27FC236}">
                <a16:creationId xmlns:a16="http://schemas.microsoft.com/office/drawing/2014/main" id="{4C47FED7-EE7F-F36C-5690-DB3382FEEEEF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ED8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A253A17B-4D92-E7F5-CCBB-03F3D34FC0CD}"/>
              </a:ext>
            </a:extLst>
          </p:cNvPr>
          <p:cNvGrpSpPr/>
          <p:nvPr/>
        </p:nvGrpSpPr>
        <p:grpSpPr>
          <a:xfrm>
            <a:off x="5850557" y="430093"/>
            <a:ext cx="490886" cy="490886"/>
            <a:chOff x="5882162" y="8005414"/>
            <a:chExt cx="346953" cy="346953"/>
          </a:xfrm>
        </p:grpSpPr>
        <p:sp>
          <p:nvSpPr>
            <p:cNvPr id="3" name="矩形: 圆角 2">
              <a:extLst>
                <a:ext uri="{FF2B5EF4-FFF2-40B4-BE49-F238E27FC236}">
                  <a16:creationId xmlns:a16="http://schemas.microsoft.com/office/drawing/2014/main" id="{14336105-208D-D1A1-C012-CEAF2D9585BC}"/>
                </a:ext>
              </a:extLst>
            </p:cNvPr>
            <p:cNvSpPr/>
            <p:nvPr/>
          </p:nvSpPr>
          <p:spPr>
            <a:xfrm>
              <a:off x="5882162" y="8005414"/>
              <a:ext cx="346953" cy="346953"/>
            </a:xfrm>
            <a:prstGeom prst="roundRect">
              <a:avLst>
                <a:gd name="adj" fmla="val 36464"/>
              </a:avLst>
            </a:prstGeom>
            <a:solidFill>
              <a:schemeClr val="bg1"/>
            </a:solidFill>
            <a:ln>
              <a:noFill/>
            </a:ln>
            <a:effectLst>
              <a:outerShdw blurRad="63500" sx="101000" sy="101000" algn="ctr" rotWithShape="0">
                <a:srgbClr val="473526">
                  <a:alpha val="3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1F33259D-A109-2C5D-75AA-6EE473845BBA}"/>
                </a:ext>
              </a:extLst>
            </p:cNvPr>
            <p:cNvGrpSpPr/>
            <p:nvPr/>
          </p:nvGrpSpPr>
          <p:grpSpPr>
            <a:xfrm>
              <a:off x="6004631" y="8082966"/>
              <a:ext cx="102015" cy="191849"/>
              <a:chOff x="-11020056" y="224383"/>
              <a:chExt cx="2238079" cy="4887382"/>
            </a:xfrm>
          </p:grpSpPr>
          <p:sp>
            <p:nvSpPr>
              <p:cNvPr id="5" name="任意多边形: 形状 4">
                <a:extLst>
                  <a:ext uri="{FF2B5EF4-FFF2-40B4-BE49-F238E27FC236}">
                    <a16:creationId xmlns:a16="http://schemas.microsoft.com/office/drawing/2014/main" id="{47A14C7C-62A7-F141-CBD8-41E909E78413}"/>
                  </a:ext>
                </a:extLst>
              </p:cNvPr>
              <p:cNvSpPr/>
              <p:nvPr/>
            </p:nvSpPr>
            <p:spPr>
              <a:xfrm>
                <a:off x="-11020056" y="749706"/>
                <a:ext cx="2238079" cy="4362059"/>
              </a:xfrm>
              <a:custGeom>
                <a:avLst/>
                <a:gdLst>
                  <a:gd name="connsiteX0" fmla="*/ 1980908 w 2238079"/>
                  <a:gd name="connsiteY0" fmla="*/ 1557942 h 4362065"/>
                  <a:gd name="connsiteX1" fmla="*/ 1639732 w 2238079"/>
                  <a:gd name="connsiteY1" fmla="*/ 0 h 4362065"/>
                  <a:gd name="connsiteX2" fmla="*/ 598394 w 2238079"/>
                  <a:gd name="connsiteY2" fmla="*/ 0 h 4362065"/>
                  <a:gd name="connsiteX3" fmla="*/ 322349 w 2238079"/>
                  <a:gd name="connsiteY3" fmla="*/ 1404322 h 4362065"/>
                  <a:gd name="connsiteX4" fmla="*/ 114503 w 2238079"/>
                  <a:gd name="connsiteY4" fmla="*/ 1920240 h 4362065"/>
                  <a:gd name="connsiteX5" fmla="*/ 113011 w 2238079"/>
                  <a:gd name="connsiteY5" fmla="*/ 1924756 h 4362065"/>
                  <a:gd name="connsiteX6" fmla="*/ 108112 w 2238079"/>
                  <a:gd name="connsiteY6" fmla="*/ 1938189 h 4362065"/>
                  <a:gd name="connsiteX7" fmla="*/ 106160 w 2238079"/>
                  <a:gd name="connsiteY7" fmla="*/ 1943853 h 4362065"/>
                  <a:gd name="connsiteX8" fmla="*/ 103902 w 2238079"/>
                  <a:gd name="connsiteY8" fmla="*/ 1949134 h 4362065"/>
                  <a:gd name="connsiteX9" fmla="*/ 102563 w 2238079"/>
                  <a:gd name="connsiteY9" fmla="*/ 1952770 h 4362065"/>
                  <a:gd name="connsiteX10" fmla="*/ 100381 w 2238079"/>
                  <a:gd name="connsiteY10" fmla="*/ 1957936 h 4362065"/>
                  <a:gd name="connsiteX11" fmla="*/ 99884 w 2238079"/>
                  <a:gd name="connsiteY11" fmla="*/ 1959390 h 4362065"/>
                  <a:gd name="connsiteX12" fmla="*/ 97932 w 2238079"/>
                  <a:gd name="connsiteY12" fmla="*/ 1964863 h 4362065"/>
                  <a:gd name="connsiteX13" fmla="*/ 96975 w 2238079"/>
                  <a:gd name="connsiteY13" fmla="*/ 1968077 h 4362065"/>
                  <a:gd name="connsiteX14" fmla="*/ 94985 w 2238079"/>
                  <a:gd name="connsiteY14" fmla="*/ 1973780 h 4362065"/>
                  <a:gd name="connsiteX15" fmla="*/ 93034 w 2238079"/>
                  <a:gd name="connsiteY15" fmla="*/ 1979597 h 4362065"/>
                  <a:gd name="connsiteX16" fmla="*/ 90852 w 2238079"/>
                  <a:gd name="connsiteY16" fmla="*/ 1984687 h 4362065"/>
                  <a:gd name="connsiteX17" fmla="*/ 90431 w 2238079"/>
                  <a:gd name="connsiteY17" fmla="*/ 1985911 h 4362065"/>
                  <a:gd name="connsiteX18" fmla="*/ 88479 w 2238079"/>
                  <a:gd name="connsiteY18" fmla="*/ 1991461 h 4362065"/>
                  <a:gd name="connsiteX19" fmla="*/ 87484 w 2238079"/>
                  <a:gd name="connsiteY19" fmla="*/ 1994790 h 4362065"/>
                  <a:gd name="connsiteX20" fmla="*/ 85571 w 2238079"/>
                  <a:gd name="connsiteY20" fmla="*/ 2000301 h 4362065"/>
                  <a:gd name="connsiteX21" fmla="*/ 84691 w 2238079"/>
                  <a:gd name="connsiteY21" fmla="*/ 2003286 h 4362065"/>
                  <a:gd name="connsiteX22" fmla="*/ 81667 w 2238079"/>
                  <a:gd name="connsiteY22" fmla="*/ 2012241 h 4362065"/>
                  <a:gd name="connsiteX23" fmla="*/ 68694 w 2238079"/>
                  <a:gd name="connsiteY23" fmla="*/ 2055104 h 4362065"/>
                  <a:gd name="connsiteX24" fmla="*/ 64752 w 2238079"/>
                  <a:gd name="connsiteY24" fmla="*/ 2070029 h 4362065"/>
                  <a:gd name="connsiteX25" fmla="*/ 64025 w 2238079"/>
                  <a:gd name="connsiteY25" fmla="*/ 2073396 h 4362065"/>
                  <a:gd name="connsiteX26" fmla="*/ 61652 w 2238079"/>
                  <a:gd name="connsiteY26" fmla="*/ 2082352 h 4362065"/>
                  <a:gd name="connsiteX27" fmla="*/ 59471 w 2238079"/>
                  <a:gd name="connsiteY27" fmla="*/ 2088590 h 4362065"/>
                  <a:gd name="connsiteX28" fmla="*/ 535 w 2238079"/>
                  <a:gd name="connsiteY28" fmla="*/ 2523534 h 4362065"/>
                  <a:gd name="connsiteX29" fmla="*/ 1076751 w 2238079"/>
                  <a:gd name="connsiteY29" fmla="*/ 4362066 h 4362065"/>
                  <a:gd name="connsiteX30" fmla="*/ 1076751 w 2238079"/>
                  <a:gd name="connsiteY30" fmla="*/ 2531078 h 4362065"/>
                  <a:gd name="connsiteX31" fmla="*/ 1119614 w 2238079"/>
                  <a:gd name="connsiteY31" fmla="*/ 2488215 h 4362065"/>
                  <a:gd name="connsiteX32" fmla="*/ 1162476 w 2238079"/>
                  <a:gd name="connsiteY32" fmla="*/ 2531078 h 4362065"/>
                  <a:gd name="connsiteX33" fmla="*/ 1162476 w 2238079"/>
                  <a:gd name="connsiteY33" fmla="*/ 4362066 h 4362065"/>
                  <a:gd name="connsiteX34" fmla="*/ 2237517 w 2238079"/>
                  <a:gd name="connsiteY34" fmla="*/ 2523436 h 4362065"/>
                  <a:gd name="connsiteX35" fmla="*/ 1980881 w 2238079"/>
                  <a:gd name="connsiteY35" fmla="*/ 1557996 h 4362065"/>
                  <a:gd name="connsiteX36" fmla="*/ 1119602 w 2238079"/>
                  <a:gd name="connsiteY36" fmla="*/ 2309951 h 4362065"/>
                  <a:gd name="connsiteX37" fmla="*/ 857607 w 2238079"/>
                  <a:gd name="connsiteY37" fmla="*/ 2047956 h 4362065"/>
                  <a:gd name="connsiteX38" fmla="*/ 1119602 w 2238079"/>
                  <a:gd name="connsiteY38" fmla="*/ 1786568 h 4362065"/>
                  <a:gd name="connsiteX39" fmla="*/ 1381097 w 2238079"/>
                  <a:gd name="connsiteY39" fmla="*/ 2047956 h 4362065"/>
                  <a:gd name="connsiteX40" fmla="*/ 1119602 w 2238079"/>
                  <a:gd name="connsiteY40" fmla="*/ 2309951 h 43620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</a:cxnLst>
                <a:rect l="l" t="t" r="r" b="b"/>
                <a:pathLst>
                  <a:path w="2238079" h="4362065">
                    <a:moveTo>
                      <a:pt x="1980908" y="1557942"/>
                    </a:moveTo>
                    <a:cubicBezTo>
                      <a:pt x="1823811" y="1185807"/>
                      <a:pt x="1646159" y="764912"/>
                      <a:pt x="1639732" y="0"/>
                    </a:cubicBezTo>
                    <a:lnTo>
                      <a:pt x="598394" y="0"/>
                    </a:lnTo>
                    <a:cubicBezTo>
                      <a:pt x="596021" y="745386"/>
                      <a:pt x="530503" y="903179"/>
                      <a:pt x="322349" y="1404322"/>
                    </a:cubicBezTo>
                    <a:cubicBezTo>
                      <a:pt x="266092" y="1539797"/>
                      <a:pt x="196133" y="1708230"/>
                      <a:pt x="114503" y="1920240"/>
                    </a:cubicBezTo>
                    <a:cubicBezTo>
                      <a:pt x="114082" y="1921809"/>
                      <a:pt x="113585" y="1923340"/>
                      <a:pt x="113011" y="1924756"/>
                    </a:cubicBezTo>
                    <a:cubicBezTo>
                      <a:pt x="110982" y="1929808"/>
                      <a:pt x="109222" y="1934132"/>
                      <a:pt x="108112" y="1938189"/>
                    </a:cubicBezTo>
                    <a:cubicBezTo>
                      <a:pt x="107615" y="1940141"/>
                      <a:pt x="106926" y="1942016"/>
                      <a:pt x="106160" y="1943853"/>
                    </a:cubicBezTo>
                    <a:lnTo>
                      <a:pt x="103902" y="1949134"/>
                    </a:lnTo>
                    <a:cubicBezTo>
                      <a:pt x="103520" y="1950359"/>
                      <a:pt x="103060" y="1951583"/>
                      <a:pt x="102563" y="1952770"/>
                    </a:cubicBezTo>
                    <a:lnTo>
                      <a:pt x="100381" y="1957936"/>
                    </a:lnTo>
                    <a:cubicBezTo>
                      <a:pt x="100228" y="1958434"/>
                      <a:pt x="100075" y="1958893"/>
                      <a:pt x="99884" y="1959390"/>
                    </a:cubicBezTo>
                    <a:lnTo>
                      <a:pt x="97932" y="1964863"/>
                    </a:lnTo>
                    <a:cubicBezTo>
                      <a:pt x="97664" y="1965973"/>
                      <a:pt x="97320" y="1967044"/>
                      <a:pt x="96975" y="1968077"/>
                    </a:cubicBezTo>
                    <a:lnTo>
                      <a:pt x="94985" y="1973780"/>
                    </a:lnTo>
                    <a:cubicBezTo>
                      <a:pt x="94488" y="1975808"/>
                      <a:pt x="93799" y="1977760"/>
                      <a:pt x="93034" y="1979597"/>
                    </a:cubicBezTo>
                    <a:lnTo>
                      <a:pt x="90852" y="1984687"/>
                    </a:lnTo>
                    <a:cubicBezTo>
                      <a:pt x="90737" y="1985108"/>
                      <a:pt x="90584" y="1985529"/>
                      <a:pt x="90431" y="1985911"/>
                    </a:cubicBezTo>
                    <a:lnTo>
                      <a:pt x="88479" y="1991461"/>
                    </a:lnTo>
                    <a:cubicBezTo>
                      <a:pt x="88173" y="1992609"/>
                      <a:pt x="87867" y="1993719"/>
                      <a:pt x="87484" y="1994790"/>
                    </a:cubicBezTo>
                    <a:lnTo>
                      <a:pt x="85571" y="2000301"/>
                    </a:lnTo>
                    <a:cubicBezTo>
                      <a:pt x="85303" y="2001334"/>
                      <a:pt x="85035" y="2002329"/>
                      <a:pt x="84691" y="2003286"/>
                    </a:cubicBezTo>
                    <a:lnTo>
                      <a:pt x="81667" y="2012241"/>
                    </a:lnTo>
                    <a:cubicBezTo>
                      <a:pt x="76731" y="2027664"/>
                      <a:pt x="72521" y="2041058"/>
                      <a:pt x="68694" y="2055104"/>
                    </a:cubicBezTo>
                    <a:lnTo>
                      <a:pt x="64752" y="2070029"/>
                    </a:lnTo>
                    <a:cubicBezTo>
                      <a:pt x="64561" y="2071177"/>
                      <a:pt x="64293" y="2072325"/>
                      <a:pt x="64025" y="2073396"/>
                    </a:cubicBezTo>
                    <a:lnTo>
                      <a:pt x="61652" y="2082352"/>
                    </a:lnTo>
                    <a:cubicBezTo>
                      <a:pt x="61078" y="2084495"/>
                      <a:pt x="60351" y="2086600"/>
                      <a:pt x="59471" y="2088590"/>
                    </a:cubicBezTo>
                    <a:cubicBezTo>
                      <a:pt x="27363" y="2212700"/>
                      <a:pt x="8610" y="2351163"/>
                      <a:pt x="535" y="2523534"/>
                    </a:cubicBezTo>
                    <a:cubicBezTo>
                      <a:pt x="-20973" y="3023188"/>
                      <a:pt x="610407" y="4013679"/>
                      <a:pt x="1076751" y="4362066"/>
                    </a:cubicBezTo>
                    <a:lnTo>
                      <a:pt x="1076751" y="2531078"/>
                    </a:lnTo>
                    <a:cubicBezTo>
                      <a:pt x="1076751" y="2507388"/>
                      <a:pt x="1095924" y="2488215"/>
                      <a:pt x="1119614" y="2488215"/>
                    </a:cubicBezTo>
                    <a:cubicBezTo>
                      <a:pt x="1143303" y="2488215"/>
                      <a:pt x="1162476" y="2507388"/>
                      <a:pt x="1162476" y="2531078"/>
                    </a:cubicBezTo>
                    <a:lnTo>
                      <a:pt x="1162476" y="4362066"/>
                    </a:lnTo>
                    <a:cubicBezTo>
                      <a:pt x="1628762" y="4013268"/>
                      <a:pt x="2259561" y="3022796"/>
                      <a:pt x="2237517" y="2523436"/>
                    </a:cubicBezTo>
                    <a:cubicBezTo>
                      <a:pt x="2219376" y="2122978"/>
                      <a:pt x="2103531" y="1848540"/>
                      <a:pt x="1980881" y="1557996"/>
                    </a:cubicBezTo>
                    <a:close/>
                    <a:moveTo>
                      <a:pt x="1119602" y="2309951"/>
                    </a:moveTo>
                    <a:cubicBezTo>
                      <a:pt x="975133" y="2309951"/>
                      <a:pt x="857607" y="2192424"/>
                      <a:pt x="857607" y="2047956"/>
                    </a:cubicBezTo>
                    <a:cubicBezTo>
                      <a:pt x="857607" y="1903830"/>
                      <a:pt x="975133" y="1786568"/>
                      <a:pt x="1119602" y="1786568"/>
                    </a:cubicBezTo>
                    <a:cubicBezTo>
                      <a:pt x="1263806" y="1786568"/>
                      <a:pt x="1381097" y="1903830"/>
                      <a:pt x="1381097" y="2047956"/>
                    </a:cubicBezTo>
                    <a:cubicBezTo>
                      <a:pt x="1381097" y="2192424"/>
                      <a:pt x="1263796" y="2309951"/>
                      <a:pt x="1119602" y="2309951"/>
                    </a:cubicBezTo>
                    <a:close/>
                  </a:path>
                </a:pathLst>
              </a:custGeom>
              <a:solidFill>
                <a:srgbClr val="FED81D"/>
              </a:solidFill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" name="任意多边形: 形状 5">
                <a:extLst>
                  <a:ext uri="{FF2B5EF4-FFF2-40B4-BE49-F238E27FC236}">
                    <a16:creationId xmlns:a16="http://schemas.microsoft.com/office/drawing/2014/main" id="{6BAF55C9-C9A1-F9EB-CF0D-565D517CF918}"/>
                  </a:ext>
                </a:extLst>
              </p:cNvPr>
              <p:cNvSpPr/>
              <p:nvPr/>
            </p:nvSpPr>
            <p:spPr>
              <a:xfrm>
                <a:off x="-10986556" y="224383"/>
                <a:ext cx="2172477" cy="560994"/>
              </a:xfrm>
              <a:custGeom>
                <a:avLst/>
                <a:gdLst>
                  <a:gd name="connsiteX0" fmla="*/ 1648986 w 2172477"/>
                  <a:gd name="connsiteY0" fmla="*/ 560994 h 560994"/>
                  <a:gd name="connsiteX1" fmla="*/ 1984882 w 2172477"/>
                  <a:gd name="connsiteY1" fmla="*/ 560994 h 560994"/>
                  <a:gd name="connsiteX2" fmla="*/ 2172477 w 2172477"/>
                  <a:gd name="connsiteY2" fmla="*/ 373399 h 560994"/>
                  <a:gd name="connsiteX3" fmla="*/ 2172477 w 2172477"/>
                  <a:gd name="connsiteY3" fmla="*/ 187596 h 560994"/>
                  <a:gd name="connsiteX4" fmla="*/ 1984882 w 2172477"/>
                  <a:gd name="connsiteY4" fmla="*/ 0 h 560994"/>
                  <a:gd name="connsiteX5" fmla="*/ 187596 w 2172477"/>
                  <a:gd name="connsiteY5" fmla="*/ 0 h 560994"/>
                  <a:gd name="connsiteX6" fmla="*/ 0 w 2172477"/>
                  <a:gd name="connsiteY6" fmla="*/ 187596 h 560994"/>
                  <a:gd name="connsiteX7" fmla="*/ 0 w 2172477"/>
                  <a:gd name="connsiteY7" fmla="*/ 373399 h 560994"/>
                  <a:gd name="connsiteX8" fmla="*/ 187596 w 2172477"/>
                  <a:gd name="connsiteY8" fmla="*/ 560994 h 5609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172477" h="560994">
                    <a:moveTo>
                      <a:pt x="1648986" y="560994"/>
                    </a:moveTo>
                    <a:lnTo>
                      <a:pt x="1984882" y="560994"/>
                    </a:lnTo>
                    <a:cubicBezTo>
                      <a:pt x="2088330" y="560994"/>
                      <a:pt x="2172477" y="476839"/>
                      <a:pt x="2172477" y="373399"/>
                    </a:cubicBezTo>
                    <a:lnTo>
                      <a:pt x="2172477" y="187596"/>
                    </a:lnTo>
                    <a:cubicBezTo>
                      <a:pt x="2172477" y="84148"/>
                      <a:pt x="2088322" y="0"/>
                      <a:pt x="1984882" y="0"/>
                    </a:cubicBezTo>
                    <a:lnTo>
                      <a:pt x="187596" y="0"/>
                    </a:lnTo>
                    <a:cubicBezTo>
                      <a:pt x="84148" y="0"/>
                      <a:pt x="0" y="84156"/>
                      <a:pt x="0" y="187596"/>
                    </a:cubicBezTo>
                    <a:lnTo>
                      <a:pt x="0" y="373399"/>
                    </a:lnTo>
                    <a:cubicBezTo>
                      <a:pt x="0" y="476847"/>
                      <a:pt x="84155" y="560994"/>
                      <a:pt x="187596" y="560994"/>
                    </a:cubicBezTo>
                    <a:close/>
                  </a:path>
                </a:pathLst>
              </a:custGeom>
              <a:solidFill>
                <a:srgbClr val="FED81D"/>
              </a:solidFill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" name="任意多边形: 形状 6">
                <a:extLst>
                  <a:ext uri="{FF2B5EF4-FFF2-40B4-BE49-F238E27FC236}">
                    <a16:creationId xmlns:a16="http://schemas.microsoft.com/office/drawing/2014/main" id="{CFE24D48-C440-76A3-7832-DFEA3C771437}"/>
                  </a:ext>
                </a:extLst>
              </p:cNvPr>
              <p:cNvSpPr/>
              <p:nvPr/>
            </p:nvSpPr>
            <p:spPr>
              <a:xfrm>
                <a:off x="-10076691" y="2622028"/>
                <a:ext cx="352051" cy="351939"/>
              </a:xfrm>
              <a:custGeom>
                <a:avLst/>
                <a:gdLst>
                  <a:gd name="connsiteX0" fmla="*/ 176270 w 352040"/>
                  <a:gd name="connsiteY0" fmla="*/ 0 h 351932"/>
                  <a:gd name="connsiteX1" fmla="*/ 0 w 352040"/>
                  <a:gd name="connsiteY1" fmla="*/ 175663 h 351932"/>
                  <a:gd name="connsiteX2" fmla="*/ 176270 w 352040"/>
                  <a:gd name="connsiteY2" fmla="*/ 351933 h 351932"/>
                  <a:gd name="connsiteX3" fmla="*/ 352041 w 352040"/>
                  <a:gd name="connsiteY3" fmla="*/ 175663 h 351932"/>
                  <a:gd name="connsiteX4" fmla="*/ 176270 w 352040"/>
                  <a:gd name="connsiteY4" fmla="*/ 0 h 3519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52040" h="351932">
                    <a:moveTo>
                      <a:pt x="176270" y="0"/>
                    </a:moveTo>
                    <a:cubicBezTo>
                      <a:pt x="79064" y="0"/>
                      <a:pt x="0" y="78798"/>
                      <a:pt x="0" y="175663"/>
                    </a:cubicBezTo>
                    <a:cubicBezTo>
                      <a:pt x="0" y="272869"/>
                      <a:pt x="79066" y="351933"/>
                      <a:pt x="176270" y="351933"/>
                    </a:cubicBezTo>
                    <a:cubicBezTo>
                      <a:pt x="273208" y="351933"/>
                      <a:pt x="352041" y="272867"/>
                      <a:pt x="352041" y="175663"/>
                    </a:cubicBezTo>
                    <a:cubicBezTo>
                      <a:pt x="352041" y="78763"/>
                      <a:pt x="273204" y="0"/>
                      <a:pt x="17627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8" name="文本框 7">
            <a:extLst>
              <a:ext uri="{FF2B5EF4-FFF2-40B4-BE49-F238E27FC236}">
                <a16:creationId xmlns:a16="http://schemas.microsoft.com/office/drawing/2014/main" id="{992BD0BC-10A4-5AE3-F38B-5916F5B8FD66}"/>
              </a:ext>
            </a:extLst>
          </p:cNvPr>
          <p:cNvSpPr txBox="1"/>
          <p:nvPr/>
        </p:nvSpPr>
        <p:spPr>
          <a:xfrm>
            <a:off x="3390900" y="1213893"/>
            <a:ext cx="5410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>
                <a:solidFill>
                  <a:srgbClr val="473526"/>
                </a:solidFill>
                <a:latin typeface="Dreaming Outloud Pro" panose="03050502040302030504" pitchFamily="66" charset="0"/>
                <a:ea typeface="..黑体UI-韩语" panose="02000000000000000000" pitchFamily="2" charset="-128"/>
                <a:cs typeface="Dreaming Outloud Pro" panose="03050502040302030504" pitchFamily="66" charset="0"/>
              </a:rPr>
              <a:t>TITLE GOES HERE</a:t>
            </a:r>
            <a:endParaRPr lang="zh-CN" altLang="en-US" sz="2800" b="1">
              <a:solidFill>
                <a:srgbClr val="473526"/>
              </a:solidFill>
              <a:latin typeface="Dreaming Outloud Pro" panose="03050502040302030504" pitchFamily="66" charset="0"/>
              <a:ea typeface="..黑体UI-韩语" panose="02000000000000000000" pitchFamily="2" charset="-128"/>
              <a:cs typeface="Dreaming Outloud Pro" panose="03050502040302030504" pitchFamily="66" charset="0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D095C8CF-B7D6-8279-9FC7-18A1AE38321D}"/>
              </a:ext>
            </a:extLst>
          </p:cNvPr>
          <p:cNvSpPr txBox="1"/>
          <p:nvPr/>
        </p:nvSpPr>
        <p:spPr>
          <a:xfrm>
            <a:off x="1644482" y="1804401"/>
            <a:ext cx="8903036" cy="8679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fr-FR" altLang="zh-CN" sz="1400">
                <a:solidFill>
                  <a:srgbClr val="473526"/>
                </a:solidFill>
                <a:latin typeface="Dreaming Outloud Pro" panose="03050502040302030504" pitchFamily="66" charset="0"/>
                <a:ea typeface="..黑体UI-韩语" panose="02000000000000000000" pitchFamily="2" charset="-128"/>
                <a:cs typeface="Dreaming Outloud Pro" panose="03050502040302030504" pitchFamily="66" charset="0"/>
              </a:rPr>
              <a:t>Ellentesque Habitant Morbi Tristique Senectus</a:t>
            </a:r>
          </a:p>
          <a:p>
            <a:pPr algn="ctr">
              <a:lnSpc>
                <a:spcPct val="120000"/>
              </a:lnSpc>
            </a:pPr>
            <a:r>
              <a:rPr lang="fr-FR" altLang="zh-CN" sz="1400">
                <a:solidFill>
                  <a:srgbClr val="473526"/>
                </a:solidFill>
                <a:latin typeface="Dreaming Outloud Pro" panose="03050502040302030504" pitchFamily="66" charset="0"/>
                <a:ea typeface="..黑体UI-韩语" panose="02000000000000000000" pitchFamily="2" charset="-128"/>
                <a:cs typeface="Dreaming Outloud Pro" panose="03050502040302030504" pitchFamily="66" charset="0"/>
              </a:rPr>
              <a:t>Et Netus Et Malesuada Fames Ac Turpis </a:t>
            </a:r>
            <a:r>
              <a:rPr lang="en-US" altLang="zh-CN" sz="1400">
                <a:effectLst/>
                <a:latin typeface="Dreaming Outloud Pro" panose="03050502040302030504" pitchFamily="66" charset="0"/>
                <a:cs typeface="Dreaming Outloud Pro" panose="03050502040302030504" pitchFamily="66" charset="0"/>
              </a:rPr>
              <a:t>habitant morbi tristique senectus et netus et Pellentesque habitant morbi tristique senectus et netus et malesuada fames ac turpis egestas</a:t>
            </a:r>
            <a:endParaRPr lang="zh-CN" altLang="en-US" sz="1400">
              <a:solidFill>
                <a:srgbClr val="473526"/>
              </a:solidFill>
              <a:latin typeface="Dreaming Outloud Pro" panose="03050502040302030504" pitchFamily="66" charset="0"/>
              <a:ea typeface="..黑体UI-韩语" panose="02000000000000000000" pitchFamily="2" charset="-128"/>
              <a:cs typeface="Dreaming Outloud Pro" panose="03050502040302030504" pitchFamily="66" charset="0"/>
            </a:endParaRPr>
          </a:p>
        </p:txBody>
      </p: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8BFC3304-5CE9-0509-2248-1AEFA7FA0BF6}"/>
              </a:ext>
            </a:extLst>
          </p:cNvPr>
          <p:cNvGrpSpPr>
            <a:grpSpLocks noChangeAspect="1"/>
          </p:cNvGrpSpPr>
          <p:nvPr/>
        </p:nvGrpSpPr>
        <p:grpSpPr>
          <a:xfrm>
            <a:off x="4080371" y="3014610"/>
            <a:ext cx="4031259" cy="3437047"/>
            <a:chOff x="1597672" y="3527592"/>
            <a:chExt cx="3182389" cy="2713303"/>
          </a:xfrm>
        </p:grpSpPr>
        <p:grpSp>
          <p:nvGrpSpPr>
            <p:cNvPr id="25" name="图形 16">
              <a:extLst>
                <a:ext uri="{FF2B5EF4-FFF2-40B4-BE49-F238E27FC236}">
                  <a16:creationId xmlns:a16="http://schemas.microsoft.com/office/drawing/2014/main" id="{DCC840F9-D6FB-CB07-4087-6E3A0D9A1B89}"/>
                </a:ext>
              </a:extLst>
            </p:cNvPr>
            <p:cNvGrpSpPr/>
            <p:nvPr/>
          </p:nvGrpSpPr>
          <p:grpSpPr>
            <a:xfrm>
              <a:off x="2078045" y="3575160"/>
              <a:ext cx="2359817" cy="2370217"/>
              <a:chOff x="2078045" y="3575160"/>
              <a:chExt cx="2359817" cy="2370217"/>
            </a:xfrm>
          </p:grpSpPr>
          <p:sp>
            <p:nvSpPr>
              <p:cNvPr id="226" name="任意多边形: 形状 225">
                <a:extLst>
                  <a:ext uri="{FF2B5EF4-FFF2-40B4-BE49-F238E27FC236}">
                    <a16:creationId xmlns:a16="http://schemas.microsoft.com/office/drawing/2014/main" id="{DC092781-7E3D-DE26-AA77-ACC22AF80EE5}"/>
                  </a:ext>
                </a:extLst>
              </p:cNvPr>
              <p:cNvSpPr/>
              <p:nvPr/>
            </p:nvSpPr>
            <p:spPr>
              <a:xfrm>
                <a:off x="2682834" y="3769720"/>
                <a:ext cx="29729" cy="21638"/>
              </a:xfrm>
              <a:custGeom>
                <a:avLst/>
                <a:gdLst>
                  <a:gd name="connsiteX0" fmla="*/ 0 w 29729"/>
                  <a:gd name="connsiteY0" fmla="*/ 21638 h 21638"/>
                  <a:gd name="connsiteX1" fmla="*/ 29729 w 29729"/>
                  <a:gd name="connsiteY1" fmla="*/ 0 h 216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9729" h="21638">
                    <a:moveTo>
                      <a:pt x="0" y="21638"/>
                    </a:moveTo>
                    <a:cubicBezTo>
                      <a:pt x="9808" y="14282"/>
                      <a:pt x="19677" y="7049"/>
                      <a:pt x="29729" y="0"/>
                    </a:cubicBezTo>
                  </a:path>
                </a:pathLst>
              </a:custGeom>
              <a:noFill/>
              <a:ln w="18359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7" name="任意多边形: 形状 226">
                <a:extLst>
                  <a:ext uri="{FF2B5EF4-FFF2-40B4-BE49-F238E27FC236}">
                    <a16:creationId xmlns:a16="http://schemas.microsoft.com/office/drawing/2014/main" id="{BEF904B8-09DC-BE7A-DF58-9FAF90F25C91}"/>
                  </a:ext>
                </a:extLst>
              </p:cNvPr>
              <p:cNvSpPr/>
              <p:nvPr/>
            </p:nvSpPr>
            <p:spPr>
              <a:xfrm>
                <a:off x="2772023" y="3575160"/>
                <a:ext cx="784310" cy="155574"/>
              </a:xfrm>
              <a:custGeom>
                <a:avLst/>
                <a:gdLst>
                  <a:gd name="connsiteX0" fmla="*/ 0 w 784310"/>
                  <a:gd name="connsiteY0" fmla="*/ 155575 h 155574"/>
                  <a:gd name="connsiteX1" fmla="*/ 544941 w 784310"/>
                  <a:gd name="connsiteY1" fmla="*/ 0 h 155574"/>
                  <a:gd name="connsiteX2" fmla="*/ 784311 w 784310"/>
                  <a:gd name="connsiteY2" fmla="*/ 28259 h 1555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84310" h="155574">
                    <a:moveTo>
                      <a:pt x="0" y="155575"/>
                    </a:moveTo>
                    <a:cubicBezTo>
                      <a:pt x="163678" y="54126"/>
                      <a:pt x="352373" y="251"/>
                      <a:pt x="544941" y="0"/>
                    </a:cubicBezTo>
                    <a:cubicBezTo>
                      <a:pt x="625567" y="-37"/>
                      <a:pt x="705910" y="9452"/>
                      <a:pt x="784311" y="28259"/>
                    </a:cubicBezTo>
                  </a:path>
                </a:pathLst>
              </a:custGeom>
              <a:noFill/>
              <a:ln w="18359" cap="rnd">
                <a:solidFill>
                  <a:schemeClr val="bg1"/>
                </a:solidFill>
                <a:custDash>
                  <a:ds d="867750" sp="867750"/>
                </a:custDash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8" name="任意多边形: 形状 227">
                <a:extLst>
                  <a:ext uri="{FF2B5EF4-FFF2-40B4-BE49-F238E27FC236}">
                    <a16:creationId xmlns:a16="http://schemas.microsoft.com/office/drawing/2014/main" id="{58D442A7-9173-14E4-D012-4C45D0ABD5EF}"/>
                  </a:ext>
                </a:extLst>
              </p:cNvPr>
              <p:cNvSpPr/>
              <p:nvPr/>
            </p:nvSpPr>
            <p:spPr>
              <a:xfrm>
                <a:off x="3590354" y="3612307"/>
                <a:ext cx="35307" cy="10420"/>
              </a:xfrm>
              <a:custGeom>
                <a:avLst/>
                <a:gdLst>
                  <a:gd name="connsiteX0" fmla="*/ 0 w 35307"/>
                  <a:gd name="connsiteY0" fmla="*/ 0 h 10420"/>
                  <a:gd name="connsiteX1" fmla="*/ 35308 w 35307"/>
                  <a:gd name="connsiteY1" fmla="*/ 10421 h 104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5307" h="10420">
                    <a:moveTo>
                      <a:pt x="0" y="0"/>
                    </a:moveTo>
                    <a:cubicBezTo>
                      <a:pt x="11812" y="3267"/>
                      <a:pt x="23581" y="6743"/>
                      <a:pt x="35308" y="10421"/>
                    </a:cubicBezTo>
                  </a:path>
                </a:pathLst>
              </a:custGeom>
              <a:noFill/>
              <a:ln w="18359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9" name="任意多边形: 形状 228">
                <a:extLst>
                  <a:ext uri="{FF2B5EF4-FFF2-40B4-BE49-F238E27FC236}">
                    <a16:creationId xmlns:a16="http://schemas.microsoft.com/office/drawing/2014/main" id="{050B11B5-0A38-0E6D-ACFF-927E3545077C}"/>
                  </a:ext>
                </a:extLst>
              </p:cNvPr>
              <p:cNvSpPr/>
              <p:nvPr/>
            </p:nvSpPr>
            <p:spPr>
              <a:xfrm>
                <a:off x="2745726" y="5925823"/>
                <a:ext cx="31139" cy="19554"/>
              </a:xfrm>
              <a:custGeom>
                <a:avLst/>
                <a:gdLst>
                  <a:gd name="connsiteX0" fmla="*/ 31140 w 31139"/>
                  <a:gd name="connsiteY0" fmla="*/ 19554 h 19554"/>
                  <a:gd name="connsiteX1" fmla="*/ 0 w 31139"/>
                  <a:gd name="connsiteY1" fmla="*/ 0 h 195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1139" h="19554">
                    <a:moveTo>
                      <a:pt x="31140" y="19554"/>
                    </a:moveTo>
                    <a:cubicBezTo>
                      <a:pt x="20657" y="13424"/>
                      <a:pt x="10237" y="6681"/>
                      <a:pt x="0" y="0"/>
                    </a:cubicBezTo>
                  </a:path>
                </a:pathLst>
              </a:custGeom>
              <a:noFill/>
              <a:ln w="18359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0" name="任意多边形: 形状 229">
                <a:extLst>
                  <a:ext uri="{FF2B5EF4-FFF2-40B4-BE49-F238E27FC236}">
                    <a16:creationId xmlns:a16="http://schemas.microsoft.com/office/drawing/2014/main" id="{F4BF8DEC-0AEA-A50E-63DF-4F63E443854D}"/>
                  </a:ext>
                </a:extLst>
              </p:cNvPr>
              <p:cNvSpPr/>
              <p:nvPr/>
            </p:nvSpPr>
            <p:spPr>
              <a:xfrm>
                <a:off x="2231863" y="5196742"/>
                <a:ext cx="454342" cy="687275"/>
              </a:xfrm>
              <a:custGeom>
                <a:avLst/>
                <a:gdLst>
                  <a:gd name="connsiteX0" fmla="*/ 454342 w 454342"/>
                  <a:gd name="connsiteY0" fmla="*/ 687275 h 687275"/>
                  <a:gd name="connsiteX1" fmla="*/ 0 w 454342"/>
                  <a:gd name="connsiteY1" fmla="*/ 0 h 6872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54342" h="687275">
                    <a:moveTo>
                      <a:pt x="454342" y="687275"/>
                    </a:moveTo>
                    <a:cubicBezTo>
                      <a:pt x="238756" y="525755"/>
                      <a:pt x="75764" y="283811"/>
                      <a:pt x="0" y="0"/>
                    </a:cubicBezTo>
                  </a:path>
                </a:pathLst>
              </a:custGeom>
              <a:noFill/>
              <a:ln w="18359" cap="rnd">
                <a:solidFill>
                  <a:schemeClr val="bg1"/>
                </a:solidFill>
                <a:custDash>
                  <a:ds d="892500" sp="892500"/>
                </a:custDash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1" name="任意多边形: 形状 230">
                <a:extLst>
                  <a:ext uri="{FF2B5EF4-FFF2-40B4-BE49-F238E27FC236}">
                    <a16:creationId xmlns:a16="http://schemas.microsoft.com/office/drawing/2014/main" id="{9602582B-D5F1-67CB-711E-5889D7FFF2BC}"/>
                  </a:ext>
                </a:extLst>
              </p:cNvPr>
              <p:cNvSpPr/>
              <p:nvPr/>
            </p:nvSpPr>
            <p:spPr>
              <a:xfrm>
                <a:off x="2214638" y="5125453"/>
                <a:ext cx="8030" cy="35859"/>
              </a:xfrm>
              <a:custGeom>
                <a:avLst/>
                <a:gdLst>
                  <a:gd name="connsiteX0" fmla="*/ 8030 w 8030"/>
                  <a:gd name="connsiteY0" fmla="*/ 35859 h 35859"/>
                  <a:gd name="connsiteX1" fmla="*/ 0 w 8030"/>
                  <a:gd name="connsiteY1" fmla="*/ 0 h 358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030" h="35859">
                    <a:moveTo>
                      <a:pt x="8030" y="35859"/>
                    </a:moveTo>
                    <a:cubicBezTo>
                      <a:pt x="5210" y="23968"/>
                      <a:pt x="2532" y="12014"/>
                      <a:pt x="0" y="0"/>
                    </a:cubicBezTo>
                  </a:path>
                </a:pathLst>
              </a:custGeom>
              <a:noFill/>
              <a:ln w="18359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2" name="任意多边形: 形状 231">
                <a:extLst>
                  <a:ext uri="{FF2B5EF4-FFF2-40B4-BE49-F238E27FC236}">
                    <a16:creationId xmlns:a16="http://schemas.microsoft.com/office/drawing/2014/main" id="{D36E8DC6-C046-3FAE-B56E-46B5034DB421}"/>
                  </a:ext>
                </a:extLst>
              </p:cNvPr>
              <p:cNvSpPr/>
              <p:nvPr/>
            </p:nvSpPr>
            <p:spPr>
              <a:xfrm>
                <a:off x="4432836" y="5011806"/>
                <a:ext cx="5026" cy="36411"/>
              </a:xfrm>
              <a:custGeom>
                <a:avLst/>
                <a:gdLst>
                  <a:gd name="connsiteX0" fmla="*/ 5026 w 5026"/>
                  <a:gd name="connsiteY0" fmla="*/ 0 h 36411"/>
                  <a:gd name="connsiteX1" fmla="*/ 0 w 5026"/>
                  <a:gd name="connsiteY1" fmla="*/ 36411 h 364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5026" h="36411">
                    <a:moveTo>
                      <a:pt x="5026" y="0"/>
                    </a:moveTo>
                    <a:cubicBezTo>
                      <a:pt x="3512" y="12260"/>
                      <a:pt x="1839" y="24397"/>
                      <a:pt x="0" y="36411"/>
                    </a:cubicBezTo>
                  </a:path>
                </a:pathLst>
              </a:custGeom>
              <a:noFill/>
              <a:ln w="18359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3" name="任意多边形: 形状 232">
                <a:extLst>
                  <a:ext uri="{FF2B5EF4-FFF2-40B4-BE49-F238E27FC236}">
                    <a16:creationId xmlns:a16="http://schemas.microsoft.com/office/drawing/2014/main" id="{0BB591E7-BD91-5114-C5BA-65AC071AD0AA}"/>
                  </a:ext>
                </a:extLst>
              </p:cNvPr>
              <p:cNvSpPr/>
              <p:nvPr/>
            </p:nvSpPr>
            <p:spPr>
              <a:xfrm>
                <a:off x="4341563" y="5122142"/>
                <a:ext cx="77971" cy="250403"/>
              </a:xfrm>
              <a:custGeom>
                <a:avLst/>
                <a:gdLst>
                  <a:gd name="connsiteX0" fmla="*/ 77972 w 77971"/>
                  <a:gd name="connsiteY0" fmla="*/ 0 h 250403"/>
                  <a:gd name="connsiteX1" fmla="*/ 0 w 77971"/>
                  <a:gd name="connsiteY1" fmla="*/ 250403 h 2504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7971" h="250403">
                    <a:moveTo>
                      <a:pt x="77972" y="0"/>
                    </a:moveTo>
                    <a:cubicBezTo>
                      <a:pt x="60183" y="85805"/>
                      <a:pt x="34069" y="169667"/>
                      <a:pt x="0" y="250403"/>
                    </a:cubicBezTo>
                  </a:path>
                </a:pathLst>
              </a:custGeom>
              <a:noFill/>
              <a:ln w="18359" cap="rnd">
                <a:solidFill>
                  <a:schemeClr val="bg1"/>
                </a:solidFill>
                <a:custDash>
                  <a:ds d="918750" sp="918750"/>
                </a:custDash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4" name="任意多边形: 形状 233">
                <a:extLst>
                  <a:ext uri="{FF2B5EF4-FFF2-40B4-BE49-F238E27FC236}">
                    <a16:creationId xmlns:a16="http://schemas.microsoft.com/office/drawing/2014/main" id="{0704FA32-6246-8380-6157-3BC1BBD76575}"/>
                  </a:ext>
                </a:extLst>
              </p:cNvPr>
              <p:cNvSpPr/>
              <p:nvPr/>
            </p:nvSpPr>
            <p:spPr>
              <a:xfrm>
                <a:off x="4310792" y="5407179"/>
                <a:ext cx="15692" cy="33162"/>
              </a:xfrm>
              <a:custGeom>
                <a:avLst/>
                <a:gdLst>
                  <a:gd name="connsiteX0" fmla="*/ 15692 w 15692"/>
                  <a:gd name="connsiteY0" fmla="*/ 0 h 33162"/>
                  <a:gd name="connsiteX1" fmla="*/ 0 w 15692"/>
                  <a:gd name="connsiteY1" fmla="*/ 33162 h 331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5692" h="33162">
                    <a:moveTo>
                      <a:pt x="15692" y="0"/>
                    </a:moveTo>
                    <a:cubicBezTo>
                      <a:pt x="10586" y="11156"/>
                      <a:pt x="5351" y="22208"/>
                      <a:pt x="0" y="33162"/>
                    </a:cubicBezTo>
                  </a:path>
                </a:pathLst>
              </a:custGeom>
              <a:noFill/>
              <a:ln w="18359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5" name="任意多边形: 形状 234">
                <a:extLst>
                  <a:ext uri="{FF2B5EF4-FFF2-40B4-BE49-F238E27FC236}">
                    <a16:creationId xmlns:a16="http://schemas.microsoft.com/office/drawing/2014/main" id="{67860E89-A85D-E521-DE8B-08A6FA2E1C8B}"/>
                  </a:ext>
                </a:extLst>
              </p:cNvPr>
              <p:cNvSpPr/>
              <p:nvPr/>
            </p:nvSpPr>
            <p:spPr>
              <a:xfrm>
                <a:off x="2078045" y="5235969"/>
                <a:ext cx="421978" cy="275850"/>
              </a:xfrm>
              <a:custGeom>
                <a:avLst/>
                <a:gdLst>
                  <a:gd name="connsiteX0" fmla="*/ 403546 w 421978"/>
                  <a:gd name="connsiteY0" fmla="*/ 225827 h 275850"/>
                  <a:gd name="connsiteX1" fmla="*/ 66774 w 421978"/>
                  <a:gd name="connsiteY1" fmla="*/ 275601 h 275850"/>
                  <a:gd name="connsiteX2" fmla="*/ 39496 w 421978"/>
                  <a:gd name="connsiteY2" fmla="*/ 257212 h 275850"/>
                  <a:gd name="connsiteX3" fmla="*/ 511 w 421978"/>
                  <a:gd name="connsiteY3" fmla="*/ 75278 h 275850"/>
                  <a:gd name="connsiteX4" fmla="*/ 16338 w 421978"/>
                  <a:gd name="connsiteY4" fmla="*/ 50312 h 275850"/>
                  <a:gd name="connsiteX5" fmla="*/ 18349 w 421978"/>
                  <a:gd name="connsiteY5" fmla="*/ 49962 h 275850"/>
                  <a:gd name="connsiteX6" fmla="*/ 355121 w 421978"/>
                  <a:gd name="connsiteY6" fmla="*/ 250 h 275850"/>
                  <a:gd name="connsiteX7" fmla="*/ 382399 w 421978"/>
                  <a:gd name="connsiteY7" fmla="*/ 18639 h 275850"/>
                  <a:gd name="connsiteX8" fmla="*/ 421384 w 421978"/>
                  <a:gd name="connsiteY8" fmla="*/ 200143 h 275850"/>
                  <a:gd name="connsiteX9" fmla="*/ 405998 w 421978"/>
                  <a:gd name="connsiteY9" fmla="*/ 225386 h 275850"/>
                  <a:gd name="connsiteX10" fmla="*/ 403546 w 421978"/>
                  <a:gd name="connsiteY10" fmla="*/ 225827 h 2758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421978" h="275850">
                    <a:moveTo>
                      <a:pt x="403546" y="225827"/>
                    </a:moveTo>
                    <a:lnTo>
                      <a:pt x="66774" y="275601"/>
                    </a:lnTo>
                    <a:cubicBezTo>
                      <a:pt x="54306" y="277385"/>
                      <a:pt x="42518" y="269434"/>
                      <a:pt x="39496" y="257212"/>
                    </a:cubicBezTo>
                    <a:lnTo>
                      <a:pt x="511" y="75278"/>
                    </a:lnTo>
                    <a:cubicBezTo>
                      <a:pt x="-2015" y="64012"/>
                      <a:pt x="5071" y="52837"/>
                      <a:pt x="16338" y="50312"/>
                    </a:cubicBezTo>
                    <a:cubicBezTo>
                      <a:pt x="17000" y="50165"/>
                      <a:pt x="17674" y="50048"/>
                      <a:pt x="18349" y="49962"/>
                    </a:cubicBezTo>
                    <a:lnTo>
                      <a:pt x="355121" y="250"/>
                    </a:lnTo>
                    <a:cubicBezTo>
                      <a:pt x="367589" y="-1534"/>
                      <a:pt x="379377" y="6416"/>
                      <a:pt x="382399" y="18639"/>
                    </a:cubicBezTo>
                    <a:lnTo>
                      <a:pt x="421384" y="200143"/>
                    </a:lnTo>
                    <a:cubicBezTo>
                      <a:pt x="424106" y="211361"/>
                      <a:pt x="417216" y="222664"/>
                      <a:pt x="405998" y="225386"/>
                    </a:cubicBezTo>
                    <a:cubicBezTo>
                      <a:pt x="405189" y="225582"/>
                      <a:pt x="404374" y="225729"/>
                      <a:pt x="403546" y="225827"/>
                    </a:cubicBezTo>
                    <a:close/>
                  </a:path>
                </a:pathLst>
              </a:custGeom>
              <a:solidFill>
                <a:schemeClr val="bg1"/>
              </a:solidFill>
              <a:ln w="12240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6" name="任意多边形: 形状 235">
                <a:extLst>
                  <a:ext uri="{FF2B5EF4-FFF2-40B4-BE49-F238E27FC236}">
                    <a16:creationId xmlns:a16="http://schemas.microsoft.com/office/drawing/2014/main" id="{7B87426B-A48D-6A52-C757-05A5EB91890C}"/>
                  </a:ext>
                </a:extLst>
              </p:cNvPr>
              <p:cNvSpPr/>
              <p:nvPr/>
            </p:nvSpPr>
            <p:spPr>
              <a:xfrm>
                <a:off x="2128392" y="5263435"/>
                <a:ext cx="292698" cy="115976"/>
              </a:xfrm>
              <a:custGeom>
                <a:avLst/>
                <a:gdLst>
                  <a:gd name="connsiteX0" fmla="*/ 0 w 292698"/>
                  <a:gd name="connsiteY0" fmla="*/ 52165 h 115976"/>
                  <a:gd name="connsiteX1" fmla="*/ 200752 w 292698"/>
                  <a:gd name="connsiteY1" fmla="*/ 115976 h 115976"/>
                  <a:gd name="connsiteX2" fmla="*/ 292699 w 292698"/>
                  <a:gd name="connsiteY2" fmla="*/ 0 h 1159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92698" h="115976">
                    <a:moveTo>
                      <a:pt x="0" y="52165"/>
                    </a:moveTo>
                    <a:cubicBezTo>
                      <a:pt x="3617" y="51490"/>
                      <a:pt x="200752" y="115976"/>
                      <a:pt x="200752" y="115976"/>
                    </a:cubicBezTo>
                    <a:lnTo>
                      <a:pt x="292699" y="0"/>
                    </a:lnTo>
                  </a:path>
                </a:pathLst>
              </a:custGeom>
              <a:noFill/>
              <a:ln w="12240" cap="rnd">
                <a:solidFill>
                  <a:srgbClr val="EDEDED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7" name="任意多边形: 形状 236">
                <a:extLst>
                  <a:ext uri="{FF2B5EF4-FFF2-40B4-BE49-F238E27FC236}">
                    <a16:creationId xmlns:a16="http://schemas.microsoft.com/office/drawing/2014/main" id="{FEF21F90-4A22-C5BA-C11E-18CE3CF6C4BF}"/>
                  </a:ext>
                </a:extLst>
              </p:cNvPr>
              <p:cNvSpPr/>
              <p:nvPr/>
            </p:nvSpPr>
            <p:spPr>
              <a:xfrm>
                <a:off x="2179269" y="5366355"/>
                <a:ext cx="109723" cy="81649"/>
              </a:xfrm>
              <a:custGeom>
                <a:avLst/>
                <a:gdLst>
                  <a:gd name="connsiteX0" fmla="*/ 0 w 109723"/>
                  <a:gd name="connsiteY0" fmla="*/ 81649 h 81649"/>
                  <a:gd name="connsiteX1" fmla="*/ 109724 w 109723"/>
                  <a:gd name="connsiteY1" fmla="*/ 0 h 816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9723" h="81649">
                    <a:moveTo>
                      <a:pt x="0" y="81649"/>
                    </a:moveTo>
                    <a:lnTo>
                      <a:pt x="109724" y="0"/>
                    </a:lnTo>
                  </a:path>
                </a:pathLst>
              </a:custGeom>
              <a:ln w="12240" cap="rnd">
                <a:solidFill>
                  <a:srgbClr val="EDEDED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8" name="任意多边形: 形状 237">
                <a:extLst>
                  <a:ext uri="{FF2B5EF4-FFF2-40B4-BE49-F238E27FC236}">
                    <a16:creationId xmlns:a16="http://schemas.microsoft.com/office/drawing/2014/main" id="{624110C9-F666-D1F6-79FA-A8B00B8EA9B4}"/>
                  </a:ext>
                </a:extLst>
              </p:cNvPr>
              <p:cNvSpPr/>
              <p:nvPr/>
            </p:nvSpPr>
            <p:spPr>
              <a:xfrm>
                <a:off x="2381860" y="5366355"/>
                <a:ext cx="83488" cy="26419"/>
              </a:xfrm>
              <a:custGeom>
                <a:avLst/>
                <a:gdLst>
                  <a:gd name="connsiteX0" fmla="*/ 0 w 83488"/>
                  <a:gd name="connsiteY0" fmla="*/ 0 h 26419"/>
                  <a:gd name="connsiteX1" fmla="*/ 83488 w 83488"/>
                  <a:gd name="connsiteY1" fmla="*/ 26419 h 264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488" h="26419">
                    <a:moveTo>
                      <a:pt x="0" y="0"/>
                    </a:moveTo>
                    <a:lnTo>
                      <a:pt x="83488" y="26419"/>
                    </a:lnTo>
                  </a:path>
                </a:pathLst>
              </a:custGeom>
              <a:ln w="12240" cap="rnd">
                <a:solidFill>
                  <a:srgbClr val="EDEDED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9" name="任意多边形: 形状 238">
                <a:extLst>
                  <a:ext uri="{FF2B5EF4-FFF2-40B4-BE49-F238E27FC236}">
                    <a16:creationId xmlns:a16="http://schemas.microsoft.com/office/drawing/2014/main" id="{A8F77802-0F84-4DA6-37D7-1D717A71478C}"/>
                  </a:ext>
                </a:extLst>
              </p:cNvPr>
              <p:cNvSpPr/>
              <p:nvPr/>
            </p:nvSpPr>
            <p:spPr>
              <a:xfrm>
                <a:off x="2456625" y="5653695"/>
                <a:ext cx="172050" cy="158376"/>
              </a:xfrm>
              <a:custGeom>
                <a:avLst/>
                <a:gdLst>
                  <a:gd name="connsiteX0" fmla="*/ 166505 w 172050"/>
                  <a:gd name="connsiteY0" fmla="*/ 90564 h 158376"/>
                  <a:gd name="connsiteX1" fmla="*/ 78848 w 172050"/>
                  <a:gd name="connsiteY1" fmla="*/ 107053 h 158376"/>
                  <a:gd name="connsiteX2" fmla="*/ 75661 w 172050"/>
                  <a:gd name="connsiteY2" fmla="*/ 108585 h 158376"/>
                  <a:gd name="connsiteX3" fmla="*/ 20493 w 172050"/>
                  <a:gd name="connsiteY3" fmla="*/ 156766 h 158376"/>
                  <a:gd name="connsiteX4" fmla="*/ 10985 w 172050"/>
                  <a:gd name="connsiteY4" fmla="*/ 156005 h 158376"/>
                  <a:gd name="connsiteX5" fmla="*/ 9397 w 172050"/>
                  <a:gd name="connsiteY5" fmla="*/ 152168 h 158376"/>
                  <a:gd name="connsiteX6" fmla="*/ 19 w 172050"/>
                  <a:gd name="connsiteY6" fmla="*/ 6953 h 158376"/>
                  <a:gd name="connsiteX7" fmla="*/ 3268 w 172050"/>
                  <a:gd name="connsiteY7" fmla="*/ 823 h 158376"/>
                  <a:gd name="connsiteX8" fmla="*/ 9397 w 172050"/>
                  <a:gd name="connsiteY8" fmla="*/ 823 h 158376"/>
                  <a:gd name="connsiteX9" fmla="*/ 168282 w 172050"/>
                  <a:gd name="connsiteY9" fmla="*/ 78059 h 158376"/>
                  <a:gd name="connsiteX10" fmla="*/ 171403 w 172050"/>
                  <a:gd name="connsiteY10" fmla="*/ 86886 h 158376"/>
                  <a:gd name="connsiteX11" fmla="*/ 166505 w 172050"/>
                  <a:gd name="connsiteY11" fmla="*/ 90564 h 1583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72050" h="158376">
                    <a:moveTo>
                      <a:pt x="166505" y="90564"/>
                    </a:moveTo>
                    <a:lnTo>
                      <a:pt x="78848" y="107053"/>
                    </a:lnTo>
                    <a:cubicBezTo>
                      <a:pt x="77665" y="107273"/>
                      <a:pt x="76568" y="107800"/>
                      <a:pt x="75661" y="108585"/>
                    </a:cubicBezTo>
                    <a:lnTo>
                      <a:pt x="20493" y="156766"/>
                    </a:lnTo>
                    <a:cubicBezTo>
                      <a:pt x="17661" y="159181"/>
                      <a:pt x="13400" y="158843"/>
                      <a:pt x="10985" y="156005"/>
                    </a:cubicBezTo>
                    <a:cubicBezTo>
                      <a:pt x="10066" y="154927"/>
                      <a:pt x="9508" y="153584"/>
                      <a:pt x="9397" y="152168"/>
                    </a:cubicBezTo>
                    <a:lnTo>
                      <a:pt x="19" y="6953"/>
                    </a:lnTo>
                    <a:cubicBezTo>
                      <a:pt x="-171" y="4452"/>
                      <a:pt x="1092" y="2067"/>
                      <a:pt x="3268" y="823"/>
                    </a:cubicBezTo>
                    <a:cubicBezTo>
                      <a:pt x="5162" y="-274"/>
                      <a:pt x="7503" y="-274"/>
                      <a:pt x="9397" y="823"/>
                    </a:cubicBezTo>
                    <a:lnTo>
                      <a:pt x="168282" y="78059"/>
                    </a:lnTo>
                    <a:cubicBezTo>
                      <a:pt x="171580" y="79634"/>
                      <a:pt x="172978" y="83588"/>
                      <a:pt x="171403" y="86886"/>
                    </a:cubicBezTo>
                    <a:cubicBezTo>
                      <a:pt x="170465" y="88841"/>
                      <a:pt x="168638" y="90214"/>
                      <a:pt x="166505" y="90564"/>
                    </a:cubicBezTo>
                    <a:close/>
                  </a:path>
                </a:pathLst>
              </a:custGeom>
              <a:solidFill>
                <a:schemeClr val="bg1"/>
              </a:solidFill>
              <a:ln w="12240" cap="rnd">
                <a:solidFill>
                  <a:srgbClr val="EDEDED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0" name="任意多边形: 形状 239">
                <a:extLst>
                  <a:ext uri="{FF2B5EF4-FFF2-40B4-BE49-F238E27FC236}">
                    <a16:creationId xmlns:a16="http://schemas.microsoft.com/office/drawing/2014/main" id="{9E3F170B-13A8-AE69-5BDE-EE50F907D739}"/>
                  </a:ext>
                </a:extLst>
              </p:cNvPr>
              <p:cNvSpPr/>
              <p:nvPr/>
            </p:nvSpPr>
            <p:spPr>
              <a:xfrm>
                <a:off x="2459892" y="5653695"/>
                <a:ext cx="168782" cy="108585"/>
              </a:xfrm>
              <a:custGeom>
                <a:avLst/>
                <a:gdLst>
                  <a:gd name="connsiteX0" fmla="*/ 163237 w 168782"/>
                  <a:gd name="connsiteY0" fmla="*/ 90564 h 108585"/>
                  <a:gd name="connsiteX1" fmla="*/ 75581 w 168782"/>
                  <a:gd name="connsiteY1" fmla="*/ 107053 h 108585"/>
                  <a:gd name="connsiteX2" fmla="*/ 72393 w 168782"/>
                  <a:gd name="connsiteY2" fmla="*/ 108585 h 108585"/>
                  <a:gd name="connsiteX3" fmla="*/ 0 w 168782"/>
                  <a:gd name="connsiteY3" fmla="*/ 823 h 108585"/>
                  <a:gd name="connsiteX4" fmla="*/ 6130 w 168782"/>
                  <a:gd name="connsiteY4" fmla="*/ 823 h 108585"/>
                  <a:gd name="connsiteX5" fmla="*/ 165015 w 168782"/>
                  <a:gd name="connsiteY5" fmla="*/ 78059 h 108585"/>
                  <a:gd name="connsiteX6" fmla="*/ 168135 w 168782"/>
                  <a:gd name="connsiteY6" fmla="*/ 86886 h 108585"/>
                  <a:gd name="connsiteX7" fmla="*/ 163237 w 168782"/>
                  <a:gd name="connsiteY7" fmla="*/ 90564 h 1085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68782" h="108585">
                    <a:moveTo>
                      <a:pt x="163237" y="90564"/>
                    </a:moveTo>
                    <a:lnTo>
                      <a:pt x="75581" y="107053"/>
                    </a:lnTo>
                    <a:cubicBezTo>
                      <a:pt x="74398" y="107273"/>
                      <a:pt x="73300" y="107800"/>
                      <a:pt x="72393" y="108585"/>
                    </a:cubicBezTo>
                    <a:lnTo>
                      <a:pt x="0" y="823"/>
                    </a:lnTo>
                    <a:cubicBezTo>
                      <a:pt x="1894" y="-274"/>
                      <a:pt x="4236" y="-274"/>
                      <a:pt x="6130" y="823"/>
                    </a:cubicBezTo>
                    <a:lnTo>
                      <a:pt x="165015" y="78059"/>
                    </a:lnTo>
                    <a:cubicBezTo>
                      <a:pt x="168313" y="79634"/>
                      <a:pt x="169710" y="83588"/>
                      <a:pt x="168135" y="86886"/>
                    </a:cubicBezTo>
                    <a:cubicBezTo>
                      <a:pt x="167197" y="88841"/>
                      <a:pt x="165370" y="90214"/>
                      <a:pt x="163237" y="90564"/>
                    </a:cubicBezTo>
                    <a:close/>
                  </a:path>
                </a:pathLst>
              </a:custGeom>
              <a:solidFill>
                <a:schemeClr val="bg1"/>
              </a:solidFill>
              <a:ln w="12240" cap="rnd">
                <a:solidFill>
                  <a:srgbClr val="EDEDED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26" name="图形 16">
              <a:extLst>
                <a:ext uri="{FF2B5EF4-FFF2-40B4-BE49-F238E27FC236}">
                  <a16:creationId xmlns:a16="http://schemas.microsoft.com/office/drawing/2014/main" id="{0DC7C6BB-58E8-87C9-2762-50347EBBDD05}"/>
                </a:ext>
              </a:extLst>
            </p:cNvPr>
            <p:cNvGrpSpPr/>
            <p:nvPr/>
          </p:nvGrpSpPr>
          <p:grpSpPr>
            <a:xfrm>
              <a:off x="1597672" y="3801244"/>
              <a:ext cx="1451477" cy="1227233"/>
              <a:chOff x="1597672" y="3801244"/>
              <a:chExt cx="1451477" cy="1227233"/>
            </a:xfrm>
          </p:grpSpPr>
          <p:grpSp>
            <p:nvGrpSpPr>
              <p:cNvPr id="151" name="图形 16">
                <a:extLst>
                  <a:ext uri="{FF2B5EF4-FFF2-40B4-BE49-F238E27FC236}">
                    <a16:creationId xmlns:a16="http://schemas.microsoft.com/office/drawing/2014/main" id="{0765C819-A58B-032B-B0FD-53C155631125}"/>
                  </a:ext>
                </a:extLst>
              </p:cNvPr>
              <p:cNvGrpSpPr/>
              <p:nvPr/>
            </p:nvGrpSpPr>
            <p:grpSpPr>
              <a:xfrm>
                <a:off x="1692193" y="4084425"/>
                <a:ext cx="1311598" cy="944053"/>
                <a:chOff x="1692193" y="4084425"/>
                <a:chExt cx="1311598" cy="944053"/>
              </a:xfrm>
            </p:grpSpPr>
            <p:sp>
              <p:nvSpPr>
                <p:cNvPr id="201" name="任意多边形: 形状 200">
                  <a:extLst>
                    <a:ext uri="{FF2B5EF4-FFF2-40B4-BE49-F238E27FC236}">
                      <a16:creationId xmlns:a16="http://schemas.microsoft.com/office/drawing/2014/main" id="{39E91410-ACB8-CEE6-7CBC-41FBAC2D0AB4}"/>
                    </a:ext>
                  </a:extLst>
                </p:cNvPr>
                <p:cNvSpPr/>
                <p:nvPr/>
              </p:nvSpPr>
              <p:spPr>
                <a:xfrm>
                  <a:off x="2628978" y="4793094"/>
                  <a:ext cx="105407" cy="91034"/>
                </a:xfrm>
                <a:custGeom>
                  <a:avLst/>
                  <a:gdLst>
                    <a:gd name="connsiteX0" fmla="*/ 588 w 105407"/>
                    <a:gd name="connsiteY0" fmla="*/ 87166 h 91034"/>
                    <a:gd name="connsiteX1" fmla="*/ 105407 w 105407"/>
                    <a:gd name="connsiteY1" fmla="*/ 39231 h 91034"/>
                    <a:gd name="connsiteX2" fmla="*/ 61641 w 105407"/>
                    <a:gd name="connsiteY2" fmla="*/ 0 h 91034"/>
                    <a:gd name="connsiteX3" fmla="*/ 588 w 105407"/>
                    <a:gd name="connsiteY3" fmla="*/ 87166 h 910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05407" h="91034">
                      <a:moveTo>
                        <a:pt x="588" y="87166"/>
                      </a:moveTo>
                      <a:cubicBezTo>
                        <a:pt x="28662" y="101265"/>
                        <a:pt x="65012" y="74906"/>
                        <a:pt x="105407" y="39231"/>
                      </a:cubicBezTo>
                      <a:lnTo>
                        <a:pt x="61641" y="0"/>
                      </a:lnTo>
                      <a:cubicBezTo>
                        <a:pt x="61641" y="0"/>
                        <a:pt x="-7013" y="63995"/>
                        <a:pt x="588" y="87166"/>
                      </a:cubicBezTo>
                      <a:close/>
                    </a:path>
                  </a:pathLst>
                </a:custGeom>
                <a:solidFill>
                  <a:srgbClr val="A7CAF0"/>
                </a:solidFill>
                <a:ln w="61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2" name="任意多边形: 形状 201">
                  <a:extLst>
                    <a:ext uri="{FF2B5EF4-FFF2-40B4-BE49-F238E27FC236}">
                      <a16:creationId xmlns:a16="http://schemas.microsoft.com/office/drawing/2014/main" id="{77492A74-1755-EF89-4502-8C1354488353}"/>
                    </a:ext>
                  </a:extLst>
                </p:cNvPr>
                <p:cNvSpPr/>
                <p:nvPr/>
              </p:nvSpPr>
              <p:spPr>
                <a:xfrm>
                  <a:off x="2653840" y="4711506"/>
                  <a:ext cx="349951" cy="206513"/>
                </a:xfrm>
                <a:custGeom>
                  <a:avLst/>
                  <a:gdLst>
                    <a:gd name="connsiteX0" fmla="*/ 349951 w 349951"/>
                    <a:gd name="connsiteY0" fmla="*/ 0 h 206513"/>
                    <a:gd name="connsiteX1" fmla="*/ 248625 w 349951"/>
                    <a:gd name="connsiteY1" fmla="*/ 206514 h 206513"/>
                    <a:gd name="connsiteX2" fmla="*/ 35492 w 349951"/>
                    <a:gd name="connsiteY2" fmla="*/ 206514 h 206513"/>
                    <a:gd name="connsiteX3" fmla="*/ 0 w 349951"/>
                    <a:gd name="connsiteY3" fmla="*/ 107333 h 206513"/>
                    <a:gd name="connsiteX4" fmla="*/ 120635 w 349951"/>
                    <a:gd name="connsiteY4" fmla="*/ 0 h 206513"/>
                    <a:gd name="connsiteX5" fmla="*/ 349951 w 349951"/>
                    <a:gd name="connsiteY5" fmla="*/ 0 h 20651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49951" h="206513">
                      <a:moveTo>
                        <a:pt x="349951" y="0"/>
                      </a:moveTo>
                      <a:lnTo>
                        <a:pt x="248625" y="206514"/>
                      </a:lnTo>
                      <a:lnTo>
                        <a:pt x="35492" y="206514"/>
                      </a:lnTo>
                      <a:lnTo>
                        <a:pt x="0" y="107333"/>
                      </a:lnTo>
                      <a:lnTo>
                        <a:pt x="120635" y="0"/>
                      </a:lnTo>
                      <a:lnTo>
                        <a:pt x="349951" y="0"/>
                      </a:lnTo>
                      <a:close/>
                    </a:path>
                  </a:pathLst>
                </a:custGeom>
                <a:solidFill>
                  <a:srgbClr val="FEBD9D"/>
                </a:solidFill>
                <a:ln w="61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3" name="任意多边形: 形状 202">
                  <a:extLst>
                    <a:ext uri="{FF2B5EF4-FFF2-40B4-BE49-F238E27FC236}">
                      <a16:creationId xmlns:a16="http://schemas.microsoft.com/office/drawing/2014/main" id="{3E3365C9-3CFD-FCC3-B4CA-8DD5025A5C2D}"/>
                    </a:ext>
                  </a:extLst>
                </p:cNvPr>
                <p:cNvSpPr/>
                <p:nvPr/>
              </p:nvSpPr>
              <p:spPr>
                <a:xfrm>
                  <a:off x="2738860" y="4711506"/>
                  <a:ext cx="99793" cy="155942"/>
                </a:xfrm>
                <a:custGeom>
                  <a:avLst/>
                  <a:gdLst>
                    <a:gd name="connsiteX0" fmla="*/ 99793 w 99793"/>
                    <a:gd name="connsiteY0" fmla="*/ 0 h 155942"/>
                    <a:gd name="connsiteX1" fmla="*/ 0 w 99793"/>
                    <a:gd name="connsiteY1" fmla="*/ 155943 h 1559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9793" h="155942">
                      <a:moveTo>
                        <a:pt x="99793" y="0"/>
                      </a:moveTo>
                      <a:lnTo>
                        <a:pt x="0" y="155943"/>
                      </a:lnTo>
                    </a:path>
                  </a:pathLst>
                </a:custGeom>
                <a:noFill/>
                <a:ln w="4590" cap="rnd">
                  <a:solidFill>
                    <a:srgbClr val="EF8A66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4" name="任意多边形: 形状 203">
                  <a:extLst>
                    <a:ext uri="{FF2B5EF4-FFF2-40B4-BE49-F238E27FC236}">
                      <a16:creationId xmlns:a16="http://schemas.microsoft.com/office/drawing/2014/main" id="{B16D6D71-9D74-F4F3-2551-F5F92E8D4D84}"/>
                    </a:ext>
                  </a:extLst>
                </p:cNvPr>
                <p:cNvSpPr/>
                <p:nvPr/>
              </p:nvSpPr>
              <p:spPr>
                <a:xfrm>
                  <a:off x="1727318" y="4084487"/>
                  <a:ext cx="1073331" cy="879138"/>
                </a:xfrm>
                <a:custGeom>
                  <a:avLst/>
                  <a:gdLst>
                    <a:gd name="connsiteX0" fmla="*/ 1073332 w 1073331"/>
                    <a:gd name="connsiteY0" fmla="*/ 643141 h 879138"/>
                    <a:gd name="connsiteX1" fmla="*/ 902248 w 1073331"/>
                    <a:gd name="connsiteY1" fmla="*/ 795773 h 879138"/>
                    <a:gd name="connsiteX2" fmla="*/ 875706 w 1073331"/>
                    <a:gd name="connsiteY2" fmla="*/ 848490 h 879138"/>
                    <a:gd name="connsiteX3" fmla="*/ 860259 w 1073331"/>
                    <a:gd name="connsiteY3" fmla="*/ 879139 h 879138"/>
                    <a:gd name="connsiteX4" fmla="*/ 335914 w 1073331"/>
                    <a:gd name="connsiteY4" fmla="*/ 879139 h 879138"/>
                    <a:gd name="connsiteX5" fmla="*/ 305265 w 1073331"/>
                    <a:gd name="connsiteY5" fmla="*/ 730736 h 879138"/>
                    <a:gd name="connsiteX6" fmla="*/ 293618 w 1073331"/>
                    <a:gd name="connsiteY6" fmla="*/ 653500 h 879138"/>
                    <a:gd name="connsiteX7" fmla="*/ 292944 w 1073331"/>
                    <a:gd name="connsiteY7" fmla="*/ 648290 h 879138"/>
                    <a:gd name="connsiteX8" fmla="*/ 273083 w 1073331"/>
                    <a:gd name="connsiteY8" fmla="*/ 660549 h 879138"/>
                    <a:gd name="connsiteX9" fmla="*/ 248564 w 1073331"/>
                    <a:gd name="connsiteY9" fmla="*/ 725342 h 879138"/>
                    <a:gd name="connsiteX10" fmla="*/ 246296 w 1073331"/>
                    <a:gd name="connsiteY10" fmla="*/ 731472 h 879138"/>
                    <a:gd name="connsiteX11" fmla="*/ 0 w 1073331"/>
                    <a:gd name="connsiteY11" fmla="*/ 662940 h 879138"/>
                    <a:gd name="connsiteX12" fmla="*/ 21393 w 1073331"/>
                    <a:gd name="connsiteY12" fmla="*/ 590670 h 879138"/>
                    <a:gd name="connsiteX13" fmla="*/ 16244 w 1073331"/>
                    <a:gd name="connsiteY13" fmla="*/ 543470 h 879138"/>
                    <a:gd name="connsiteX14" fmla="*/ 115976 w 1073331"/>
                    <a:gd name="connsiteY14" fmla="*/ 371161 h 879138"/>
                    <a:gd name="connsiteX15" fmla="*/ 179175 w 1073331"/>
                    <a:gd name="connsiteY15" fmla="*/ 289818 h 879138"/>
                    <a:gd name="connsiteX16" fmla="*/ 184998 w 1073331"/>
                    <a:gd name="connsiteY16" fmla="*/ 284178 h 879138"/>
                    <a:gd name="connsiteX17" fmla="*/ 403403 w 1073331"/>
                    <a:gd name="connsiteY17" fmla="*/ 244089 h 879138"/>
                    <a:gd name="connsiteX18" fmla="*/ 430129 w 1073331"/>
                    <a:gd name="connsiteY18" fmla="*/ 245928 h 879138"/>
                    <a:gd name="connsiteX19" fmla="*/ 486462 w 1073331"/>
                    <a:gd name="connsiteY19" fmla="*/ 245928 h 879138"/>
                    <a:gd name="connsiteX20" fmla="*/ 510308 w 1073331"/>
                    <a:gd name="connsiteY20" fmla="*/ 243967 h 879138"/>
                    <a:gd name="connsiteX21" fmla="*/ 515947 w 1073331"/>
                    <a:gd name="connsiteY21" fmla="*/ 215218 h 879138"/>
                    <a:gd name="connsiteX22" fmla="*/ 523609 w 1073331"/>
                    <a:gd name="connsiteY22" fmla="*/ 0 h 879138"/>
                    <a:gd name="connsiteX23" fmla="*/ 684946 w 1073331"/>
                    <a:gd name="connsiteY23" fmla="*/ 72025 h 879138"/>
                    <a:gd name="connsiteX24" fmla="*/ 705910 w 1073331"/>
                    <a:gd name="connsiteY24" fmla="*/ 207923 h 879138"/>
                    <a:gd name="connsiteX25" fmla="*/ 713082 w 1073331"/>
                    <a:gd name="connsiteY25" fmla="*/ 248380 h 879138"/>
                    <a:gd name="connsiteX26" fmla="*/ 749861 w 1073331"/>
                    <a:gd name="connsiteY26" fmla="*/ 241883 h 879138"/>
                    <a:gd name="connsiteX27" fmla="*/ 1001183 w 1073331"/>
                    <a:gd name="connsiteY27" fmla="*/ 304407 h 879138"/>
                    <a:gd name="connsiteX28" fmla="*/ 1004800 w 1073331"/>
                    <a:gd name="connsiteY28" fmla="*/ 311027 h 879138"/>
                    <a:gd name="connsiteX29" fmla="*/ 1062421 w 1073331"/>
                    <a:gd name="connsiteY29" fmla="*/ 554503 h 879138"/>
                    <a:gd name="connsiteX30" fmla="*/ 1073332 w 1073331"/>
                    <a:gd name="connsiteY30" fmla="*/ 643141 h 8791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</a:cxnLst>
                  <a:rect l="l" t="t" r="r" b="b"/>
                  <a:pathLst>
                    <a:path w="1073331" h="879138">
                      <a:moveTo>
                        <a:pt x="1073332" y="643141"/>
                      </a:moveTo>
                      <a:cubicBezTo>
                        <a:pt x="1001061" y="684394"/>
                        <a:pt x="902248" y="795773"/>
                        <a:pt x="902248" y="795773"/>
                      </a:cubicBezTo>
                      <a:lnTo>
                        <a:pt x="875706" y="848490"/>
                      </a:lnTo>
                      <a:lnTo>
                        <a:pt x="860259" y="879139"/>
                      </a:lnTo>
                      <a:lnTo>
                        <a:pt x="335914" y="879139"/>
                      </a:lnTo>
                      <a:cubicBezTo>
                        <a:pt x="323654" y="834943"/>
                        <a:pt x="313111" y="777384"/>
                        <a:pt x="305265" y="730736"/>
                      </a:cubicBezTo>
                      <a:cubicBezTo>
                        <a:pt x="299135" y="694631"/>
                        <a:pt x="295212" y="665086"/>
                        <a:pt x="293618" y="653500"/>
                      </a:cubicBezTo>
                      <a:lnTo>
                        <a:pt x="292944" y="648290"/>
                      </a:lnTo>
                      <a:cubicBezTo>
                        <a:pt x="279581" y="660120"/>
                        <a:pt x="273083" y="660549"/>
                        <a:pt x="273083" y="660549"/>
                      </a:cubicBezTo>
                      <a:lnTo>
                        <a:pt x="248564" y="725342"/>
                      </a:lnTo>
                      <a:lnTo>
                        <a:pt x="246296" y="731472"/>
                      </a:lnTo>
                      <a:cubicBezTo>
                        <a:pt x="159253" y="673238"/>
                        <a:pt x="0" y="662940"/>
                        <a:pt x="0" y="662940"/>
                      </a:cubicBezTo>
                      <a:lnTo>
                        <a:pt x="21393" y="590670"/>
                      </a:lnTo>
                      <a:cubicBezTo>
                        <a:pt x="14963" y="575811"/>
                        <a:pt x="13173" y="559364"/>
                        <a:pt x="16244" y="543470"/>
                      </a:cubicBezTo>
                      <a:cubicBezTo>
                        <a:pt x="19738" y="525387"/>
                        <a:pt x="67673" y="441531"/>
                        <a:pt x="115976" y="371161"/>
                      </a:cubicBezTo>
                      <a:cubicBezTo>
                        <a:pt x="135022" y="342534"/>
                        <a:pt x="156145" y="315349"/>
                        <a:pt x="179175" y="289818"/>
                      </a:cubicBezTo>
                      <a:cubicBezTo>
                        <a:pt x="181075" y="287856"/>
                        <a:pt x="183036" y="285956"/>
                        <a:pt x="184998" y="284178"/>
                      </a:cubicBezTo>
                      <a:cubicBezTo>
                        <a:pt x="243292" y="230543"/>
                        <a:pt x="339899" y="238327"/>
                        <a:pt x="403403" y="244089"/>
                      </a:cubicBezTo>
                      <a:cubicBezTo>
                        <a:pt x="412843" y="244948"/>
                        <a:pt x="421793" y="245561"/>
                        <a:pt x="430129" y="245928"/>
                      </a:cubicBezTo>
                      <a:cubicBezTo>
                        <a:pt x="448893" y="246915"/>
                        <a:pt x="467699" y="246915"/>
                        <a:pt x="486462" y="245928"/>
                      </a:cubicBezTo>
                      <a:cubicBezTo>
                        <a:pt x="501848" y="245132"/>
                        <a:pt x="510308" y="243967"/>
                        <a:pt x="510308" y="243967"/>
                      </a:cubicBezTo>
                      <a:cubicBezTo>
                        <a:pt x="512269" y="235017"/>
                        <a:pt x="514108" y="225577"/>
                        <a:pt x="515947" y="215218"/>
                      </a:cubicBezTo>
                      <a:cubicBezTo>
                        <a:pt x="527410" y="148219"/>
                        <a:pt x="533846" y="58785"/>
                        <a:pt x="523609" y="0"/>
                      </a:cubicBezTo>
                      <a:lnTo>
                        <a:pt x="684946" y="72025"/>
                      </a:lnTo>
                      <a:cubicBezTo>
                        <a:pt x="687705" y="101326"/>
                        <a:pt x="698493" y="165628"/>
                        <a:pt x="705910" y="207923"/>
                      </a:cubicBezTo>
                      <a:cubicBezTo>
                        <a:pt x="710078" y="231585"/>
                        <a:pt x="713082" y="248380"/>
                        <a:pt x="713082" y="248380"/>
                      </a:cubicBezTo>
                      <a:cubicBezTo>
                        <a:pt x="726077" y="245990"/>
                        <a:pt x="738337" y="243844"/>
                        <a:pt x="749861" y="241883"/>
                      </a:cubicBezTo>
                      <a:cubicBezTo>
                        <a:pt x="913650" y="214115"/>
                        <a:pt x="955823" y="224535"/>
                        <a:pt x="1001183" y="304407"/>
                      </a:cubicBezTo>
                      <a:cubicBezTo>
                        <a:pt x="1002409" y="306491"/>
                        <a:pt x="1003574" y="308698"/>
                        <a:pt x="1004800" y="311027"/>
                      </a:cubicBezTo>
                      <a:cubicBezTo>
                        <a:pt x="1032752" y="366195"/>
                        <a:pt x="1051816" y="476532"/>
                        <a:pt x="1062421" y="554503"/>
                      </a:cubicBezTo>
                      <a:cubicBezTo>
                        <a:pt x="1069960" y="605749"/>
                        <a:pt x="1073332" y="643141"/>
                        <a:pt x="1073332" y="643141"/>
                      </a:cubicBezTo>
                      <a:close/>
                    </a:path>
                  </a:pathLst>
                </a:custGeom>
                <a:solidFill>
                  <a:srgbClr val="C3DCF8"/>
                </a:solidFill>
                <a:ln w="61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5" name="任意多边形: 形状 204">
                  <a:extLst>
                    <a:ext uri="{FF2B5EF4-FFF2-40B4-BE49-F238E27FC236}">
                      <a16:creationId xmlns:a16="http://schemas.microsoft.com/office/drawing/2014/main" id="{1CC69F9A-84D6-F81A-FD70-3D9B2BAF7A1F}"/>
                    </a:ext>
                  </a:extLst>
                </p:cNvPr>
                <p:cNvSpPr/>
                <p:nvPr/>
              </p:nvSpPr>
              <p:spPr>
                <a:xfrm>
                  <a:off x="2629627" y="4639235"/>
                  <a:ext cx="171022" cy="240902"/>
                </a:xfrm>
                <a:custGeom>
                  <a:avLst/>
                  <a:gdLst>
                    <a:gd name="connsiteX0" fmla="*/ 171022 w 171022"/>
                    <a:gd name="connsiteY0" fmla="*/ 88392 h 240902"/>
                    <a:gd name="connsiteX1" fmla="*/ 0 w 171022"/>
                    <a:gd name="connsiteY1" fmla="*/ 240902 h 240902"/>
                    <a:gd name="connsiteX2" fmla="*/ 24519 w 171022"/>
                    <a:gd name="connsiteY2" fmla="*/ 179604 h 240902"/>
                    <a:gd name="connsiteX3" fmla="*/ 7601 w 171022"/>
                    <a:gd name="connsiteY3" fmla="*/ 78768 h 240902"/>
                    <a:gd name="connsiteX4" fmla="*/ 160847 w 171022"/>
                    <a:gd name="connsiteY4" fmla="*/ 0 h 240902"/>
                    <a:gd name="connsiteX5" fmla="*/ 171022 w 171022"/>
                    <a:gd name="connsiteY5" fmla="*/ 88392 h 2409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71022" h="240902">
                      <a:moveTo>
                        <a:pt x="171022" y="88392"/>
                      </a:moveTo>
                      <a:cubicBezTo>
                        <a:pt x="100161" y="128910"/>
                        <a:pt x="3617" y="236918"/>
                        <a:pt x="0" y="240902"/>
                      </a:cubicBezTo>
                      <a:cubicBezTo>
                        <a:pt x="1287" y="238205"/>
                        <a:pt x="22374" y="194560"/>
                        <a:pt x="24519" y="179604"/>
                      </a:cubicBezTo>
                      <a:cubicBezTo>
                        <a:pt x="26665" y="164647"/>
                        <a:pt x="19186" y="120390"/>
                        <a:pt x="7601" y="78768"/>
                      </a:cubicBezTo>
                      <a:lnTo>
                        <a:pt x="160847" y="0"/>
                      </a:lnTo>
                      <a:cubicBezTo>
                        <a:pt x="167651" y="51000"/>
                        <a:pt x="171022" y="88392"/>
                        <a:pt x="171022" y="88392"/>
                      </a:cubicBezTo>
                      <a:close/>
                    </a:path>
                  </a:pathLst>
                </a:custGeom>
                <a:solidFill>
                  <a:srgbClr val="C3DCF8"/>
                </a:solidFill>
                <a:ln w="61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6" name="任意多边形: 形状 205">
                  <a:extLst>
                    <a:ext uri="{FF2B5EF4-FFF2-40B4-BE49-F238E27FC236}">
                      <a16:creationId xmlns:a16="http://schemas.microsoft.com/office/drawing/2014/main" id="{6A2BD49F-8D88-FC0A-5623-C35017431DE2}"/>
                    </a:ext>
                  </a:extLst>
                </p:cNvPr>
                <p:cNvSpPr/>
                <p:nvPr/>
              </p:nvSpPr>
              <p:spPr>
                <a:xfrm>
                  <a:off x="2020446" y="4627527"/>
                  <a:ext cx="234537" cy="188299"/>
                </a:xfrm>
                <a:custGeom>
                  <a:avLst/>
                  <a:gdLst>
                    <a:gd name="connsiteX0" fmla="*/ 234527 w 234537"/>
                    <a:gd name="connsiteY0" fmla="*/ 123945 h 188299"/>
                    <a:gd name="connsiteX1" fmla="*/ 12321 w 234537"/>
                    <a:gd name="connsiteY1" fmla="*/ 187695 h 188299"/>
                    <a:gd name="connsiteX2" fmla="*/ 674 w 234537"/>
                    <a:gd name="connsiteY2" fmla="*/ 110459 h 188299"/>
                    <a:gd name="connsiteX3" fmla="*/ 0 w 234537"/>
                    <a:gd name="connsiteY3" fmla="*/ 105249 h 188299"/>
                    <a:gd name="connsiteX4" fmla="*/ 74232 w 234537"/>
                    <a:gd name="connsiteY4" fmla="*/ 0 h 188299"/>
                    <a:gd name="connsiteX5" fmla="*/ 57988 w 234537"/>
                    <a:gd name="connsiteY5" fmla="*/ 83979 h 188299"/>
                    <a:gd name="connsiteX6" fmla="*/ 234527 w 234537"/>
                    <a:gd name="connsiteY6" fmla="*/ 123945 h 1882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34537" h="188299">
                      <a:moveTo>
                        <a:pt x="234527" y="123945"/>
                      </a:moveTo>
                      <a:cubicBezTo>
                        <a:pt x="233362" y="182669"/>
                        <a:pt x="95809" y="190944"/>
                        <a:pt x="12321" y="187695"/>
                      </a:cubicBezTo>
                      <a:cubicBezTo>
                        <a:pt x="6191" y="151591"/>
                        <a:pt x="2268" y="122045"/>
                        <a:pt x="674" y="110459"/>
                      </a:cubicBezTo>
                      <a:lnTo>
                        <a:pt x="0" y="105249"/>
                      </a:lnTo>
                      <a:cubicBezTo>
                        <a:pt x="30343" y="74465"/>
                        <a:pt x="55420" y="38912"/>
                        <a:pt x="74232" y="0"/>
                      </a:cubicBezTo>
                      <a:cubicBezTo>
                        <a:pt x="123271" y="33469"/>
                        <a:pt x="60379" y="67857"/>
                        <a:pt x="57988" y="83979"/>
                      </a:cubicBezTo>
                      <a:cubicBezTo>
                        <a:pt x="51490" y="128175"/>
                        <a:pt x="236182" y="40089"/>
                        <a:pt x="234527" y="123945"/>
                      </a:cubicBezTo>
                      <a:close/>
                    </a:path>
                  </a:pathLst>
                </a:custGeom>
                <a:solidFill>
                  <a:srgbClr val="A7CAF0"/>
                </a:solidFill>
                <a:ln w="61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7" name="任意多边形: 形状 206">
                  <a:extLst>
                    <a:ext uri="{FF2B5EF4-FFF2-40B4-BE49-F238E27FC236}">
                      <a16:creationId xmlns:a16="http://schemas.microsoft.com/office/drawing/2014/main" id="{47B729E1-06CF-76B4-B081-B623560E1228}"/>
                    </a:ext>
                  </a:extLst>
                </p:cNvPr>
                <p:cNvSpPr/>
                <p:nvPr/>
              </p:nvSpPr>
              <p:spPr>
                <a:xfrm>
                  <a:off x="1843662" y="4084425"/>
                  <a:ext cx="889069" cy="514293"/>
                </a:xfrm>
                <a:custGeom>
                  <a:avLst/>
                  <a:gdLst>
                    <a:gd name="connsiteX0" fmla="*/ 889069 w 889069"/>
                    <a:gd name="connsiteY0" fmla="*/ 311334 h 514293"/>
                    <a:gd name="connsiteX1" fmla="*/ 750351 w 889069"/>
                    <a:gd name="connsiteY1" fmla="*/ 354671 h 514293"/>
                    <a:gd name="connsiteX2" fmla="*/ 351913 w 889069"/>
                    <a:gd name="connsiteY2" fmla="*/ 434849 h 514293"/>
                    <a:gd name="connsiteX3" fmla="*/ 281604 w 889069"/>
                    <a:gd name="connsiteY3" fmla="*/ 374777 h 514293"/>
                    <a:gd name="connsiteX4" fmla="*/ 0 w 889069"/>
                    <a:gd name="connsiteY4" fmla="*/ 371161 h 514293"/>
                    <a:gd name="connsiteX5" fmla="*/ 63198 w 889069"/>
                    <a:gd name="connsiteY5" fmla="*/ 289818 h 514293"/>
                    <a:gd name="connsiteX6" fmla="*/ 69022 w 889069"/>
                    <a:gd name="connsiteY6" fmla="*/ 284178 h 514293"/>
                    <a:gd name="connsiteX7" fmla="*/ 287427 w 889069"/>
                    <a:gd name="connsiteY7" fmla="*/ 244089 h 514293"/>
                    <a:gd name="connsiteX8" fmla="*/ 314153 w 889069"/>
                    <a:gd name="connsiteY8" fmla="*/ 245928 h 514293"/>
                    <a:gd name="connsiteX9" fmla="*/ 370486 w 889069"/>
                    <a:gd name="connsiteY9" fmla="*/ 245928 h 514293"/>
                    <a:gd name="connsiteX10" fmla="*/ 394331 w 889069"/>
                    <a:gd name="connsiteY10" fmla="*/ 243967 h 514293"/>
                    <a:gd name="connsiteX11" fmla="*/ 399971 w 889069"/>
                    <a:gd name="connsiteY11" fmla="*/ 215218 h 514293"/>
                    <a:gd name="connsiteX12" fmla="*/ 407633 w 889069"/>
                    <a:gd name="connsiteY12" fmla="*/ 0 h 514293"/>
                    <a:gd name="connsiteX13" fmla="*/ 568970 w 889069"/>
                    <a:gd name="connsiteY13" fmla="*/ 72025 h 514293"/>
                    <a:gd name="connsiteX14" fmla="*/ 589934 w 889069"/>
                    <a:gd name="connsiteY14" fmla="*/ 207923 h 514293"/>
                    <a:gd name="connsiteX15" fmla="*/ 597106 w 889069"/>
                    <a:gd name="connsiteY15" fmla="*/ 248380 h 514293"/>
                    <a:gd name="connsiteX16" fmla="*/ 633885 w 889069"/>
                    <a:gd name="connsiteY16" fmla="*/ 241883 h 514293"/>
                    <a:gd name="connsiteX17" fmla="*/ 885207 w 889069"/>
                    <a:gd name="connsiteY17" fmla="*/ 304407 h 514293"/>
                    <a:gd name="connsiteX18" fmla="*/ 889069 w 889069"/>
                    <a:gd name="connsiteY18" fmla="*/ 311334 h 5142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889069" h="514293">
                      <a:moveTo>
                        <a:pt x="889069" y="311334"/>
                      </a:moveTo>
                      <a:cubicBezTo>
                        <a:pt x="841257" y="294722"/>
                        <a:pt x="787559" y="295273"/>
                        <a:pt x="750351" y="354671"/>
                      </a:cubicBezTo>
                      <a:cubicBezTo>
                        <a:pt x="666557" y="488424"/>
                        <a:pt x="509265" y="592754"/>
                        <a:pt x="351913" y="434849"/>
                      </a:cubicBezTo>
                      <a:cubicBezTo>
                        <a:pt x="330397" y="412684"/>
                        <a:pt x="306859" y="392572"/>
                        <a:pt x="281604" y="374777"/>
                      </a:cubicBezTo>
                      <a:cubicBezTo>
                        <a:pt x="188615" y="311150"/>
                        <a:pt x="109969" y="324022"/>
                        <a:pt x="0" y="371161"/>
                      </a:cubicBezTo>
                      <a:cubicBezTo>
                        <a:pt x="19045" y="342534"/>
                        <a:pt x="40169" y="315349"/>
                        <a:pt x="63198" y="289818"/>
                      </a:cubicBezTo>
                      <a:cubicBezTo>
                        <a:pt x="65099" y="287856"/>
                        <a:pt x="67060" y="285956"/>
                        <a:pt x="69022" y="284178"/>
                      </a:cubicBezTo>
                      <a:cubicBezTo>
                        <a:pt x="127316" y="230543"/>
                        <a:pt x="223922" y="238327"/>
                        <a:pt x="287427" y="244089"/>
                      </a:cubicBezTo>
                      <a:cubicBezTo>
                        <a:pt x="296867" y="244948"/>
                        <a:pt x="305817" y="245561"/>
                        <a:pt x="314153" y="245928"/>
                      </a:cubicBezTo>
                      <a:cubicBezTo>
                        <a:pt x="332917" y="246915"/>
                        <a:pt x="351723" y="246915"/>
                        <a:pt x="370486" y="245928"/>
                      </a:cubicBezTo>
                      <a:cubicBezTo>
                        <a:pt x="385872" y="245132"/>
                        <a:pt x="394331" y="243967"/>
                        <a:pt x="394331" y="243967"/>
                      </a:cubicBezTo>
                      <a:cubicBezTo>
                        <a:pt x="396293" y="235017"/>
                        <a:pt x="398132" y="225577"/>
                        <a:pt x="399971" y="215218"/>
                      </a:cubicBezTo>
                      <a:cubicBezTo>
                        <a:pt x="411434" y="148219"/>
                        <a:pt x="417870" y="58785"/>
                        <a:pt x="407633" y="0"/>
                      </a:cubicBezTo>
                      <a:lnTo>
                        <a:pt x="568970" y="72025"/>
                      </a:lnTo>
                      <a:cubicBezTo>
                        <a:pt x="571728" y="101326"/>
                        <a:pt x="582517" y="165628"/>
                        <a:pt x="589934" y="207923"/>
                      </a:cubicBezTo>
                      <a:cubicBezTo>
                        <a:pt x="594102" y="231585"/>
                        <a:pt x="597106" y="248380"/>
                        <a:pt x="597106" y="248380"/>
                      </a:cubicBezTo>
                      <a:cubicBezTo>
                        <a:pt x="610101" y="245990"/>
                        <a:pt x="622361" y="243844"/>
                        <a:pt x="633885" y="241883"/>
                      </a:cubicBezTo>
                      <a:cubicBezTo>
                        <a:pt x="797673" y="214115"/>
                        <a:pt x="839847" y="224535"/>
                        <a:pt x="885207" y="304407"/>
                      </a:cubicBezTo>
                      <a:cubicBezTo>
                        <a:pt x="886679" y="306798"/>
                        <a:pt x="887843" y="309004"/>
                        <a:pt x="889069" y="311334"/>
                      </a:cubicBezTo>
                      <a:close/>
                    </a:path>
                  </a:pathLst>
                </a:custGeom>
                <a:solidFill>
                  <a:srgbClr val="D0E5F7"/>
                </a:solidFill>
                <a:ln w="61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8" name="任意多边形: 形状 207">
                  <a:extLst>
                    <a:ext uri="{FF2B5EF4-FFF2-40B4-BE49-F238E27FC236}">
                      <a16:creationId xmlns:a16="http://schemas.microsoft.com/office/drawing/2014/main" id="{CB3EA442-9054-3407-0301-C711767238D1}"/>
                    </a:ext>
                  </a:extLst>
                </p:cNvPr>
                <p:cNvSpPr/>
                <p:nvPr/>
              </p:nvSpPr>
              <p:spPr>
                <a:xfrm>
                  <a:off x="2157876" y="4292353"/>
                  <a:ext cx="319915" cy="247927"/>
                </a:xfrm>
                <a:custGeom>
                  <a:avLst/>
                  <a:gdLst>
                    <a:gd name="connsiteX0" fmla="*/ 319915 w 319915"/>
                    <a:gd name="connsiteY0" fmla="*/ 34261 h 247927"/>
                    <a:gd name="connsiteX1" fmla="*/ 296929 w 319915"/>
                    <a:gd name="connsiteY1" fmla="*/ 204609 h 247927"/>
                    <a:gd name="connsiteX2" fmla="*/ 216015 w 319915"/>
                    <a:gd name="connsiteY2" fmla="*/ 218401 h 247927"/>
                    <a:gd name="connsiteX3" fmla="*/ 0 w 319915"/>
                    <a:gd name="connsiteY3" fmla="*/ 38185 h 247927"/>
                    <a:gd name="connsiteX4" fmla="*/ 56333 w 319915"/>
                    <a:gd name="connsiteY4" fmla="*/ 38185 h 247927"/>
                    <a:gd name="connsiteX5" fmla="*/ 80178 w 319915"/>
                    <a:gd name="connsiteY5" fmla="*/ 36223 h 247927"/>
                    <a:gd name="connsiteX6" fmla="*/ 85817 w 319915"/>
                    <a:gd name="connsiteY6" fmla="*/ 7474 h 247927"/>
                    <a:gd name="connsiteX7" fmla="*/ 275842 w 319915"/>
                    <a:gd name="connsiteY7" fmla="*/ 180 h 247927"/>
                    <a:gd name="connsiteX8" fmla="*/ 283014 w 319915"/>
                    <a:gd name="connsiteY8" fmla="*/ 40637 h 247927"/>
                    <a:gd name="connsiteX9" fmla="*/ 319915 w 319915"/>
                    <a:gd name="connsiteY9" fmla="*/ 34261 h 2479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319915" h="247927">
                      <a:moveTo>
                        <a:pt x="319915" y="34261"/>
                      </a:moveTo>
                      <a:cubicBezTo>
                        <a:pt x="319425" y="75699"/>
                        <a:pt x="314950" y="151218"/>
                        <a:pt x="296929" y="204609"/>
                      </a:cubicBezTo>
                      <a:cubicBezTo>
                        <a:pt x="273635" y="273876"/>
                        <a:pt x="246174" y="245740"/>
                        <a:pt x="216015" y="218401"/>
                      </a:cubicBezTo>
                      <a:cubicBezTo>
                        <a:pt x="188737" y="193514"/>
                        <a:pt x="89312" y="110700"/>
                        <a:pt x="0" y="38185"/>
                      </a:cubicBezTo>
                      <a:cubicBezTo>
                        <a:pt x="18763" y="39172"/>
                        <a:pt x="37570" y="39172"/>
                        <a:pt x="56333" y="38185"/>
                      </a:cubicBezTo>
                      <a:cubicBezTo>
                        <a:pt x="71719" y="37388"/>
                        <a:pt x="80178" y="36223"/>
                        <a:pt x="80178" y="36223"/>
                      </a:cubicBezTo>
                      <a:cubicBezTo>
                        <a:pt x="82140" y="27273"/>
                        <a:pt x="83979" y="17834"/>
                        <a:pt x="85817" y="7474"/>
                      </a:cubicBezTo>
                      <a:cubicBezTo>
                        <a:pt x="150610" y="3245"/>
                        <a:pt x="228336" y="-924"/>
                        <a:pt x="275842" y="180"/>
                      </a:cubicBezTo>
                      <a:cubicBezTo>
                        <a:pt x="280010" y="23841"/>
                        <a:pt x="283014" y="40637"/>
                        <a:pt x="283014" y="40637"/>
                      </a:cubicBezTo>
                      <a:cubicBezTo>
                        <a:pt x="295886" y="38123"/>
                        <a:pt x="308146" y="36223"/>
                        <a:pt x="319915" y="34261"/>
                      </a:cubicBezTo>
                      <a:close/>
                    </a:path>
                  </a:pathLst>
                </a:custGeom>
                <a:solidFill>
                  <a:srgbClr val="83ADDF"/>
                </a:solidFill>
                <a:ln w="61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9" name="任意多边形: 形状 208">
                  <a:extLst>
                    <a:ext uri="{FF2B5EF4-FFF2-40B4-BE49-F238E27FC236}">
                      <a16:creationId xmlns:a16="http://schemas.microsoft.com/office/drawing/2014/main" id="{595C3485-D242-E6B7-E2FA-10F67B1186D0}"/>
                    </a:ext>
                  </a:extLst>
                </p:cNvPr>
                <p:cNvSpPr/>
                <p:nvPr/>
              </p:nvSpPr>
              <p:spPr>
                <a:xfrm>
                  <a:off x="2214209" y="4084548"/>
                  <a:ext cx="227161" cy="400461"/>
                </a:xfrm>
                <a:custGeom>
                  <a:avLst/>
                  <a:gdLst>
                    <a:gd name="connsiteX0" fmla="*/ 200077 w 227161"/>
                    <a:gd name="connsiteY0" fmla="*/ 400461 h 400461"/>
                    <a:gd name="connsiteX1" fmla="*/ 0 w 227161"/>
                    <a:gd name="connsiteY1" fmla="*/ 245928 h 400461"/>
                    <a:gd name="connsiteX2" fmla="*/ 23845 w 227161"/>
                    <a:gd name="connsiteY2" fmla="*/ 243967 h 400461"/>
                    <a:gd name="connsiteX3" fmla="*/ 37147 w 227161"/>
                    <a:gd name="connsiteY3" fmla="*/ 0 h 400461"/>
                    <a:gd name="connsiteX4" fmla="*/ 142028 w 227161"/>
                    <a:gd name="connsiteY4" fmla="*/ 46770 h 400461"/>
                    <a:gd name="connsiteX5" fmla="*/ 198484 w 227161"/>
                    <a:gd name="connsiteY5" fmla="*/ 72025 h 400461"/>
                    <a:gd name="connsiteX6" fmla="*/ 213195 w 227161"/>
                    <a:gd name="connsiteY6" fmla="*/ 171635 h 400461"/>
                    <a:gd name="connsiteX7" fmla="*/ 226619 w 227161"/>
                    <a:gd name="connsiteY7" fmla="*/ 248380 h 400461"/>
                    <a:gd name="connsiteX8" fmla="*/ 200077 w 227161"/>
                    <a:gd name="connsiteY8" fmla="*/ 400461 h 4004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27161" h="400461">
                      <a:moveTo>
                        <a:pt x="200077" y="400461"/>
                      </a:moveTo>
                      <a:cubicBezTo>
                        <a:pt x="200077" y="400461"/>
                        <a:pt x="62034" y="306552"/>
                        <a:pt x="0" y="245928"/>
                      </a:cubicBezTo>
                      <a:cubicBezTo>
                        <a:pt x="15386" y="245131"/>
                        <a:pt x="23845" y="243967"/>
                        <a:pt x="23845" y="243967"/>
                      </a:cubicBezTo>
                      <a:cubicBezTo>
                        <a:pt x="38618" y="176110"/>
                        <a:pt x="48916" y="67734"/>
                        <a:pt x="37147" y="0"/>
                      </a:cubicBezTo>
                      <a:lnTo>
                        <a:pt x="142028" y="46770"/>
                      </a:lnTo>
                      <a:lnTo>
                        <a:pt x="198484" y="72025"/>
                      </a:lnTo>
                      <a:cubicBezTo>
                        <a:pt x="200506" y="93664"/>
                        <a:pt x="207004" y="134733"/>
                        <a:pt x="213195" y="171635"/>
                      </a:cubicBezTo>
                      <a:cubicBezTo>
                        <a:pt x="220061" y="212459"/>
                        <a:pt x="226619" y="248380"/>
                        <a:pt x="226619" y="248380"/>
                      </a:cubicBezTo>
                      <a:cubicBezTo>
                        <a:pt x="231646" y="367421"/>
                        <a:pt x="200077" y="400461"/>
                        <a:pt x="200077" y="400461"/>
                      </a:cubicBezTo>
                      <a:close/>
                    </a:path>
                  </a:pathLst>
                </a:custGeom>
                <a:solidFill>
                  <a:srgbClr val="FEBD9D"/>
                </a:solidFill>
                <a:ln w="61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10" name="任意多边形: 形状 209">
                  <a:extLst>
                    <a:ext uri="{FF2B5EF4-FFF2-40B4-BE49-F238E27FC236}">
                      <a16:creationId xmlns:a16="http://schemas.microsoft.com/office/drawing/2014/main" id="{E7B8AC6E-87D3-F466-DFF9-647BB5B1DE97}"/>
                    </a:ext>
                  </a:extLst>
                </p:cNvPr>
                <p:cNvSpPr/>
                <p:nvPr/>
              </p:nvSpPr>
              <p:spPr>
                <a:xfrm>
                  <a:off x="2629566" y="4711628"/>
                  <a:ext cx="24885" cy="168631"/>
                </a:xfrm>
                <a:custGeom>
                  <a:avLst/>
                  <a:gdLst>
                    <a:gd name="connsiteX0" fmla="*/ 0 w 24885"/>
                    <a:gd name="connsiteY0" fmla="*/ 168631 h 168631"/>
                    <a:gd name="connsiteX1" fmla="*/ 0 w 24885"/>
                    <a:gd name="connsiteY1" fmla="*/ 168631 h 168631"/>
                    <a:gd name="connsiteX2" fmla="*/ 24519 w 24885"/>
                    <a:gd name="connsiteY2" fmla="*/ 107333 h 168631"/>
                    <a:gd name="connsiteX3" fmla="*/ 7601 w 24885"/>
                    <a:gd name="connsiteY3" fmla="*/ 6498 h 168631"/>
                    <a:gd name="connsiteX4" fmla="*/ 5701 w 24885"/>
                    <a:gd name="connsiteY4" fmla="*/ 0 h 16863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4885" h="168631">
                      <a:moveTo>
                        <a:pt x="0" y="168631"/>
                      </a:moveTo>
                      <a:lnTo>
                        <a:pt x="0" y="168631"/>
                      </a:lnTo>
                      <a:cubicBezTo>
                        <a:pt x="1287" y="165934"/>
                        <a:pt x="22374" y="122290"/>
                        <a:pt x="24519" y="107333"/>
                      </a:cubicBezTo>
                      <a:cubicBezTo>
                        <a:pt x="26665" y="92376"/>
                        <a:pt x="19186" y="48119"/>
                        <a:pt x="7601" y="6498"/>
                      </a:cubicBezTo>
                      <a:cubicBezTo>
                        <a:pt x="6988" y="4352"/>
                        <a:pt x="6375" y="2145"/>
                        <a:pt x="5701" y="0"/>
                      </a:cubicBezTo>
                    </a:path>
                  </a:pathLst>
                </a:custGeom>
                <a:noFill/>
                <a:ln w="4590" cap="rnd">
                  <a:solidFill>
                    <a:srgbClr val="83ADDF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11" name="任意多边形: 形状 210">
                  <a:extLst>
                    <a:ext uri="{FF2B5EF4-FFF2-40B4-BE49-F238E27FC236}">
                      <a16:creationId xmlns:a16="http://schemas.microsoft.com/office/drawing/2014/main" id="{047EA0FC-7CA1-C504-514A-7FC16A33E747}"/>
                    </a:ext>
                  </a:extLst>
                </p:cNvPr>
                <p:cNvSpPr/>
                <p:nvPr/>
              </p:nvSpPr>
              <p:spPr>
                <a:xfrm>
                  <a:off x="2330742" y="4131502"/>
                  <a:ext cx="96601" cy="125139"/>
                </a:xfrm>
                <a:custGeom>
                  <a:avLst/>
                  <a:gdLst>
                    <a:gd name="connsiteX0" fmla="*/ 96601 w 96601"/>
                    <a:gd name="connsiteY0" fmla="*/ 124865 h 125139"/>
                    <a:gd name="connsiteX1" fmla="*/ 853 w 96601"/>
                    <a:gd name="connsiteY1" fmla="*/ 11524 h 125139"/>
                    <a:gd name="connsiteX2" fmla="*/ 25373 w 96601"/>
                    <a:gd name="connsiteY2" fmla="*/ 0 h 125139"/>
                    <a:gd name="connsiteX3" fmla="*/ 81828 w 96601"/>
                    <a:gd name="connsiteY3" fmla="*/ 25255 h 125139"/>
                    <a:gd name="connsiteX4" fmla="*/ 96601 w 96601"/>
                    <a:gd name="connsiteY4" fmla="*/ 124865 h 1251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6601" h="125139">
                      <a:moveTo>
                        <a:pt x="96601" y="124865"/>
                      </a:moveTo>
                      <a:cubicBezTo>
                        <a:pt x="-12326" y="131546"/>
                        <a:pt x="-66" y="14466"/>
                        <a:pt x="853" y="11524"/>
                      </a:cubicBezTo>
                      <a:lnTo>
                        <a:pt x="25373" y="0"/>
                      </a:lnTo>
                      <a:lnTo>
                        <a:pt x="81828" y="25255"/>
                      </a:lnTo>
                      <a:cubicBezTo>
                        <a:pt x="83913" y="46893"/>
                        <a:pt x="90410" y="87963"/>
                        <a:pt x="96601" y="124865"/>
                      </a:cubicBezTo>
                      <a:close/>
                    </a:path>
                  </a:pathLst>
                </a:custGeom>
                <a:solidFill>
                  <a:srgbClr val="F4A789"/>
                </a:solidFill>
                <a:ln w="61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12" name="任意多边形: 形状 211">
                  <a:extLst>
                    <a:ext uri="{FF2B5EF4-FFF2-40B4-BE49-F238E27FC236}">
                      <a16:creationId xmlns:a16="http://schemas.microsoft.com/office/drawing/2014/main" id="{9B5E1C61-5C86-967F-D1EE-4F0610205E78}"/>
                    </a:ext>
                  </a:extLst>
                </p:cNvPr>
                <p:cNvSpPr/>
                <p:nvPr/>
              </p:nvSpPr>
              <p:spPr>
                <a:xfrm>
                  <a:off x="1726708" y="4734755"/>
                  <a:ext cx="76803" cy="50615"/>
                </a:xfrm>
                <a:custGeom>
                  <a:avLst/>
                  <a:gdLst>
                    <a:gd name="connsiteX0" fmla="*/ 978 w 76803"/>
                    <a:gd name="connsiteY0" fmla="*/ 12549 h 50615"/>
                    <a:gd name="connsiteX1" fmla="*/ 66260 w 76803"/>
                    <a:gd name="connsiteY1" fmla="*/ 50616 h 50615"/>
                    <a:gd name="connsiteX2" fmla="*/ 76803 w 76803"/>
                    <a:gd name="connsiteY2" fmla="*/ 5807 h 50615"/>
                    <a:gd name="connsiteX3" fmla="*/ 978 w 76803"/>
                    <a:gd name="connsiteY3" fmla="*/ 12549 h 506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6803" h="50615">
                      <a:moveTo>
                        <a:pt x="978" y="12549"/>
                      </a:moveTo>
                      <a:cubicBezTo>
                        <a:pt x="-2087" y="21560"/>
                        <a:pt x="-2087" y="31368"/>
                        <a:pt x="66260" y="50616"/>
                      </a:cubicBezTo>
                      <a:lnTo>
                        <a:pt x="76803" y="5807"/>
                      </a:lnTo>
                      <a:cubicBezTo>
                        <a:pt x="76803" y="5807"/>
                        <a:pt x="14647" y="-10989"/>
                        <a:pt x="978" y="12549"/>
                      </a:cubicBezTo>
                      <a:close/>
                    </a:path>
                  </a:pathLst>
                </a:custGeom>
                <a:solidFill>
                  <a:srgbClr val="A7CAF0"/>
                </a:solidFill>
                <a:ln w="61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13" name="任意多边形: 形状 212">
                  <a:extLst>
                    <a:ext uri="{FF2B5EF4-FFF2-40B4-BE49-F238E27FC236}">
                      <a16:creationId xmlns:a16="http://schemas.microsoft.com/office/drawing/2014/main" id="{38DF7A0E-AFAE-0661-B99D-D8F17F2D2C1D}"/>
                    </a:ext>
                  </a:extLst>
                </p:cNvPr>
                <p:cNvSpPr/>
                <p:nvPr/>
              </p:nvSpPr>
              <p:spPr>
                <a:xfrm>
                  <a:off x="1692193" y="4721558"/>
                  <a:ext cx="281543" cy="294214"/>
                </a:xfrm>
                <a:custGeom>
                  <a:avLst/>
                  <a:gdLst>
                    <a:gd name="connsiteX0" fmla="*/ 72946 w 281543"/>
                    <a:gd name="connsiteY0" fmla="*/ 2147 h 294214"/>
                    <a:gd name="connsiteX1" fmla="*/ 859 w 281543"/>
                    <a:gd name="connsiteY1" fmla="*/ 229808 h 294214"/>
                    <a:gd name="connsiteX2" fmla="*/ 244213 w 281543"/>
                    <a:gd name="connsiteY2" fmla="*/ 226866 h 294214"/>
                    <a:gd name="connsiteX3" fmla="*/ 281544 w 281543"/>
                    <a:gd name="connsiteY3" fmla="*/ 51001 h 294214"/>
                    <a:gd name="connsiteX4" fmla="*/ 72946 w 281543"/>
                    <a:gd name="connsiteY4" fmla="*/ 2147 h 2942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81543" h="294214">
                      <a:moveTo>
                        <a:pt x="72946" y="2147"/>
                      </a:moveTo>
                      <a:cubicBezTo>
                        <a:pt x="56886" y="54495"/>
                        <a:pt x="859" y="229808"/>
                        <a:pt x="859" y="229808"/>
                      </a:cubicBezTo>
                      <a:cubicBezTo>
                        <a:pt x="-14343" y="294110"/>
                        <a:pt x="176356" y="336099"/>
                        <a:pt x="244213" y="226866"/>
                      </a:cubicBezTo>
                      <a:lnTo>
                        <a:pt x="281544" y="51001"/>
                      </a:lnTo>
                      <a:cubicBezTo>
                        <a:pt x="219853" y="10857"/>
                        <a:pt x="146050" y="-6429"/>
                        <a:pt x="72946" y="2147"/>
                      </a:cubicBezTo>
                      <a:close/>
                    </a:path>
                  </a:pathLst>
                </a:custGeom>
                <a:solidFill>
                  <a:srgbClr val="FEBD9D"/>
                </a:solidFill>
                <a:ln w="61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14" name="任意多边形: 形状 213">
                  <a:extLst>
                    <a:ext uri="{FF2B5EF4-FFF2-40B4-BE49-F238E27FC236}">
                      <a16:creationId xmlns:a16="http://schemas.microsoft.com/office/drawing/2014/main" id="{1A36E98F-964E-86E5-217D-83F3D18253E8}"/>
                    </a:ext>
                  </a:extLst>
                </p:cNvPr>
                <p:cNvSpPr/>
                <p:nvPr/>
              </p:nvSpPr>
              <p:spPr>
                <a:xfrm>
                  <a:off x="1728053" y="4347974"/>
                  <a:ext cx="401094" cy="467861"/>
                </a:xfrm>
                <a:custGeom>
                  <a:avLst/>
                  <a:gdLst>
                    <a:gd name="connsiteX0" fmla="*/ 350626 w 401094"/>
                    <a:gd name="connsiteY0" fmla="*/ 309160 h 467861"/>
                    <a:gd name="connsiteX1" fmla="*/ 350013 w 401094"/>
                    <a:gd name="connsiteY1" fmla="*/ 310264 h 467861"/>
                    <a:gd name="connsiteX2" fmla="*/ 323103 w 401094"/>
                    <a:gd name="connsiteY2" fmla="*/ 349985 h 467861"/>
                    <a:gd name="connsiteX3" fmla="*/ 322428 w 401094"/>
                    <a:gd name="connsiteY3" fmla="*/ 350904 h 467861"/>
                    <a:gd name="connsiteX4" fmla="*/ 292392 w 401094"/>
                    <a:gd name="connsiteY4" fmla="*/ 384802 h 467861"/>
                    <a:gd name="connsiteX5" fmla="*/ 272532 w 401094"/>
                    <a:gd name="connsiteY5" fmla="*/ 397062 h 467861"/>
                    <a:gd name="connsiteX6" fmla="*/ 245928 w 401094"/>
                    <a:gd name="connsiteY6" fmla="*/ 467861 h 467861"/>
                    <a:gd name="connsiteX7" fmla="*/ 237592 w 401094"/>
                    <a:gd name="connsiteY7" fmla="*/ 462590 h 467861"/>
                    <a:gd name="connsiteX8" fmla="*/ 72087 w 401094"/>
                    <a:gd name="connsiteY8" fmla="*/ 408402 h 467861"/>
                    <a:gd name="connsiteX9" fmla="*/ 29178 w 401094"/>
                    <a:gd name="connsiteY9" fmla="*/ 402272 h 467861"/>
                    <a:gd name="connsiteX10" fmla="*/ 0 w 401094"/>
                    <a:gd name="connsiteY10" fmla="*/ 399391 h 467861"/>
                    <a:gd name="connsiteX11" fmla="*/ 21393 w 401094"/>
                    <a:gd name="connsiteY11" fmla="*/ 327121 h 467861"/>
                    <a:gd name="connsiteX12" fmla="*/ 16244 w 401094"/>
                    <a:gd name="connsiteY12" fmla="*/ 279921 h 467861"/>
                    <a:gd name="connsiteX13" fmla="*/ 115976 w 401094"/>
                    <a:gd name="connsiteY13" fmla="*/ 107612 h 467861"/>
                    <a:gd name="connsiteX14" fmla="*/ 179175 w 401094"/>
                    <a:gd name="connsiteY14" fmla="*/ 26269 h 467861"/>
                    <a:gd name="connsiteX15" fmla="*/ 184998 w 401094"/>
                    <a:gd name="connsiteY15" fmla="*/ 20629 h 467861"/>
                    <a:gd name="connsiteX16" fmla="*/ 396170 w 401094"/>
                    <a:gd name="connsiteY16" fmla="*/ 102953 h 467861"/>
                    <a:gd name="connsiteX17" fmla="*/ 397580 w 401094"/>
                    <a:gd name="connsiteY17" fmla="*/ 111228 h 467861"/>
                    <a:gd name="connsiteX18" fmla="*/ 350626 w 401094"/>
                    <a:gd name="connsiteY18" fmla="*/ 309160 h 4678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401094" h="467861">
                      <a:moveTo>
                        <a:pt x="350626" y="309160"/>
                      </a:moveTo>
                      <a:cubicBezTo>
                        <a:pt x="350387" y="309509"/>
                        <a:pt x="350184" y="309877"/>
                        <a:pt x="350013" y="310264"/>
                      </a:cubicBezTo>
                      <a:cubicBezTo>
                        <a:pt x="341921" y="323197"/>
                        <a:pt x="332911" y="336377"/>
                        <a:pt x="323103" y="349985"/>
                      </a:cubicBezTo>
                      <a:lnTo>
                        <a:pt x="322428" y="350904"/>
                      </a:lnTo>
                      <a:cubicBezTo>
                        <a:pt x="313234" y="362900"/>
                        <a:pt x="303193" y="374228"/>
                        <a:pt x="292392" y="384802"/>
                      </a:cubicBezTo>
                      <a:cubicBezTo>
                        <a:pt x="279029" y="396633"/>
                        <a:pt x="272532" y="397062"/>
                        <a:pt x="272532" y="397062"/>
                      </a:cubicBezTo>
                      <a:lnTo>
                        <a:pt x="245928" y="467861"/>
                      </a:lnTo>
                      <a:cubicBezTo>
                        <a:pt x="243231" y="466084"/>
                        <a:pt x="240473" y="464306"/>
                        <a:pt x="237592" y="462590"/>
                      </a:cubicBezTo>
                      <a:cubicBezTo>
                        <a:pt x="189044" y="433166"/>
                        <a:pt x="122229" y="416984"/>
                        <a:pt x="72087" y="408402"/>
                      </a:cubicBezTo>
                      <a:cubicBezTo>
                        <a:pt x="55597" y="405582"/>
                        <a:pt x="40886" y="403621"/>
                        <a:pt x="29178" y="402272"/>
                      </a:cubicBezTo>
                      <a:cubicBezTo>
                        <a:pt x="11156" y="400127"/>
                        <a:pt x="0" y="399391"/>
                        <a:pt x="0" y="399391"/>
                      </a:cubicBezTo>
                      <a:lnTo>
                        <a:pt x="21393" y="327121"/>
                      </a:lnTo>
                      <a:cubicBezTo>
                        <a:pt x="14963" y="312262"/>
                        <a:pt x="13173" y="295816"/>
                        <a:pt x="16244" y="279921"/>
                      </a:cubicBezTo>
                      <a:cubicBezTo>
                        <a:pt x="19738" y="261838"/>
                        <a:pt x="67673" y="177982"/>
                        <a:pt x="115976" y="107612"/>
                      </a:cubicBezTo>
                      <a:cubicBezTo>
                        <a:pt x="135022" y="78985"/>
                        <a:pt x="156145" y="51800"/>
                        <a:pt x="179175" y="26269"/>
                      </a:cubicBezTo>
                      <a:cubicBezTo>
                        <a:pt x="181075" y="24307"/>
                        <a:pt x="183036" y="22407"/>
                        <a:pt x="184998" y="20629"/>
                      </a:cubicBezTo>
                      <a:cubicBezTo>
                        <a:pt x="267628" y="-18050"/>
                        <a:pt x="375022" y="-8548"/>
                        <a:pt x="396170" y="102953"/>
                      </a:cubicBezTo>
                      <a:cubicBezTo>
                        <a:pt x="396722" y="105711"/>
                        <a:pt x="397212" y="108470"/>
                        <a:pt x="397580" y="111228"/>
                      </a:cubicBezTo>
                      <a:cubicBezTo>
                        <a:pt x="409349" y="185460"/>
                        <a:pt x="391021" y="244368"/>
                        <a:pt x="350626" y="309160"/>
                      </a:cubicBezTo>
                      <a:close/>
                    </a:path>
                  </a:pathLst>
                </a:custGeom>
                <a:solidFill>
                  <a:srgbClr val="C3DCF8"/>
                </a:solidFill>
                <a:ln w="61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15" name="任意多边形: 形状 214">
                  <a:extLst>
                    <a:ext uri="{FF2B5EF4-FFF2-40B4-BE49-F238E27FC236}">
                      <a16:creationId xmlns:a16="http://schemas.microsoft.com/office/drawing/2014/main" id="{3945EB13-2209-A743-EBF3-098FC26C9FA0}"/>
                    </a:ext>
                  </a:extLst>
                </p:cNvPr>
                <p:cNvSpPr/>
                <p:nvPr/>
              </p:nvSpPr>
              <p:spPr>
                <a:xfrm>
                  <a:off x="1843662" y="4347974"/>
                  <a:ext cx="281603" cy="111228"/>
                </a:xfrm>
                <a:custGeom>
                  <a:avLst/>
                  <a:gdLst>
                    <a:gd name="connsiteX0" fmla="*/ 281604 w 281603"/>
                    <a:gd name="connsiteY0" fmla="*/ 111228 h 111228"/>
                    <a:gd name="connsiteX1" fmla="*/ 0 w 281603"/>
                    <a:gd name="connsiteY1" fmla="*/ 107612 h 111228"/>
                    <a:gd name="connsiteX2" fmla="*/ 63198 w 281603"/>
                    <a:gd name="connsiteY2" fmla="*/ 26269 h 111228"/>
                    <a:gd name="connsiteX3" fmla="*/ 69022 w 281603"/>
                    <a:gd name="connsiteY3" fmla="*/ 20629 h 111228"/>
                    <a:gd name="connsiteX4" fmla="*/ 280194 w 281603"/>
                    <a:gd name="connsiteY4" fmla="*/ 102953 h 111228"/>
                    <a:gd name="connsiteX5" fmla="*/ 281604 w 281603"/>
                    <a:gd name="connsiteY5" fmla="*/ 111228 h 1112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81603" h="111228">
                      <a:moveTo>
                        <a:pt x="281604" y="111228"/>
                      </a:moveTo>
                      <a:cubicBezTo>
                        <a:pt x="188615" y="47601"/>
                        <a:pt x="109969" y="60473"/>
                        <a:pt x="0" y="107612"/>
                      </a:cubicBezTo>
                      <a:cubicBezTo>
                        <a:pt x="19045" y="78985"/>
                        <a:pt x="40169" y="51800"/>
                        <a:pt x="63198" y="26269"/>
                      </a:cubicBezTo>
                      <a:cubicBezTo>
                        <a:pt x="65099" y="24307"/>
                        <a:pt x="67060" y="22407"/>
                        <a:pt x="69022" y="20629"/>
                      </a:cubicBezTo>
                      <a:cubicBezTo>
                        <a:pt x="151652" y="-18050"/>
                        <a:pt x="259046" y="-8548"/>
                        <a:pt x="280194" y="102953"/>
                      </a:cubicBezTo>
                      <a:cubicBezTo>
                        <a:pt x="280746" y="105895"/>
                        <a:pt x="281236" y="108654"/>
                        <a:pt x="281604" y="111228"/>
                      </a:cubicBezTo>
                      <a:close/>
                    </a:path>
                  </a:pathLst>
                </a:custGeom>
                <a:solidFill>
                  <a:srgbClr val="D0E5F7"/>
                </a:solidFill>
                <a:ln w="61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16" name="任意多边形: 形状 215">
                  <a:extLst>
                    <a:ext uri="{FF2B5EF4-FFF2-40B4-BE49-F238E27FC236}">
                      <a16:creationId xmlns:a16="http://schemas.microsoft.com/office/drawing/2014/main" id="{9D43AB9C-7AE6-C6CD-39F8-3B185108AB46}"/>
                    </a:ext>
                  </a:extLst>
                </p:cNvPr>
                <p:cNvSpPr/>
                <p:nvPr/>
              </p:nvSpPr>
              <p:spPr>
                <a:xfrm>
                  <a:off x="1783038" y="4690419"/>
                  <a:ext cx="123331" cy="28013"/>
                </a:xfrm>
                <a:custGeom>
                  <a:avLst/>
                  <a:gdLst>
                    <a:gd name="connsiteX0" fmla="*/ 0 w 123331"/>
                    <a:gd name="connsiteY0" fmla="*/ 0 h 28013"/>
                    <a:gd name="connsiteX1" fmla="*/ 123332 w 123331"/>
                    <a:gd name="connsiteY1" fmla="*/ 28013 h 2801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3331" h="28013">
                      <a:moveTo>
                        <a:pt x="0" y="0"/>
                      </a:moveTo>
                      <a:cubicBezTo>
                        <a:pt x="57559" y="0"/>
                        <a:pt x="113831" y="23538"/>
                        <a:pt x="123332" y="28013"/>
                      </a:cubicBezTo>
                    </a:path>
                  </a:pathLst>
                </a:custGeom>
                <a:noFill/>
                <a:ln w="4590" cap="rnd">
                  <a:solidFill>
                    <a:srgbClr val="83ADDF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17" name="任意多边形: 形状 216">
                  <a:extLst>
                    <a:ext uri="{FF2B5EF4-FFF2-40B4-BE49-F238E27FC236}">
                      <a16:creationId xmlns:a16="http://schemas.microsoft.com/office/drawing/2014/main" id="{069F5662-8676-6BDF-8C2C-B7AA55CA991E}"/>
                    </a:ext>
                  </a:extLst>
                </p:cNvPr>
                <p:cNvSpPr/>
                <p:nvPr/>
              </p:nvSpPr>
              <p:spPr>
                <a:xfrm>
                  <a:off x="2020446" y="4611099"/>
                  <a:ext cx="81771" cy="121676"/>
                </a:xfrm>
                <a:custGeom>
                  <a:avLst/>
                  <a:gdLst>
                    <a:gd name="connsiteX0" fmla="*/ 0 w 81771"/>
                    <a:gd name="connsiteY0" fmla="*/ 121677 h 121676"/>
                    <a:gd name="connsiteX1" fmla="*/ 30036 w 81771"/>
                    <a:gd name="connsiteY1" fmla="*/ 87779 h 121676"/>
                    <a:gd name="connsiteX2" fmla="*/ 30710 w 81771"/>
                    <a:gd name="connsiteY2" fmla="*/ 86860 h 121676"/>
                    <a:gd name="connsiteX3" fmla="*/ 57620 w 81771"/>
                    <a:gd name="connsiteY3" fmla="*/ 47138 h 121676"/>
                    <a:gd name="connsiteX4" fmla="*/ 58233 w 81771"/>
                    <a:gd name="connsiteY4" fmla="*/ 46035 h 121676"/>
                    <a:gd name="connsiteX5" fmla="*/ 74232 w 81771"/>
                    <a:gd name="connsiteY5" fmla="*/ 16428 h 121676"/>
                    <a:gd name="connsiteX6" fmla="*/ 81772 w 81771"/>
                    <a:gd name="connsiteY6" fmla="*/ 0 h 12167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81771" h="121676">
                      <a:moveTo>
                        <a:pt x="0" y="121677"/>
                      </a:moveTo>
                      <a:cubicBezTo>
                        <a:pt x="10801" y="111103"/>
                        <a:pt x="20841" y="99775"/>
                        <a:pt x="30036" y="87779"/>
                      </a:cubicBezTo>
                      <a:lnTo>
                        <a:pt x="30710" y="86860"/>
                      </a:lnTo>
                      <a:cubicBezTo>
                        <a:pt x="40402" y="74122"/>
                        <a:pt x="49382" y="60863"/>
                        <a:pt x="57620" y="47138"/>
                      </a:cubicBezTo>
                      <a:cubicBezTo>
                        <a:pt x="57792" y="46752"/>
                        <a:pt x="57994" y="46384"/>
                        <a:pt x="58233" y="46035"/>
                      </a:cubicBezTo>
                      <a:cubicBezTo>
                        <a:pt x="64731" y="35063"/>
                        <a:pt x="70125" y="24948"/>
                        <a:pt x="74232" y="16428"/>
                      </a:cubicBezTo>
                      <a:cubicBezTo>
                        <a:pt x="77604" y="9808"/>
                        <a:pt x="80055" y="4168"/>
                        <a:pt x="81772" y="0"/>
                      </a:cubicBezTo>
                    </a:path>
                  </a:pathLst>
                </a:custGeom>
                <a:noFill/>
                <a:ln w="4590" cap="rnd">
                  <a:solidFill>
                    <a:srgbClr val="83ADDF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18" name="任意多边形: 形状 217">
                  <a:extLst>
                    <a:ext uri="{FF2B5EF4-FFF2-40B4-BE49-F238E27FC236}">
                      <a16:creationId xmlns:a16="http://schemas.microsoft.com/office/drawing/2014/main" id="{C0DEB863-E0BE-4A9F-636D-0AAE40427899}"/>
                    </a:ext>
                  </a:extLst>
                </p:cNvPr>
                <p:cNvSpPr/>
                <p:nvPr/>
              </p:nvSpPr>
              <p:spPr>
                <a:xfrm>
                  <a:off x="1808553" y="4635972"/>
                  <a:ext cx="773997" cy="392506"/>
                </a:xfrm>
                <a:custGeom>
                  <a:avLst/>
                  <a:gdLst>
                    <a:gd name="connsiteX0" fmla="*/ 710186 w 773997"/>
                    <a:gd name="connsiteY0" fmla="*/ 45621 h 392506"/>
                    <a:gd name="connsiteX1" fmla="*/ 695352 w 773997"/>
                    <a:gd name="connsiteY1" fmla="*/ 82032 h 392506"/>
                    <a:gd name="connsiteX2" fmla="*/ 642513 w 773997"/>
                    <a:gd name="connsiteY2" fmla="*/ 195188 h 392506"/>
                    <a:gd name="connsiteX3" fmla="*/ 519058 w 773997"/>
                    <a:gd name="connsiteY3" fmla="*/ 223018 h 392506"/>
                    <a:gd name="connsiteX4" fmla="*/ 492455 w 773997"/>
                    <a:gd name="connsiteY4" fmla="*/ 236503 h 392506"/>
                    <a:gd name="connsiteX5" fmla="*/ 455676 w 773997"/>
                    <a:gd name="connsiteY5" fmla="*/ 257958 h 392506"/>
                    <a:gd name="connsiteX6" fmla="*/ 258909 w 773997"/>
                    <a:gd name="connsiteY6" fmla="*/ 351621 h 392506"/>
                    <a:gd name="connsiteX7" fmla="*/ 598 w 773997"/>
                    <a:gd name="connsiteY7" fmla="*/ 304973 h 392506"/>
                    <a:gd name="connsiteX8" fmla="*/ 248488 w 773997"/>
                    <a:gd name="connsiteY8" fmla="*/ 133338 h 392506"/>
                    <a:gd name="connsiteX9" fmla="*/ 425701 w 773997"/>
                    <a:gd name="connsiteY9" fmla="*/ 93617 h 392506"/>
                    <a:gd name="connsiteX10" fmla="*/ 464380 w 773997"/>
                    <a:gd name="connsiteY10" fmla="*/ 85894 h 392506"/>
                    <a:gd name="connsiteX11" fmla="*/ 464380 w 773997"/>
                    <a:gd name="connsiteY11" fmla="*/ 85894 h 392506"/>
                    <a:gd name="connsiteX12" fmla="*/ 620752 w 773997"/>
                    <a:gd name="connsiteY12" fmla="*/ 31645 h 392506"/>
                    <a:gd name="connsiteX13" fmla="*/ 773997 w 773997"/>
                    <a:gd name="connsiteY13" fmla="*/ 8229 h 392506"/>
                    <a:gd name="connsiteX14" fmla="*/ 710186 w 773997"/>
                    <a:gd name="connsiteY14" fmla="*/ 45621 h 3925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773997" h="392506">
                      <a:moveTo>
                        <a:pt x="710186" y="45621"/>
                      </a:moveTo>
                      <a:cubicBezTo>
                        <a:pt x="712393" y="74615"/>
                        <a:pt x="695352" y="82032"/>
                        <a:pt x="695352" y="82032"/>
                      </a:cubicBezTo>
                      <a:cubicBezTo>
                        <a:pt x="697681" y="152525"/>
                        <a:pt x="676962" y="186239"/>
                        <a:pt x="642513" y="195188"/>
                      </a:cubicBezTo>
                      <a:cubicBezTo>
                        <a:pt x="608063" y="204138"/>
                        <a:pt x="519058" y="223018"/>
                        <a:pt x="519058" y="223018"/>
                      </a:cubicBezTo>
                      <a:cubicBezTo>
                        <a:pt x="509833" y="226769"/>
                        <a:pt x="500932" y="231281"/>
                        <a:pt x="492455" y="236503"/>
                      </a:cubicBezTo>
                      <a:cubicBezTo>
                        <a:pt x="482524" y="242143"/>
                        <a:pt x="470203" y="249376"/>
                        <a:pt x="455676" y="257958"/>
                      </a:cubicBezTo>
                      <a:cubicBezTo>
                        <a:pt x="411418" y="283826"/>
                        <a:pt x="341722" y="307977"/>
                        <a:pt x="258909" y="351621"/>
                      </a:cubicBezTo>
                      <a:cubicBezTo>
                        <a:pt x="112161" y="428980"/>
                        <a:pt x="7586" y="387052"/>
                        <a:pt x="598" y="304973"/>
                      </a:cubicBezTo>
                      <a:cubicBezTo>
                        <a:pt x="-12030" y="154731"/>
                        <a:pt x="178792" y="144924"/>
                        <a:pt x="248488" y="133338"/>
                      </a:cubicBezTo>
                      <a:cubicBezTo>
                        <a:pt x="298998" y="124879"/>
                        <a:pt x="377214" y="104835"/>
                        <a:pt x="425701" y="93617"/>
                      </a:cubicBezTo>
                      <a:cubicBezTo>
                        <a:pt x="444090" y="89449"/>
                        <a:pt x="457883" y="86507"/>
                        <a:pt x="464380" y="85894"/>
                      </a:cubicBezTo>
                      <a:lnTo>
                        <a:pt x="464380" y="85894"/>
                      </a:lnTo>
                      <a:cubicBezTo>
                        <a:pt x="487673" y="83810"/>
                        <a:pt x="535976" y="58309"/>
                        <a:pt x="620752" y="31645"/>
                      </a:cubicBezTo>
                      <a:cubicBezTo>
                        <a:pt x="705527" y="4980"/>
                        <a:pt x="773997" y="-10467"/>
                        <a:pt x="773997" y="8229"/>
                      </a:cubicBezTo>
                      <a:cubicBezTo>
                        <a:pt x="773997" y="26925"/>
                        <a:pt x="710186" y="45621"/>
                        <a:pt x="710186" y="45621"/>
                      </a:cubicBezTo>
                      <a:close/>
                    </a:path>
                  </a:pathLst>
                </a:custGeom>
                <a:solidFill>
                  <a:srgbClr val="FEBD9D"/>
                </a:solidFill>
                <a:ln w="61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19" name="任意多边形: 形状 218">
                  <a:extLst>
                    <a:ext uri="{FF2B5EF4-FFF2-40B4-BE49-F238E27FC236}">
                      <a16:creationId xmlns:a16="http://schemas.microsoft.com/office/drawing/2014/main" id="{C2B2E836-D865-09B1-1FD0-731E4642C4B6}"/>
                    </a:ext>
                  </a:extLst>
                </p:cNvPr>
                <p:cNvSpPr/>
                <p:nvPr/>
              </p:nvSpPr>
              <p:spPr>
                <a:xfrm>
                  <a:off x="2429427" y="4635948"/>
                  <a:ext cx="153245" cy="195395"/>
                </a:xfrm>
                <a:custGeom>
                  <a:avLst/>
                  <a:gdLst>
                    <a:gd name="connsiteX0" fmla="*/ 0 w 153245"/>
                    <a:gd name="connsiteY0" fmla="*/ 31669 h 195395"/>
                    <a:gd name="connsiteX1" fmla="*/ 153246 w 153245"/>
                    <a:gd name="connsiteY1" fmla="*/ 8253 h 195395"/>
                    <a:gd name="connsiteX2" fmla="*/ 89066 w 153245"/>
                    <a:gd name="connsiteY2" fmla="*/ 45828 h 195395"/>
                    <a:gd name="connsiteX3" fmla="*/ 74232 w 153245"/>
                    <a:gd name="connsiteY3" fmla="*/ 82240 h 195395"/>
                    <a:gd name="connsiteX4" fmla="*/ 21393 w 153245"/>
                    <a:gd name="connsiteY4" fmla="*/ 195396 h 1953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53245" h="195395">
                      <a:moveTo>
                        <a:pt x="0" y="31669"/>
                      </a:moveTo>
                      <a:cubicBezTo>
                        <a:pt x="84714" y="4881"/>
                        <a:pt x="153246" y="-10443"/>
                        <a:pt x="153246" y="8253"/>
                      </a:cubicBezTo>
                      <a:cubicBezTo>
                        <a:pt x="153246" y="26949"/>
                        <a:pt x="89066" y="45828"/>
                        <a:pt x="89066" y="45828"/>
                      </a:cubicBezTo>
                      <a:cubicBezTo>
                        <a:pt x="91273" y="74822"/>
                        <a:pt x="74232" y="82240"/>
                        <a:pt x="74232" y="82240"/>
                      </a:cubicBezTo>
                      <a:cubicBezTo>
                        <a:pt x="76562" y="152732"/>
                        <a:pt x="55843" y="186446"/>
                        <a:pt x="21393" y="195396"/>
                      </a:cubicBezTo>
                    </a:path>
                  </a:pathLst>
                </a:custGeom>
                <a:noFill/>
                <a:ln w="4590" cap="rnd">
                  <a:solidFill>
                    <a:srgbClr val="EF8A66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20" name="任意多边形: 形状 219">
                  <a:extLst>
                    <a:ext uri="{FF2B5EF4-FFF2-40B4-BE49-F238E27FC236}">
                      <a16:creationId xmlns:a16="http://schemas.microsoft.com/office/drawing/2014/main" id="{875FB1E0-CC1A-42AE-1E28-30DB8236B0F0}"/>
                    </a:ext>
                  </a:extLst>
                </p:cNvPr>
                <p:cNvSpPr/>
                <p:nvPr/>
              </p:nvSpPr>
              <p:spPr>
                <a:xfrm>
                  <a:off x="1844704" y="4779547"/>
                  <a:ext cx="145460" cy="59704"/>
                </a:xfrm>
                <a:custGeom>
                  <a:avLst/>
                  <a:gdLst>
                    <a:gd name="connsiteX0" fmla="*/ 0 w 145460"/>
                    <a:gd name="connsiteY0" fmla="*/ 59704 h 59704"/>
                    <a:gd name="connsiteX1" fmla="*/ 145461 w 145460"/>
                    <a:gd name="connsiteY1" fmla="*/ 0 h 597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45460" h="59704">
                      <a:moveTo>
                        <a:pt x="0" y="59704"/>
                      </a:moveTo>
                      <a:cubicBezTo>
                        <a:pt x="36779" y="24090"/>
                        <a:pt x="95686" y="8704"/>
                        <a:pt x="145461" y="0"/>
                      </a:cubicBezTo>
                    </a:path>
                  </a:pathLst>
                </a:custGeom>
                <a:noFill/>
                <a:ln w="4590" cap="rnd">
                  <a:solidFill>
                    <a:srgbClr val="EF8A66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21" name="任意多边形: 形状 220">
                  <a:extLst>
                    <a:ext uri="{FF2B5EF4-FFF2-40B4-BE49-F238E27FC236}">
                      <a16:creationId xmlns:a16="http://schemas.microsoft.com/office/drawing/2014/main" id="{1D16CDAC-BC3F-1E8D-2045-DBB3FADE4ADB}"/>
                    </a:ext>
                  </a:extLst>
                </p:cNvPr>
                <p:cNvSpPr/>
                <p:nvPr/>
              </p:nvSpPr>
              <p:spPr>
                <a:xfrm>
                  <a:off x="2224624" y="4721681"/>
                  <a:ext cx="76383" cy="172247"/>
                </a:xfrm>
                <a:custGeom>
                  <a:avLst/>
                  <a:gdLst>
                    <a:gd name="connsiteX0" fmla="*/ 76384 w 76383"/>
                    <a:gd name="connsiteY0" fmla="*/ 150794 h 172247"/>
                    <a:gd name="connsiteX1" fmla="*/ 39605 w 76383"/>
                    <a:gd name="connsiteY1" fmla="*/ 172248 h 172247"/>
                    <a:gd name="connsiteX2" fmla="*/ 9630 w 76383"/>
                    <a:gd name="connsiteY2" fmla="*/ 7723 h 172247"/>
                    <a:gd name="connsiteX3" fmla="*/ 48309 w 76383"/>
                    <a:gd name="connsiteY3" fmla="*/ 0 h 172247"/>
                    <a:gd name="connsiteX4" fmla="*/ 76384 w 76383"/>
                    <a:gd name="connsiteY4" fmla="*/ 150794 h 1722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6383" h="172247">
                      <a:moveTo>
                        <a:pt x="76384" y="150794"/>
                      </a:moveTo>
                      <a:cubicBezTo>
                        <a:pt x="66453" y="156433"/>
                        <a:pt x="54133" y="163666"/>
                        <a:pt x="39605" y="172248"/>
                      </a:cubicBezTo>
                      <a:cubicBezTo>
                        <a:pt x="5462" y="134182"/>
                        <a:pt x="-12253" y="75213"/>
                        <a:pt x="9630" y="7723"/>
                      </a:cubicBezTo>
                      <a:cubicBezTo>
                        <a:pt x="28020" y="3555"/>
                        <a:pt x="41812" y="613"/>
                        <a:pt x="48309" y="0"/>
                      </a:cubicBezTo>
                      <a:cubicBezTo>
                        <a:pt x="32494" y="43215"/>
                        <a:pt x="29552" y="113708"/>
                        <a:pt x="76384" y="150794"/>
                      </a:cubicBezTo>
                      <a:close/>
                    </a:path>
                  </a:pathLst>
                </a:custGeom>
                <a:solidFill>
                  <a:srgbClr val="683F1D"/>
                </a:solidFill>
                <a:ln w="61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22" name="任意多边形: 形状 221">
                  <a:extLst>
                    <a:ext uri="{FF2B5EF4-FFF2-40B4-BE49-F238E27FC236}">
                      <a16:creationId xmlns:a16="http://schemas.microsoft.com/office/drawing/2014/main" id="{166E473D-A9BF-D22D-67C2-005FF97B5F34}"/>
                    </a:ext>
                  </a:extLst>
                </p:cNvPr>
                <p:cNvSpPr/>
                <p:nvPr/>
              </p:nvSpPr>
              <p:spPr>
                <a:xfrm>
                  <a:off x="2466329" y="4681592"/>
                  <a:ext cx="52409" cy="16979"/>
                </a:xfrm>
                <a:custGeom>
                  <a:avLst/>
                  <a:gdLst>
                    <a:gd name="connsiteX0" fmla="*/ 52410 w 52409"/>
                    <a:gd name="connsiteY0" fmla="*/ 0 h 16979"/>
                    <a:gd name="connsiteX1" fmla="*/ 0 w 52409"/>
                    <a:gd name="connsiteY1" fmla="*/ 16980 h 169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52409" h="16979">
                      <a:moveTo>
                        <a:pt x="52410" y="0"/>
                      </a:moveTo>
                      <a:lnTo>
                        <a:pt x="0" y="16980"/>
                      </a:lnTo>
                    </a:path>
                  </a:pathLst>
                </a:custGeom>
                <a:ln w="4590" cap="rnd">
                  <a:solidFill>
                    <a:srgbClr val="EF8A66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23" name="任意多边形: 形状 222">
                  <a:extLst>
                    <a:ext uri="{FF2B5EF4-FFF2-40B4-BE49-F238E27FC236}">
                      <a16:creationId xmlns:a16="http://schemas.microsoft.com/office/drawing/2014/main" id="{F1B3F97D-9657-C2A8-1DB1-CDBF8EA952D9}"/>
                    </a:ext>
                  </a:extLst>
                </p:cNvPr>
                <p:cNvSpPr/>
                <p:nvPr/>
              </p:nvSpPr>
              <p:spPr>
                <a:xfrm>
                  <a:off x="2471662" y="4718004"/>
                  <a:ext cx="32242" cy="11707"/>
                </a:xfrm>
                <a:custGeom>
                  <a:avLst/>
                  <a:gdLst>
                    <a:gd name="connsiteX0" fmla="*/ 32243 w 32242"/>
                    <a:gd name="connsiteY0" fmla="*/ 0 h 11707"/>
                    <a:gd name="connsiteX1" fmla="*/ 0 w 32242"/>
                    <a:gd name="connsiteY1" fmla="*/ 11708 h 117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32242" h="11707">
                      <a:moveTo>
                        <a:pt x="32243" y="0"/>
                      </a:moveTo>
                      <a:lnTo>
                        <a:pt x="0" y="11708"/>
                      </a:lnTo>
                    </a:path>
                  </a:pathLst>
                </a:custGeom>
                <a:ln w="4590" cap="rnd">
                  <a:solidFill>
                    <a:srgbClr val="EF8A66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24" name="任意多边形: 形状 223">
                  <a:extLst>
                    <a:ext uri="{FF2B5EF4-FFF2-40B4-BE49-F238E27FC236}">
                      <a16:creationId xmlns:a16="http://schemas.microsoft.com/office/drawing/2014/main" id="{523D2D17-C017-FBD8-5AF4-9D78113044B4}"/>
                    </a:ext>
                  </a:extLst>
                </p:cNvPr>
                <p:cNvSpPr/>
                <p:nvPr/>
              </p:nvSpPr>
              <p:spPr>
                <a:xfrm>
                  <a:off x="2475156" y="4756070"/>
                  <a:ext cx="27461" cy="7478"/>
                </a:xfrm>
                <a:custGeom>
                  <a:avLst/>
                  <a:gdLst>
                    <a:gd name="connsiteX0" fmla="*/ 0 w 27461"/>
                    <a:gd name="connsiteY0" fmla="*/ 7478 h 7478"/>
                    <a:gd name="connsiteX1" fmla="*/ 27462 w 27461"/>
                    <a:gd name="connsiteY1" fmla="*/ 0 h 74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7461" h="7478">
                      <a:moveTo>
                        <a:pt x="0" y="7478"/>
                      </a:moveTo>
                      <a:lnTo>
                        <a:pt x="27462" y="0"/>
                      </a:lnTo>
                    </a:path>
                  </a:pathLst>
                </a:custGeom>
                <a:ln w="4590" cap="rnd">
                  <a:solidFill>
                    <a:srgbClr val="EF8A66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25" name="任意多边形: 形状 224">
                  <a:extLst>
                    <a:ext uri="{FF2B5EF4-FFF2-40B4-BE49-F238E27FC236}">
                      <a16:creationId xmlns:a16="http://schemas.microsoft.com/office/drawing/2014/main" id="{0F11BDE5-7385-39C5-B66F-642CB0F15FD7}"/>
                    </a:ext>
                  </a:extLst>
                </p:cNvPr>
                <p:cNvSpPr/>
                <p:nvPr/>
              </p:nvSpPr>
              <p:spPr>
                <a:xfrm>
                  <a:off x="2199988" y="4764284"/>
                  <a:ext cx="88637" cy="88637"/>
                </a:xfrm>
                <a:custGeom>
                  <a:avLst/>
                  <a:gdLst>
                    <a:gd name="connsiteX0" fmla="*/ 88637 w 88637"/>
                    <a:gd name="connsiteY0" fmla="*/ 44319 h 88637"/>
                    <a:gd name="connsiteX1" fmla="*/ 44319 w 88637"/>
                    <a:gd name="connsiteY1" fmla="*/ 88637 h 88637"/>
                    <a:gd name="connsiteX2" fmla="*/ 0 w 88637"/>
                    <a:gd name="connsiteY2" fmla="*/ 44319 h 88637"/>
                    <a:gd name="connsiteX3" fmla="*/ 44319 w 88637"/>
                    <a:gd name="connsiteY3" fmla="*/ 0 h 88637"/>
                    <a:gd name="connsiteX4" fmla="*/ 88637 w 88637"/>
                    <a:gd name="connsiteY4" fmla="*/ 44319 h 886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8637" h="88637">
                      <a:moveTo>
                        <a:pt x="88637" y="44319"/>
                      </a:moveTo>
                      <a:cubicBezTo>
                        <a:pt x="88637" y="68795"/>
                        <a:pt x="68795" y="88637"/>
                        <a:pt x="44319" y="88637"/>
                      </a:cubicBezTo>
                      <a:cubicBezTo>
                        <a:pt x="19842" y="88637"/>
                        <a:pt x="0" y="68795"/>
                        <a:pt x="0" y="44319"/>
                      </a:cubicBezTo>
                      <a:cubicBezTo>
                        <a:pt x="0" y="19842"/>
                        <a:pt x="19842" y="0"/>
                        <a:pt x="44319" y="0"/>
                      </a:cubicBezTo>
                      <a:cubicBezTo>
                        <a:pt x="68795" y="0"/>
                        <a:pt x="88637" y="19842"/>
                        <a:pt x="88637" y="4431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6120" cap="rnd">
                  <a:solidFill>
                    <a:srgbClr val="683F1D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52" name="图形 16">
                <a:extLst>
                  <a:ext uri="{FF2B5EF4-FFF2-40B4-BE49-F238E27FC236}">
                    <a16:creationId xmlns:a16="http://schemas.microsoft.com/office/drawing/2014/main" id="{C3BFA0AC-9144-5AF4-CC04-864502B1255F}"/>
                  </a:ext>
                </a:extLst>
              </p:cNvPr>
              <p:cNvGrpSpPr/>
              <p:nvPr/>
            </p:nvGrpSpPr>
            <p:grpSpPr>
              <a:xfrm>
                <a:off x="1597672" y="3896056"/>
                <a:ext cx="1304793" cy="1007374"/>
                <a:chOff x="1597672" y="3896056"/>
                <a:chExt cx="1304793" cy="1007374"/>
              </a:xfrm>
            </p:grpSpPr>
            <p:sp>
              <p:nvSpPr>
                <p:cNvPr id="196" name="任意多边形: 形状 195">
                  <a:extLst>
                    <a:ext uri="{FF2B5EF4-FFF2-40B4-BE49-F238E27FC236}">
                      <a16:creationId xmlns:a16="http://schemas.microsoft.com/office/drawing/2014/main" id="{A81BAEE4-77C8-465B-7C8D-096714F7080D}"/>
                    </a:ext>
                  </a:extLst>
                </p:cNvPr>
                <p:cNvSpPr/>
                <p:nvPr/>
              </p:nvSpPr>
              <p:spPr>
                <a:xfrm>
                  <a:off x="1597672" y="3896056"/>
                  <a:ext cx="1304793" cy="1007374"/>
                </a:xfrm>
                <a:custGeom>
                  <a:avLst/>
                  <a:gdLst>
                    <a:gd name="connsiteX0" fmla="*/ 1304794 w 1304793"/>
                    <a:gd name="connsiteY0" fmla="*/ 92315 h 1007374"/>
                    <a:gd name="connsiteX1" fmla="*/ 1304794 w 1304793"/>
                    <a:gd name="connsiteY1" fmla="*/ 1007375 h 1007374"/>
                    <a:gd name="connsiteX2" fmla="*/ 0 w 1304793"/>
                    <a:gd name="connsiteY2" fmla="*/ 1007375 h 1007374"/>
                    <a:gd name="connsiteX3" fmla="*/ 0 w 1304793"/>
                    <a:gd name="connsiteY3" fmla="*/ 92315 h 1007374"/>
                    <a:gd name="connsiteX4" fmla="*/ 92193 w 1304793"/>
                    <a:gd name="connsiteY4" fmla="*/ 0 h 1007374"/>
                    <a:gd name="connsiteX5" fmla="*/ 92254 w 1304793"/>
                    <a:gd name="connsiteY5" fmla="*/ 0 h 1007374"/>
                    <a:gd name="connsiteX6" fmla="*/ 1212540 w 1304793"/>
                    <a:gd name="connsiteY6" fmla="*/ 0 h 1007374"/>
                    <a:gd name="connsiteX7" fmla="*/ 1304794 w 1304793"/>
                    <a:gd name="connsiteY7" fmla="*/ 92254 h 1007374"/>
                    <a:gd name="connsiteX8" fmla="*/ 1304794 w 1304793"/>
                    <a:gd name="connsiteY8" fmla="*/ 92315 h 10073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304793" h="1007374">
                      <a:moveTo>
                        <a:pt x="1304794" y="92315"/>
                      </a:moveTo>
                      <a:lnTo>
                        <a:pt x="1304794" y="1007375"/>
                      </a:lnTo>
                      <a:lnTo>
                        <a:pt x="0" y="1007375"/>
                      </a:lnTo>
                      <a:lnTo>
                        <a:pt x="0" y="92315"/>
                      </a:lnTo>
                      <a:cubicBezTo>
                        <a:pt x="-37" y="41364"/>
                        <a:pt x="41241" y="37"/>
                        <a:pt x="92193" y="0"/>
                      </a:cubicBezTo>
                      <a:cubicBezTo>
                        <a:pt x="92211" y="0"/>
                        <a:pt x="92235" y="0"/>
                        <a:pt x="92254" y="0"/>
                      </a:cubicBezTo>
                      <a:lnTo>
                        <a:pt x="1212540" y="0"/>
                      </a:lnTo>
                      <a:cubicBezTo>
                        <a:pt x="1263491" y="0"/>
                        <a:pt x="1304794" y="41303"/>
                        <a:pt x="1304794" y="92254"/>
                      </a:cubicBezTo>
                      <a:cubicBezTo>
                        <a:pt x="1304794" y="92272"/>
                        <a:pt x="1304794" y="92297"/>
                        <a:pt x="1304794" y="92315"/>
                      </a:cubicBezTo>
                      <a:close/>
                    </a:path>
                  </a:pathLst>
                </a:custGeom>
                <a:noFill/>
                <a:ln w="12240" cap="rnd">
                  <a:solidFill>
                    <a:schemeClr val="bg1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7" name="任意多边形: 形状 196">
                  <a:extLst>
                    <a:ext uri="{FF2B5EF4-FFF2-40B4-BE49-F238E27FC236}">
                      <a16:creationId xmlns:a16="http://schemas.microsoft.com/office/drawing/2014/main" id="{166148A4-3C93-C128-849C-B5B7682B1B69}"/>
                    </a:ext>
                  </a:extLst>
                </p:cNvPr>
                <p:cNvSpPr/>
                <p:nvPr/>
              </p:nvSpPr>
              <p:spPr>
                <a:xfrm>
                  <a:off x="1597672" y="3896056"/>
                  <a:ext cx="1304793" cy="96422"/>
                </a:xfrm>
                <a:custGeom>
                  <a:avLst/>
                  <a:gdLst>
                    <a:gd name="connsiteX0" fmla="*/ 1304794 w 1304793"/>
                    <a:gd name="connsiteY0" fmla="*/ 92315 h 96422"/>
                    <a:gd name="connsiteX1" fmla="*/ 1304794 w 1304793"/>
                    <a:gd name="connsiteY1" fmla="*/ 96422 h 96422"/>
                    <a:gd name="connsiteX2" fmla="*/ 0 w 1304793"/>
                    <a:gd name="connsiteY2" fmla="*/ 96422 h 96422"/>
                    <a:gd name="connsiteX3" fmla="*/ 0 w 1304793"/>
                    <a:gd name="connsiteY3" fmla="*/ 92315 h 96422"/>
                    <a:gd name="connsiteX4" fmla="*/ 92193 w 1304793"/>
                    <a:gd name="connsiteY4" fmla="*/ 0 h 96422"/>
                    <a:gd name="connsiteX5" fmla="*/ 92254 w 1304793"/>
                    <a:gd name="connsiteY5" fmla="*/ 0 h 96422"/>
                    <a:gd name="connsiteX6" fmla="*/ 1212540 w 1304793"/>
                    <a:gd name="connsiteY6" fmla="*/ 0 h 96422"/>
                    <a:gd name="connsiteX7" fmla="*/ 1304794 w 1304793"/>
                    <a:gd name="connsiteY7" fmla="*/ 92254 h 96422"/>
                    <a:gd name="connsiteX8" fmla="*/ 1304794 w 1304793"/>
                    <a:gd name="connsiteY8" fmla="*/ 92315 h 964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304793" h="96422">
                      <a:moveTo>
                        <a:pt x="1304794" y="92315"/>
                      </a:moveTo>
                      <a:lnTo>
                        <a:pt x="1304794" y="96422"/>
                      </a:lnTo>
                      <a:lnTo>
                        <a:pt x="0" y="96422"/>
                      </a:lnTo>
                      <a:lnTo>
                        <a:pt x="0" y="92315"/>
                      </a:lnTo>
                      <a:cubicBezTo>
                        <a:pt x="-37" y="41364"/>
                        <a:pt x="41241" y="37"/>
                        <a:pt x="92193" y="0"/>
                      </a:cubicBezTo>
                      <a:cubicBezTo>
                        <a:pt x="92211" y="0"/>
                        <a:pt x="92235" y="0"/>
                        <a:pt x="92254" y="0"/>
                      </a:cubicBezTo>
                      <a:lnTo>
                        <a:pt x="1212540" y="0"/>
                      </a:lnTo>
                      <a:cubicBezTo>
                        <a:pt x="1263491" y="0"/>
                        <a:pt x="1304794" y="41303"/>
                        <a:pt x="1304794" y="92254"/>
                      </a:cubicBezTo>
                      <a:cubicBezTo>
                        <a:pt x="1304794" y="92272"/>
                        <a:pt x="1304794" y="92297"/>
                        <a:pt x="1304794" y="92315"/>
                      </a:cubicBezTo>
                      <a:close/>
                    </a:path>
                  </a:pathLst>
                </a:custGeom>
                <a:noFill/>
                <a:ln w="12240" cap="rnd">
                  <a:solidFill>
                    <a:schemeClr val="bg1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8" name="任意多边形: 形状 197">
                  <a:extLst>
                    <a:ext uri="{FF2B5EF4-FFF2-40B4-BE49-F238E27FC236}">
                      <a16:creationId xmlns:a16="http://schemas.microsoft.com/office/drawing/2014/main" id="{A98FA832-357E-68B9-E957-BA158FEA4338}"/>
                    </a:ext>
                  </a:extLst>
                </p:cNvPr>
                <p:cNvSpPr/>
                <p:nvPr/>
              </p:nvSpPr>
              <p:spPr>
                <a:xfrm>
                  <a:off x="2692274" y="3927502"/>
                  <a:ext cx="33591" cy="33591"/>
                </a:xfrm>
                <a:custGeom>
                  <a:avLst/>
                  <a:gdLst>
                    <a:gd name="connsiteX0" fmla="*/ 33591 w 33591"/>
                    <a:gd name="connsiteY0" fmla="*/ 16796 h 33591"/>
                    <a:gd name="connsiteX1" fmla="*/ 16796 w 33591"/>
                    <a:gd name="connsiteY1" fmla="*/ 33591 h 33591"/>
                    <a:gd name="connsiteX2" fmla="*/ 0 w 33591"/>
                    <a:gd name="connsiteY2" fmla="*/ 16796 h 33591"/>
                    <a:gd name="connsiteX3" fmla="*/ 16796 w 33591"/>
                    <a:gd name="connsiteY3" fmla="*/ 0 h 33591"/>
                    <a:gd name="connsiteX4" fmla="*/ 33591 w 33591"/>
                    <a:gd name="connsiteY4" fmla="*/ 16796 h 335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591" h="33591">
                      <a:moveTo>
                        <a:pt x="33591" y="16796"/>
                      </a:moveTo>
                      <a:cubicBezTo>
                        <a:pt x="33591" y="26070"/>
                        <a:pt x="26070" y="33591"/>
                        <a:pt x="16796" y="33591"/>
                      </a:cubicBezTo>
                      <a:cubicBezTo>
                        <a:pt x="7521" y="33591"/>
                        <a:pt x="0" y="26070"/>
                        <a:pt x="0" y="16796"/>
                      </a:cubicBezTo>
                      <a:cubicBezTo>
                        <a:pt x="0" y="7521"/>
                        <a:pt x="7521" y="0"/>
                        <a:pt x="16796" y="0"/>
                      </a:cubicBezTo>
                      <a:cubicBezTo>
                        <a:pt x="26070" y="0"/>
                        <a:pt x="33591" y="7521"/>
                        <a:pt x="33591" y="16796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61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9" name="任意多边形: 形状 198">
                  <a:extLst>
                    <a:ext uri="{FF2B5EF4-FFF2-40B4-BE49-F238E27FC236}">
                      <a16:creationId xmlns:a16="http://schemas.microsoft.com/office/drawing/2014/main" id="{11F1EDBB-B328-7610-E439-0462F46F2004}"/>
                    </a:ext>
                  </a:extLst>
                </p:cNvPr>
                <p:cNvSpPr/>
                <p:nvPr/>
              </p:nvSpPr>
              <p:spPr>
                <a:xfrm>
                  <a:off x="2747013" y="3927502"/>
                  <a:ext cx="33591" cy="33591"/>
                </a:xfrm>
                <a:custGeom>
                  <a:avLst/>
                  <a:gdLst>
                    <a:gd name="connsiteX0" fmla="*/ 33591 w 33591"/>
                    <a:gd name="connsiteY0" fmla="*/ 16796 h 33591"/>
                    <a:gd name="connsiteX1" fmla="*/ 16796 w 33591"/>
                    <a:gd name="connsiteY1" fmla="*/ 33591 h 33591"/>
                    <a:gd name="connsiteX2" fmla="*/ 0 w 33591"/>
                    <a:gd name="connsiteY2" fmla="*/ 16796 h 33591"/>
                    <a:gd name="connsiteX3" fmla="*/ 16796 w 33591"/>
                    <a:gd name="connsiteY3" fmla="*/ 0 h 33591"/>
                    <a:gd name="connsiteX4" fmla="*/ 33591 w 33591"/>
                    <a:gd name="connsiteY4" fmla="*/ 16796 h 335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591" h="33591">
                      <a:moveTo>
                        <a:pt x="33591" y="16796"/>
                      </a:moveTo>
                      <a:cubicBezTo>
                        <a:pt x="33591" y="26072"/>
                        <a:pt x="26072" y="33591"/>
                        <a:pt x="16796" y="33591"/>
                      </a:cubicBezTo>
                      <a:cubicBezTo>
                        <a:pt x="7520" y="33591"/>
                        <a:pt x="0" y="26072"/>
                        <a:pt x="0" y="16796"/>
                      </a:cubicBezTo>
                      <a:cubicBezTo>
                        <a:pt x="0" y="7520"/>
                        <a:pt x="7520" y="0"/>
                        <a:pt x="16796" y="0"/>
                      </a:cubicBezTo>
                      <a:cubicBezTo>
                        <a:pt x="26072" y="0"/>
                        <a:pt x="33591" y="7520"/>
                        <a:pt x="33591" y="16796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61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0" name="任意多边形: 形状 199">
                  <a:extLst>
                    <a:ext uri="{FF2B5EF4-FFF2-40B4-BE49-F238E27FC236}">
                      <a16:creationId xmlns:a16="http://schemas.microsoft.com/office/drawing/2014/main" id="{BFC2F46C-0C26-ACBE-26A7-20CB5CB279BD}"/>
                    </a:ext>
                  </a:extLst>
                </p:cNvPr>
                <p:cNvSpPr/>
                <p:nvPr/>
              </p:nvSpPr>
              <p:spPr>
                <a:xfrm>
                  <a:off x="2801752" y="3927502"/>
                  <a:ext cx="33591" cy="33591"/>
                </a:xfrm>
                <a:custGeom>
                  <a:avLst/>
                  <a:gdLst>
                    <a:gd name="connsiteX0" fmla="*/ 33591 w 33591"/>
                    <a:gd name="connsiteY0" fmla="*/ 16796 h 33591"/>
                    <a:gd name="connsiteX1" fmla="*/ 16796 w 33591"/>
                    <a:gd name="connsiteY1" fmla="*/ 33591 h 33591"/>
                    <a:gd name="connsiteX2" fmla="*/ 0 w 33591"/>
                    <a:gd name="connsiteY2" fmla="*/ 16796 h 33591"/>
                    <a:gd name="connsiteX3" fmla="*/ 16796 w 33591"/>
                    <a:gd name="connsiteY3" fmla="*/ 0 h 33591"/>
                    <a:gd name="connsiteX4" fmla="*/ 16857 w 33591"/>
                    <a:gd name="connsiteY4" fmla="*/ 0 h 33591"/>
                    <a:gd name="connsiteX5" fmla="*/ 33591 w 33591"/>
                    <a:gd name="connsiteY5" fmla="*/ 16734 h 33591"/>
                    <a:gd name="connsiteX6" fmla="*/ 33591 w 33591"/>
                    <a:gd name="connsiteY6" fmla="*/ 16796 h 335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33591" h="33591">
                      <a:moveTo>
                        <a:pt x="33591" y="16796"/>
                      </a:moveTo>
                      <a:cubicBezTo>
                        <a:pt x="33591" y="26070"/>
                        <a:pt x="26070" y="33591"/>
                        <a:pt x="16796" y="33591"/>
                      </a:cubicBezTo>
                      <a:cubicBezTo>
                        <a:pt x="7521" y="33591"/>
                        <a:pt x="0" y="26070"/>
                        <a:pt x="0" y="16796"/>
                      </a:cubicBezTo>
                      <a:cubicBezTo>
                        <a:pt x="0" y="7521"/>
                        <a:pt x="7521" y="0"/>
                        <a:pt x="16796" y="0"/>
                      </a:cubicBezTo>
                      <a:cubicBezTo>
                        <a:pt x="16814" y="0"/>
                        <a:pt x="16838" y="0"/>
                        <a:pt x="16857" y="0"/>
                      </a:cubicBezTo>
                      <a:cubicBezTo>
                        <a:pt x="26101" y="0"/>
                        <a:pt x="33591" y="7491"/>
                        <a:pt x="33591" y="16734"/>
                      </a:cubicBezTo>
                      <a:cubicBezTo>
                        <a:pt x="33591" y="16753"/>
                        <a:pt x="33591" y="16777"/>
                        <a:pt x="33591" y="16796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61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53" name="图形 16">
                <a:extLst>
                  <a:ext uri="{FF2B5EF4-FFF2-40B4-BE49-F238E27FC236}">
                    <a16:creationId xmlns:a16="http://schemas.microsoft.com/office/drawing/2014/main" id="{B53FAF36-238A-2F34-4113-F243F6A69B99}"/>
                  </a:ext>
                </a:extLst>
              </p:cNvPr>
              <p:cNvGrpSpPr/>
              <p:nvPr/>
            </p:nvGrpSpPr>
            <p:grpSpPr>
              <a:xfrm>
                <a:off x="2585860" y="4416416"/>
                <a:ext cx="463289" cy="347131"/>
                <a:chOff x="2585860" y="4416416"/>
                <a:chExt cx="463289" cy="347131"/>
              </a:xfrm>
            </p:grpSpPr>
            <p:sp>
              <p:nvSpPr>
                <p:cNvPr id="177" name="任意多边形: 形状 176">
                  <a:extLst>
                    <a:ext uri="{FF2B5EF4-FFF2-40B4-BE49-F238E27FC236}">
                      <a16:creationId xmlns:a16="http://schemas.microsoft.com/office/drawing/2014/main" id="{FF3183FF-B91A-ECC0-C6B9-C34366155F2C}"/>
                    </a:ext>
                  </a:extLst>
                </p:cNvPr>
                <p:cNvSpPr/>
                <p:nvPr/>
              </p:nvSpPr>
              <p:spPr>
                <a:xfrm>
                  <a:off x="2585860" y="4470297"/>
                  <a:ext cx="97569" cy="293250"/>
                </a:xfrm>
                <a:custGeom>
                  <a:avLst/>
                  <a:gdLst>
                    <a:gd name="connsiteX0" fmla="*/ 0 w 97569"/>
                    <a:gd name="connsiteY0" fmla="*/ 276394 h 293250"/>
                    <a:gd name="connsiteX1" fmla="*/ 55965 w 97569"/>
                    <a:gd name="connsiteY1" fmla="*/ 251384 h 293250"/>
                    <a:gd name="connsiteX2" fmla="*/ 96483 w 97569"/>
                    <a:gd name="connsiteY2" fmla="*/ 293251 h 293250"/>
                    <a:gd name="connsiteX3" fmla="*/ 55965 w 97569"/>
                    <a:gd name="connsiteY3" fmla="*/ 0 h 293250"/>
                    <a:gd name="connsiteX4" fmla="*/ 0 w 97569"/>
                    <a:gd name="connsiteY4" fmla="*/ 276394 h 2932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7569" h="293250">
                      <a:moveTo>
                        <a:pt x="0" y="276394"/>
                      </a:moveTo>
                      <a:cubicBezTo>
                        <a:pt x="20964" y="254142"/>
                        <a:pt x="55965" y="251384"/>
                        <a:pt x="55965" y="251384"/>
                      </a:cubicBezTo>
                      <a:lnTo>
                        <a:pt x="96483" y="293251"/>
                      </a:lnTo>
                      <a:cubicBezTo>
                        <a:pt x="96483" y="293251"/>
                        <a:pt x="108007" y="169612"/>
                        <a:pt x="55965" y="0"/>
                      </a:cubicBezTo>
                      <a:cubicBezTo>
                        <a:pt x="46096" y="82814"/>
                        <a:pt x="15631" y="216076"/>
                        <a:pt x="0" y="276394"/>
                      </a:cubicBezTo>
                      <a:close/>
                    </a:path>
                  </a:pathLst>
                </a:custGeom>
                <a:solidFill>
                  <a:srgbClr val="DDDDDD"/>
                </a:solidFill>
                <a:ln w="6120" cap="rnd">
                  <a:solidFill>
                    <a:srgbClr val="DDDDDD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78" name="任意多边形: 形状 177">
                  <a:extLst>
                    <a:ext uri="{FF2B5EF4-FFF2-40B4-BE49-F238E27FC236}">
                      <a16:creationId xmlns:a16="http://schemas.microsoft.com/office/drawing/2014/main" id="{83C012CA-3807-1DB4-130B-C58F59C7C8A6}"/>
                    </a:ext>
                  </a:extLst>
                </p:cNvPr>
                <p:cNvSpPr/>
                <p:nvPr/>
              </p:nvSpPr>
              <p:spPr>
                <a:xfrm>
                  <a:off x="2640859" y="4441763"/>
                  <a:ext cx="400530" cy="321784"/>
                </a:xfrm>
                <a:custGeom>
                  <a:avLst/>
                  <a:gdLst>
                    <a:gd name="connsiteX0" fmla="*/ 344788 w 400530"/>
                    <a:gd name="connsiteY0" fmla="*/ 3402 h 321784"/>
                    <a:gd name="connsiteX1" fmla="*/ 400508 w 400530"/>
                    <a:gd name="connsiteY1" fmla="*/ 321785 h 321784"/>
                    <a:gd name="connsiteX2" fmla="*/ 41485 w 400530"/>
                    <a:gd name="connsiteY2" fmla="*/ 321785 h 321784"/>
                    <a:gd name="connsiteX3" fmla="*/ 967 w 400530"/>
                    <a:gd name="connsiteY3" fmla="*/ 28534 h 321784"/>
                    <a:gd name="connsiteX4" fmla="*/ 16659 w 400530"/>
                    <a:gd name="connsiteY4" fmla="*/ 582 h 321784"/>
                    <a:gd name="connsiteX5" fmla="*/ 344788 w 400530"/>
                    <a:gd name="connsiteY5" fmla="*/ 3402 h 3217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400530" h="321784">
                      <a:moveTo>
                        <a:pt x="344788" y="3402"/>
                      </a:moveTo>
                      <a:cubicBezTo>
                        <a:pt x="403328" y="189136"/>
                        <a:pt x="400508" y="321785"/>
                        <a:pt x="400508" y="321785"/>
                      </a:cubicBezTo>
                      <a:lnTo>
                        <a:pt x="41485" y="321785"/>
                      </a:lnTo>
                      <a:cubicBezTo>
                        <a:pt x="41485" y="321785"/>
                        <a:pt x="-6880" y="137461"/>
                        <a:pt x="967" y="28534"/>
                      </a:cubicBezTo>
                      <a:cubicBezTo>
                        <a:pt x="967" y="28534"/>
                        <a:pt x="-5838" y="2850"/>
                        <a:pt x="16659" y="582"/>
                      </a:cubicBezTo>
                      <a:cubicBezTo>
                        <a:pt x="39155" y="-1686"/>
                        <a:pt x="344788" y="3402"/>
                        <a:pt x="344788" y="3402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6120" cap="rnd">
                  <a:solidFill>
                    <a:srgbClr val="DDDDDD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79" name="任意多边形: 形状 178">
                  <a:extLst>
                    <a:ext uri="{FF2B5EF4-FFF2-40B4-BE49-F238E27FC236}">
                      <a16:creationId xmlns:a16="http://schemas.microsoft.com/office/drawing/2014/main" id="{8BA3AD50-1820-E70A-CFA5-9B023F0E498B}"/>
                    </a:ext>
                  </a:extLst>
                </p:cNvPr>
                <p:cNvSpPr/>
                <p:nvPr/>
              </p:nvSpPr>
              <p:spPr>
                <a:xfrm>
                  <a:off x="2697952" y="4418682"/>
                  <a:ext cx="51497" cy="51615"/>
                </a:xfrm>
                <a:custGeom>
                  <a:avLst/>
                  <a:gdLst>
                    <a:gd name="connsiteX0" fmla="*/ 23 w 51497"/>
                    <a:gd name="connsiteY0" fmla="*/ 24644 h 51615"/>
                    <a:gd name="connsiteX1" fmla="*/ 23 w 51497"/>
                    <a:gd name="connsiteY1" fmla="*/ 23112 h 51615"/>
                    <a:gd name="connsiteX2" fmla="*/ 28386 w 51497"/>
                    <a:gd name="connsiteY2" fmla="*/ 143 h 51615"/>
                    <a:gd name="connsiteX3" fmla="*/ 51354 w 51497"/>
                    <a:gd name="connsiteY3" fmla="*/ 28506 h 51615"/>
                    <a:gd name="connsiteX4" fmla="*/ 25707 w 51497"/>
                    <a:gd name="connsiteY4" fmla="*/ 51615 h 516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1497" h="51615">
                      <a:moveTo>
                        <a:pt x="23" y="24644"/>
                      </a:moveTo>
                      <a:cubicBezTo>
                        <a:pt x="-8" y="24135"/>
                        <a:pt x="-8" y="23621"/>
                        <a:pt x="23" y="23112"/>
                      </a:cubicBezTo>
                      <a:cubicBezTo>
                        <a:pt x="1512" y="8940"/>
                        <a:pt x="14213" y="-1346"/>
                        <a:pt x="28386" y="143"/>
                      </a:cubicBezTo>
                      <a:cubicBezTo>
                        <a:pt x="42558" y="1633"/>
                        <a:pt x="52844" y="14334"/>
                        <a:pt x="51354" y="28506"/>
                      </a:cubicBezTo>
                      <a:cubicBezTo>
                        <a:pt x="49975" y="41636"/>
                        <a:pt x="38911" y="51603"/>
                        <a:pt x="25707" y="51615"/>
                      </a:cubicBezTo>
                    </a:path>
                  </a:pathLst>
                </a:custGeom>
                <a:noFill/>
                <a:ln w="6120" cap="rnd">
                  <a:solidFill>
                    <a:srgbClr val="EDEDED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80" name="任意多边形: 形状 179">
                  <a:extLst>
                    <a:ext uri="{FF2B5EF4-FFF2-40B4-BE49-F238E27FC236}">
                      <a16:creationId xmlns:a16="http://schemas.microsoft.com/office/drawing/2014/main" id="{A0AC7BEF-5990-AAF5-FC09-14D635DDEC69}"/>
                    </a:ext>
                  </a:extLst>
                </p:cNvPr>
                <p:cNvSpPr/>
                <p:nvPr/>
              </p:nvSpPr>
              <p:spPr>
                <a:xfrm>
                  <a:off x="2880398" y="4420947"/>
                  <a:ext cx="51385" cy="51618"/>
                </a:xfrm>
                <a:custGeom>
                  <a:avLst/>
                  <a:gdLst>
                    <a:gd name="connsiteX0" fmla="*/ 0 w 51385"/>
                    <a:gd name="connsiteY0" fmla="*/ 22379 h 51618"/>
                    <a:gd name="connsiteX1" fmla="*/ 29012 w 51385"/>
                    <a:gd name="connsiteY1" fmla="*/ 232 h 51618"/>
                    <a:gd name="connsiteX2" fmla="*/ 51153 w 51385"/>
                    <a:gd name="connsiteY2" fmla="*/ 29244 h 51618"/>
                    <a:gd name="connsiteX3" fmla="*/ 25623 w 51385"/>
                    <a:gd name="connsiteY3" fmla="*/ 51618 h 51618"/>
                    <a:gd name="connsiteX4" fmla="*/ 13363 w 51385"/>
                    <a:gd name="connsiteY4" fmla="*/ 48308 h 516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1385" h="51618">
                      <a:moveTo>
                        <a:pt x="0" y="22379"/>
                      </a:moveTo>
                      <a:cubicBezTo>
                        <a:pt x="1894" y="8256"/>
                        <a:pt x="14883" y="-1662"/>
                        <a:pt x="29012" y="232"/>
                      </a:cubicBezTo>
                      <a:cubicBezTo>
                        <a:pt x="43136" y="2132"/>
                        <a:pt x="53048" y="15121"/>
                        <a:pt x="51153" y="29244"/>
                      </a:cubicBezTo>
                      <a:cubicBezTo>
                        <a:pt x="49437" y="42037"/>
                        <a:pt x="38532" y="51594"/>
                        <a:pt x="25623" y="51618"/>
                      </a:cubicBezTo>
                      <a:cubicBezTo>
                        <a:pt x="21314" y="51612"/>
                        <a:pt x="17090" y="50472"/>
                        <a:pt x="13363" y="48308"/>
                      </a:cubicBezTo>
                    </a:path>
                  </a:pathLst>
                </a:custGeom>
                <a:noFill/>
                <a:ln w="6120" cap="rnd">
                  <a:solidFill>
                    <a:srgbClr val="EDEDED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81" name="任意多边形: 形状 180">
                  <a:extLst>
                    <a:ext uri="{FF2B5EF4-FFF2-40B4-BE49-F238E27FC236}">
                      <a16:creationId xmlns:a16="http://schemas.microsoft.com/office/drawing/2014/main" id="{D3154A4D-6138-541B-D88D-0851A652C554}"/>
                    </a:ext>
                  </a:extLst>
                </p:cNvPr>
                <p:cNvSpPr/>
                <p:nvPr/>
              </p:nvSpPr>
              <p:spPr>
                <a:xfrm>
                  <a:off x="2771226" y="4416416"/>
                  <a:ext cx="51406" cy="57191"/>
                </a:xfrm>
                <a:custGeom>
                  <a:avLst/>
                  <a:gdLst>
                    <a:gd name="connsiteX0" fmla="*/ 0 w 51406"/>
                    <a:gd name="connsiteY0" fmla="*/ 25806 h 57191"/>
                    <a:gd name="connsiteX1" fmla="*/ 25623 w 51406"/>
                    <a:gd name="connsiteY1" fmla="*/ 0 h 57191"/>
                    <a:gd name="connsiteX2" fmla="*/ 51251 w 51406"/>
                    <a:gd name="connsiteY2" fmla="*/ 31562 h 57191"/>
                    <a:gd name="connsiteX3" fmla="*/ 25623 w 51406"/>
                    <a:gd name="connsiteY3" fmla="*/ 57191 h 57191"/>
                    <a:gd name="connsiteX4" fmla="*/ 9992 w 51406"/>
                    <a:gd name="connsiteY4" fmla="*/ 51061 h 571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1406" h="57191">
                      <a:moveTo>
                        <a:pt x="0" y="25806"/>
                      </a:moveTo>
                      <a:cubicBezTo>
                        <a:pt x="582" y="11873"/>
                        <a:pt x="11696" y="687"/>
                        <a:pt x="25623" y="0"/>
                      </a:cubicBezTo>
                      <a:cubicBezTo>
                        <a:pt x="41413" y="1637"/>
                        <a:pt x="52888" y="15766"/>
                        <a:pt x="51251" y="31562"/>
                      </a:cubicBezTo>
                      <a:cubicBezTo>
                        <a:pt x="49854" y="45091"/>
                        <a:pt x="39157" y="55787"/>
                        <a:pt x="25623" y="57191"/>
                      </a:cubicBezTo>
                      <a:cubicBezTo>
                        <a:pt x="19842" y="57099"/>
                        <a:pt x="14295" y="54923"/>
                        <a:pt x="9992" y="51061"/>
                      </a:cubicBezTo>
                    </a:path>
                  </a:pathLst>
                </a:custGeom>
                <a:noFill/>
                <a:ln w="6120" cap="rnd">
                  <a:solidFill>
                    <a:srgbClr val="EDEDED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82" name="任意多边形: 形状 181">
                  <a:extLst>
                    <a:ext uri="{FF2B5EF4-FFF2-40B4-BE49-F238E27FC236}">
                      <a16:creationId xmlns:a16="http://schemas.microsoft.com/office/drawing/2014/main" id="{45986CDB-8BAB-A765-2421-1B1A84E3DC66}"/>
                    </a:ext>
                  </a:extLst>
                </p:cNvPr>
                <p:cNvSpPr/>
                <p:nvPr/>
              </p:nvSpPr>
              <p:spPr>
                <a:xfrm>
                  <a:off x="2825904" y="4420458"/>
                  <a:ext cx="51272" cy="51494"/>
                </a:xfrm>
                <a:custGeom>
                  <a:avLst/>
                  <a:gdLst>
                    <a:gd name="connsiteX0" fmla="*/ 0 w 51272"/>
                    <a:gd name="connsiteY0" fmla="*/ 22378 h 51494"/>
                    <a:gd name="connsiteX1" fmla="*/ 28896 w 51272"/>
                    <a:gd name="connsiteY1" fmla="*/ 225 h 51494"/>
                    <a:gd name="connsiteX2" fmla="*/ 51049 w 51272"/>
                    <a:gd name="connsiteY2" fmla="*/ 29121 h 51494"/>
                    <a:gd name="connsiteX3" fmla="*/ 25561 w 51272"/>
                    <a:gd name="connsiteY3" fmla="*/ 51495 h 514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51272" h="51494">
                      <a:moveTo>
                        <a:pt x="0" y="22378"/>
                      </a:moveTo>
                      <a:cubicBezTo>
                        <a:pt x="1863" y="8280"/>
                        <a:pt x="14797" y="-1639"/>
                        <a:pt x="28896" y="225"/>
                      </a:cubicBezTo>
                      <a:cubicBezTo>
                        <a:pt x="42988" y="2088"/>
                        <a:pt x="52906" y="15022"/>
                        <a:pt x="51049" y="29121"/>
                      </a:cubicBezTo>
                      <a:cubicBezTo>
                        <a:pt x="49357" y="41914"/>
                        <a:pt x="38465" y="51476"/>
                        <a:pt x="25561" y="51495"/>
                      </a:cubicBezTo>
                    </a:path>
                  </a:pathLst>
                </a:custGeom>
                <a:noFill/>
                <a:ln w="6120" cap="rnd">
                  <a:solidFill>
                    <a:srgbClr val="EDEDED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83" name="任意多边形: 形状 182">
                  <a:extLst>
                    <a:ext uri="{FF2B5EF4-FFF2-40B4-BE49-F238E27FC236}">
                      <a16:creationId xmlns:a16="http://schemas.microsoft.com/office/drawing/2014/main" id="{9408DCCE-BFDD-8FF7-B172-61D3C63BC180}"/>
                    </a:ext>
                  </a:extLst>
                </p:cNvPr>
                <p:cNvSpPr/>
                <p:nvPr/>
              </p:nvSpPr>
              <p:spPr>
                <a:xfrm>
                  <a:off x="2714832" y="4504870"/>
                  <a:ext cx="251567" cy="28748"/>
                </a:xfrm>
                <a:custGeom>
                  <a:avLst/>
                  <a:gdLst>
                    <a:gd name="connsiteX0" fmla="*/ 0 w 251567"/>
                    <a:gd name="connsiteY0" fmla="*/ 0 h 28748"/>
                    <a:gd name="connsiteX1" fmla="*/ 251568 w 251567"/>
                    <a:gd name="connsiteY1" fmla="*/ 0 h 28748"/>
                    <a:gd name="connsiteX2" fmla="*/ 251568 w 251567"/>
                    <a:gd name="connsiteY2" fmla="*/ 28749 h 28748"/>
                    <a:gd name="connsiteX3" fmla="*/ 0 w 251567"/>
                    <a:gd name="connsiteY3" fmla="*/ 28749 h 287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51567" h="28748">
                      <a:moveTo>
                        <a:pt x="0" y="0"/>
                      </a:moveTo>
                      <a:lnTo>
                        <a:pt x="251568" y="0"/>
                      </a:lnTo>
                      <a:lnTo>
                        <a:pt x="251568" y="28749"/>
                      </a:lnTo>
                      <a:lnTo>
                        <a:pt x="0" y="28749"/>
                      </a:lnTo>
                      <a:close/>
                    </a:path>
                  </a:pathLst>
                </a:custGeom>
                <a:noFill/>
                <a:ln w="6120" cap="rnd">
                  <a:solidFill>
                    <a:srgbClr val="DDDDDD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84" name="任意多边形: 形状 183">
                  <a:extLst>
                    <a:ext uri="{FF2B5EF4-FFF2-40B4-BE49-F238E27FC236}">
                      <a16:creationId xmlns:a16="http://schemas.microsoft.com/office/drawing/2014/main" id="{A2EBE2AA-73B1-ABBB-58A7-30F6D3461DFE}"/>
                    </a:ext>
                  </a:extLst>
                </p:cNvPr>
                <p:cNvSpPr/>
                <p:nvPr/>
              </p:nvSpPr>
              <p:spPr>
                <a:xfrm>
                  <a:off x="2755104" y="4562919"/>
                  <a:ext cx="22067" cy="169305"/>
                </a:xfrm>
                <a:custGeom>
                  <a:avLst/>
                  <a:gdLst>
                    <a:gd name="connsiteX0" fmla="*/ 22067 w 22067"/>
                    <a:gd name="connsiteY0" fmla="*/ 169306 h 169305"/>
                    <a:gd name="connsiteX1" fmla="*/ 18880 w 22067"/>
                    <a:gd name="connsiteY1" fmla="*/ 145093 h 169305"/>
                    <a:gd name="connsiteX2" fmla="*/ 2697 w 22067"/>
                    <a:gd name="connsiteY2" fmla="*/ 20474 h 169305"/>
                    <a:gd name="connsiteX3" fmla="*/ 0 w 22067"/>
                    <a:gd name="connsiteY3" fmla="*/ 0 h 1693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2067" h="169305">
                      <a:moveTo>
                        <a:pt x="22067" y="169306"/>
                      </a:moveTo>
                      <a:lnTo>
                        <a:pt x="18880" y="145093"/>
                      </a:lnTo>
                      <a:lnTo>
                        <a:pt x="2697" y="20474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6120" cap="rnd">
                  <a:solidFill>
                    <a:srgbClr val="EDEDED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85" name="任意多边形: 形状 184">
                  <a:extLst>
                    <a:ext uri="{FF2B5EF4-FFF2-40B4-BE49-F238E27FC236}">
                      <a16:creationId xmlns:a16="http://schemas.microsoft.com/office/drawing/2014/main" id="{46EFB604-324B-E2E8-BE0C-2200F63B6092}"/>
                    </a:ext>
                  </a:extLst>
                </p:cNvPr>
                <p:cNvSpPr/>
                <p:nvPr/>
              </p:nvSpPr>
              <p:spPr>
                <a:xfrm>
                  <a:off x="2836754" y="4562919"/>
                  <a:ext cx="22067" cy="169305"/>
                </a:xfrm>
                <a:custGeom>
                  <a:avLst/>
                  <a:gdLst>
                    <a:gd name="connsiteX0" fmla="*/ 22067 w 22067"/>
                    <a:gd name="connsiteY0" fmla="*/ 169306 h 169305"/>
                    <a:gd name="connsiteX1" fmla="*/ 18696 w 22067"/>
                    <a:gd name="connsiteY1" fmla="*/ 143376 h 169305"/>
                    <a:gd name="connsiteX2" fmla="*/ 2881 w 22067"/>
                    <a:gd name="connsiteY2" fmla="*/ 22067 h 169305"/>
                    <a:gd name="connsiteX3" fmla="*/ 0 w 22067"/>
                    <a:gd name="connsiteY3" fmla="*/ 0 h 1693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2067" h="169305">
                      <a:moveTo>
                        <a:pt x="22067" y="169306"/>
                      </a:moveTo>
                      <a:lnTo>
                        <a:pt x="18696" y="143376"/>
                      </a:lnTo>
                      <a:lnTo>
                        <a:pt x="2881" y="22067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6120" cap="rnd">
                  <a:solidFill>
                    <a:srgbClr val="EDEDED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86" name="任意多边形: 形状 185">
                  <a:extLst>
                    <a:ext uri="{FF2B5EF4-FFF2-40B4-BE49-F238E27FC236}">
                      <a16:creationId xmlns:a16="http://schemas.microsoft.com/office/drawing/2014/main" id="{61E121A4-C213-DE65-A028-4464BFF745FD}"/>
                    </a:ext>
                  </a:extLst>
                </p:cNvPr>
                <p:cNvSpPr/>
                <p:nvPr/>
              </p:nvSpPr>
              <p:spPr>
                <a:xfrm>
                  <a:off x="2918464" y="4562858"/>
                  <a:ext cx="22006" cy="169428"/>
                </a:xfrm>
                <a:custGeom>
                  <a:avLst/>
                  <a:gdLst>
                    <a:gd name="connsiteX0" fmla="*/ 0 w 22006"/>
                    <a:gd name="connsiteY0" fmla="*/ 0 h 169428"/>
                    <a:gd name="connsiteX1" fmla="*/ 22006 w 22006"/>
                    <a:gd name="connsiteY1" fmla="*/ 169428 h 1694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2006" h="169428">
                      <a:moveTo>
                        <a:pt x="0" y="0"/>
                      </a:moveTo>
                      <a:lnTo>
                        <a:pt x="22006" y="169428"/>
                      </a:lnTo>
                    </a:path>
                  </a:pathLst>
                </a:custGeom>
                <a:ln w="6120" cap="rnd">
                  <a:solidFill>
                    <a:srgbClr val="EDEDED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87" name="任意多边形: 形状 186">
                  <a:extLst>
                    <a:ext uri="{FF2B5EF4-FFF2-40B4-BE49-F238E27FC236}">
                      <a16:creationId xmlns:a16="http://schemas.microsoft.com/office/drawing/2014/main" id="{D9FA2396-F543-0621-3E0D-A2331E271282}"/>
                    </a:ext>
                  </a:extLst>
                </p:cNvPr>
                <p:cNvSpPr/>
                <p:nvPr/>
              </p:nvSpPr>
              <p:spPr>
                <a:xfrm>
                  <a:off x="2723720" y="4596756"/>
                  <a:ext cx="245376" cy="6129"/>
                </a:xfrm>
                <a:custGeom>
                  <a:avLst/>
                  <a:gdLst>
                    <a:gd name="connsiteX0" fmla="*/ 245377 w 245376"/>
                    <a:gd name="connsiteY0" fmla="*/ 0 h 6129"/>
                    <a:gd name="connsiteX1" fmla="*/ 117447 w 245376"/>
                    <a:gd name="connsiteY1" fmla="*/ 0 h 6129"/>
                    <a:gd name="connsiteX2" fmla="*/ 35798 w 245376"/>
                    <a:gd name="connsiteY2" fmla="*/ 0 h 6129"/>
                    <a:gd name="connsiteX3" fmla="*/ 0 w 245376"/>
                    <a:gd name="connsiteY3" fmla="*/ 0 h 61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45376" h="6129">
                      <a:moveTo>
                        <a:pt x="245377" y="0"/>
                      </a:moveTo>
                      <a:lnTo>
                        <a:pt x="117447" y="0"/>
                      </a:lnTo>
                      <a:lnTo>
                        <a:pt x="35798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6120" cap="rnd">
                  <a:solidFill>
                    <a:srgbClr val="EDEDED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88" name="任意多边形: 形状 187">
                  <a:extLst>
                    <a:ext uri="{FF2B5EF4-FFF2-40B4-BE49-F238E27FC236}">
                      <a16:creationId xmlns:a16="http://schemas.microsoft.com/office/drawing/2014/main" id="{E8E54507-9684-F0DA-9F2E-ECCA56E72850}"/>
                    </a:ext>
                  </a:extLst>
                </p:cNvPr>
                <p:cNvSpPr/>
                <p:nvPr/>
              </p:nvSpPr>
              <p:spPr>
                <a:xfrm>
                  <a:off x="2736102" y="4670743"/>
                  <a:ext cx="245437" cy="6129"/>
                </a:xfrm>
                <a:custGeom>
                  <a:avLst/>
                  <a:gdLst>
                    <a:gd name="connsiteX0" fmla="*/ 245438 w 245437"/>
                    <a:gd name="connsiteY0" fmla="*/ 0 h 6129"/>
                    <a:gd name="connsiteX1" fmla="*/ 114689 w 245437"/>
                    <a:gd name="connsiteY1" fmla="*/ 0 h 6129"/>
                    <a:gd name="connsiteX2" fmla="*/ 33040 w 245437"/>
                    <a:gd name="connsiteY2" fmla="*/ 0 h 6129"/>
                    <a:gd name="connsiteX3" fmla="*/ 0 w 245437"/>
                    <a:gd name="connsiteY3" fmla="*/ 0 h 61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45437" h="6129">
                      <a:moveTo>
                        <a:pt x="245438" y="0"/>
                      </a:moveTo>
                      <a:lnTo>
                        <a:pt x="114689" y="0"/>
                      </a:lnTo>
                      <a:lnTo>
                        <a:pt x="3304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6120" cap="rnd">
                  <a:solidFill>
                    <a:srgbClr val="EDEDED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89" name="任意多边形: 形状 188">
                  <a:extLst>
                    <a:ext uri="{FF2B5EF4-FFF2-40B4-BE49-F238E27FC236}">
                      <a16:creationId xmlns:a16="http://schemas.microsoft.com/office/drawing/2014/main" id="{19FF4157-A35B-AD77-A061-0AD1AF507C5E}"/>
                    </a:ext>
                  </a:extLst>
                </p:cNvPr>
                <p:cNvSpPr/>
                <p:nvPr/>
              </p:nvSpPr>
              <p:spPr>
                <a:xfrm>
                  <a:off x="2746032" y="4568742"/>
                  <a:ext cx="125805" cy="113261"/>
                </a:xfrm>
                <a:custGeom>
                  <a:avLst/>
                  <a:gdLst>
                    <a:gd name="connsiteX0" fmla="*/ 36779 w 125805"/>
                    <a:gd name="connsiteY0" fmla="*/ 0 h 113261"/>
                    <a:gd name="connsiteX1" fmla="*/ 45483 w 125805"/>
                    <a:gd name="connsiteY1" fmla="*/ 112850 h 113261"/>
                    <a:gd name="connsiteX2" fmla="*/ 62892 w 125805"/>
                    <a:gd name="connsiteY2" fmla="*/ 8153 h 1132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25805" h="113261">
                      <a:moveTo>
                        <a:pt x="36779" y="0"/>
                      </a:moveTo>
                      <a:cubicBezTo>
                        <a:pt x="-3800" y="20719"/>
                        <a:pt x="-23354" y="107088"/>
                        <a:pt x="45483" y="112850"/>
                      </a:cubicBezTo>
                      <a:cubicBezTo>
                        <a:pt x="146932" y="121309"/>
                        <a:pt x="151774" y="-3617"/>
                        <a:pt x="62892" y="8153"/>
                      </a:cubicBezTo>
                    </a:path>
                  </a:pathLst>
                </a:custGeom>
                <a:solidFill>
                  <a:srgbClr val="F9F9F9"/>
                </a:solidFill>
                <a:ln w="12240" cap="rnd">
                  <a:solidFill>
                    <a:srgbClr val="DDDDDD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0" name="任意多边形: 形状 189">
                  <a:extLst>
                    <a:ext uri="{FF2B5EF4-FFF2-40B4-BE49-F238E27FC236}">
                      <a16:creationId xmlns:a16="http://schemas.microsoft.com/office/drawing/2014/main" id="{1828B6B7-D917-21BC-DB83-AD43C0877425}"/>
                    </a:ext>
                  </a:extLst>
                </p:cNvPr>
                <p:cNvSpPr/>
                <p:nvPr/>
              </p:nvSpPr>
              <p:spPr>
                <a:xfrm>
                  <a:off x="2759518" y="4596756"/>
                  <a:ext cx="91273" cy="73986"/>
                </a:xfrm>
                <a:custGeom>
                  <a:avLst/>
                  <a:gdLst>
                    <a:gd name="connsiteX0" fmla="*/ 91273 w 91273"/>
                    <a:gd name="connsiteY0" fmla="*/ 73987 h 73986"/>
                    <a:gd name="connsiteX1" fmla="*/ 9624 w 91273"/>
                    <a:gd name="connsiteY1" fmla="*/ 73987 h 73986"/>
                    <a:gd name="connsiteX2" fmla="*/ 0 w 91273"/>
                    <a:gd name="connsiteY2" fmla="*/ 0 h 73986"/>
                    <a:gd name="connsiteX3" fmla="*/ 81649 w 91273"/>
                    <a:gd name="connsiteY3" fmla="*/ 0 h 73986"/>
                    <a:gd name="connsiteX4" fmla="*/ 91273 w 91273"/>
                    <a:gd name="connsiteY4" fmla="*/ 73987 h 739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1273" h="73986">
                      <a:moveTo>
                        <a:pt x="91273" y="73987"/>
                      </a:moveTo>
                      <a:lnTo>
                        <a:pt x="9624" y="73987"/>
                      </a:lnTo>
                      <a:lnTo>
                        <a:pt x="0" y="0"/>
                      </a:lnTo>
                      <a:lnTo>
                        <a:pt x="81649" y="0"/>
                      </a:lnTo>
                      <a:lnTo>
                        <a:pt x="91273" y="73987"/>
                      </a:lnTo>
                      <a:close/>
                    </a:path>
                  </a:pathLst>
                </a:custGeom>
                <a:solidFill>
                  <a:srgbClr val="EDEDED"/>
                </a:solidFill>
                <a:ln w="61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1" name="任意多边形: 形状 190">
                  <a:extLst>
                    <a:ext uri="{FF2B5EF4-FFF2-40B4-BE49-F238E27FC236}">
                      <a16:creationId xmlns:a16="http://schemas.microsoft.com/office/drawing/2014/main" id="{C87BAA04-80C1-A5C6-0F2E-987A037D3A11}"/>
                    </a:ext>
                  </a:extLst>
                </p:cNvPr>
                <p:cNvSpPr/>
                <p:nvPr/>
              </p:nvSpPr>
              <p:spPr>
                <a:xfrm>
                  <a:off x="2997418" y="4621006"/>
                  <a:ext cx="51731" cy="49752"/>
                </a:xfrm>
                <a:custGeom>
                  <a:avLst/>
                  <a:gdLst>
                    <a:gd name="connsiteX0" fmla="*/ 60 w 51731"/>
                    <a:gd name="connsiteY0" fmla="*/ 38580 h 49752"/>
                    <a:gd name="connsiteX1" fmla="*/ 51550 w 51731"/>
                    <a:gd name="connsiteY1" fmla="*/ 11118 h 49752"/>
                    <a:gd name="connsiteX2" fmla="*/ 60 w 51731"/>
                    <a:gd name="connsiteY2" fmla="*/ 38580 h 497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51731" h="49752">
                      <a:moveTo>
                        <a:pt x="60" y="38580"/>
                      </a:moveTo>
                      <a:cubicBezTo>
                        <a:pt x="1776" y="66716"/>
                        <a:pt x="55228" y="35760"/>
                        <a:pt x="51550" y="11118"/>
                      </a:cubicBezTo>
                      <a:cubicBezTo>
                        <a:pt x="47872" y="-13523"/>
                        <a:pt x="-1963" y="5969"/>
                        <a:pt x="60" y="38580"/>
                      </a:cubicBezTo>
                      <a:close/>
                    </a:path>
                  </a:pathLst>
                </a:custGeom>
                <a:solidFill>
                  <a:srgbClr val="FEBD9D"/>
                </a:solidFill>
                <a:ln w="4590" cap="rnd">
                  <a:solidFill>
                    <a:srgbClr val="EF8A66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2" name="任意多边形: 形状 191">
                  <a:extLst>
                    <a:ext uri="{FF2B5EF4-FFF2-40B4-BE49-F238E27FC236}">
                      <a16:creationId xmlns:a16="http://schemas.microsoft.com/office/drawing/2014/main" id="{8997B84E-B7AA-147E-3BA7-7C108D21DBAE}"/>
                    </a:ext>
                  </a:extLst>
                </p:cNvPr>
                <p:cNvSpPr/>
                <p:nvPr/>
              </p:nvSpPr>
              <p:spPr>
                <a:xfrm>
                  <a:off x="2988339" y="4583109"/>
                  <a:ext cx="58483" cy="49804"/>
                </a:xfrm>
                <a:custGeom>
                  <a:avLst/>
                  <a:gdLst>
                    <a:gd name="connsiteX0" fmla="*/ 66 w 58483"/>
                    <a:gd name="connsiteY0" fmla="*/ 38595 h 49804"/>
                    <a:gd name="connsiteX1" fmla="*/ 58300 w 58483"/>
                    <a:gd name="connsiteY1" fmla="*/ 11133 h 49804"/>
                    <a:gd name="connsiteX2" fmla="*/ 66 w 58483"/>
                    <a:gd name="connsiteY2" fmla="*/ 38595 h 498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58483" h="49804">
                      <a:moveTo>
                        <a:pt x="66" y="38595"/>
                      </a:moveTo>
                      <a:cubicBezTo>
                        <a:pt x="2028" y="66792"/>
                        <a:pt x="62223" y="35836"/>
                        <a:pt x="58300" y="11133"/>
                      </a:cubicBezTo>
                      <a:cubicBezTo>
                        <a:pt x="54377" y="-13570"/>
                        <a:pt x="-2202" y="6045"/>
                        <a:pt x="66" y="38595"/>
                      </a:cubicBezTo>
                      <a:close/>
                    </a:path>
                  </a:pathLst>
                </a:custGeom>
                <a:solidFill>
                  <a:srgbClr val="FEBD9D"/>
                </a:solidFill>
                <a:ln w="4590" cap="rnd">
                  <a:solidFill>
                    <a:srgbClr val="EF8A66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3" name="任意多边形: 形状 192">
                  <a:extLst>
                    <a:ext uri="{FF2B5EF4-FFF2-40B4-BE49-F238E27FC236}">
                      <a16:creationId xmlns:a16="http://schemas.microsoft.com/office/drawing/2014/main" id="{62785302-20B1-39A8-D667-D7D38FE7423B}"/>
                    </a:ext>
                  </a:extLst>
                </p:cNvPr>
                <p:cNvSpPr/>
                <p:nvPr/>
              </p:nvSpPr>
              <p:spPr>
                <a:xfrm>
                  <a:off x="2984107" y="4554866"/>
                  <a:ext cx="62669" cy="49752"/>
                </a:xfrm>
                <a:custGeom>
                  <a:avLst/>
                  <a:gdLst>
                    <a:gd name="connsiteX0" fmla="*/ 69 w 62669"/>
                    <a:gd name="connsiteY0" fmla="*/ 38580 h 49752"/>
                    <a:gd name="connsiteX1" fmla="*/ 62471 w 62669"/>
                    <a:gd name="connsiteY1" fmla="*/ 11118 h 49752"/>
                    <a:gd name="connsiteX2" fmla="*/ 69 w 62669"/>
                    <a:gd name="connsiteY2" fmla="*/ 38580 h 497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62669" h="49752">
                      <a:moveTo>
                        <a:pt x="69" y="38580"/>
                      </a:moveTo>
                      <a:cubicBezTo>
                        <a:pt x="2153" y="66716"/>
                        <a:pt x="66700" y="35760"/>
                        <a:pt x="62471" y="11118"/>
                      </a:cubicBezTo>
                      <a:cubicBezTo>
                        <a:pt x="58241" y="-13524"/>
                        <a:pt x="-2322" y="5969"/>
                        <a:pt x="69" y="38580"/>
                      </a:cubicBezTo>
                      <a:close/>
                    </a:path>
                  </a:pathLst>
                </a:custGeom>
                <a:solidFill>
                  <a:srgbClr val="FEBD9D"/>
                </a:solidFill>
                <a:ln w="4590" cap="rnd">
                  <a:solidFill>
                    <a:srgbClr val="EF8A66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4" name="任意多边形: 形状 193">
                  <a:extLst>
                    <a:ext uri="{FF2B5EF4-FFF2-40B4-BE49-F238E27FC236}">
                      <a16:creationId xmlns:a16="http://schemas.microsoft.com/office/drawing/2014/main" id="{250DCFA0-86A7-46DA-1738-144C500BC5B2}"/>
                    </a:ext>
                  </a:extLst>
                </p:cNvPr>
                <p:cNvSpPr/>
                <p:nvPr/>
              </p:nvSpPr>
              <p:spPr>
                <a:xfrm>
                  <a:off x="2975030" y="4523587"/>
                  <a:ext cx="64641" cy="45139"/>
                </a:xfrm>
                <a:custGeom>
                  <a:avLst/>
                  <a:gdLst>
                    <a:gd name="connsiteX0" fmla="*/ 74 w 64641"/>
                    <a:gd name="connsiteY0" fmla="*/ 34980 h 45139"/>
                    <a:gd name="connsiteX1" fmla="*/ 64437 w 64641"/>
                    <a:gd name="connsiteY1" fmla="*/ 10093 h 45139"/>
                    <a:gd name="connsiteX2" fmla="*/ 74 w 64641"/>
                    <a:gd name="connsiteY2" fmla="*/ 34980 h 451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64641" h="45139">
                      <a:moveTo>
                        <a:pt x="74" y="34980"/>
                      </a:moveTo>
                      <a:cubicBezTo>
                        <a:pt x="2219" y="60542"/>
                        <a:pt x="68789" y="32467"/>
                        <a:pt x="64437" y="10093"/>
                      </a:cubicBezTo>
                      <a:cubicBezTo>
                        <a:pt x="60085" y="-12281"/>
                        <a:pt x="-2439" y="5435"/>
                        <a:pt x="74" y="34980"/>
                      </a:cubicBezTo>
                      <a:close/>
                    </a:path>
                  </a:pathLst>
                </a:custGeom>
                <a:solidFill>
                  <a:srgbClr val="FEBD9D"/>
                </a:solidFill>
                <a:ln w="4590" cap="rnd">
                  <a:solidFill>
                    <a:srgbClr val="EF8A66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5" name="任意多边形: 形状 194">
                  <a:extLst>
                    <a:ext uri="{FF2B5EF4-FFF2-40B4-BE49-F238E27FC236}">
                      <a16:creationId xmlns:a16="http://schemas.microsoft.com/office/drawing/2014/main" id="{591CB54C-5324-E544-1521-8E35E733A1AC}"/>
                    </a:ext>
                  </a:extLst>
                </p:cNvPr>
                <p:cNvSpPr/>
                <p:nvPr/>
              </p:nvSpPr>
              <p:spPr>
                <a:xfrm>
                  <a:off x="2746032" y="4568742"/>
                  <a:ext cx="125805" cy="113261"/>
                </a:xfrm>
                <a:custGeom>
                  <a:avLst/>
                  <a:gdLst>
                    <a:gd name="connsiteX0" fmla="*/ 36779 w 125805"/>
                    <a:gd name="connsiteY0" fmla="*/ 0 h 113261"/>
                    <a:gd name="connsiteX1" fmla="*/ 45483 w 125805"/>
                    <a:gd name="connsiteY1" fmla="*/ 112850 h 113261"/>
                    <a:gd name="connsiteX2" fmla="*/ 62892 w 125805"/>
                    <a:gd name="connsiteY2" fmla="*/ 8153 h 1132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25805" h="113261">
                      <a:moveTo>
                        <a:pt x="36779" y="0"/>
                      </a:moveTo>
                      <a:cubicBezTo>
                        <a:pt x="-3800" y="20719"/>
                        <a:pt x="-23354" y="107088"/>
                        <a:pt x="45483" y="112850"/>
                      </a:cubicBezTo>
                      <a:cubicBezTo>
                        <a:pt x="146932" y="121309"/>
                        <a:pt x="151774" y="-3617"/>
                        <a:pt x="62892" y="8153"/>
                      </a:cubicBezTo>
                    </a:path>
                  </a:pathLst>
                </a:custGeom>
                <a:noFill/>
                <a:ln w="12240" cap="rnd">
                  <a:solidFill>
                    <a:srgbClr val="DDDDDD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54" name="图形 16">
                <a:extLst>
                  <a:ext uri="{FF2B5EF4-FFF2-40B4-BE49-F238E27FC236}">
                    <a16:creationId xmlns:a16="http://schemas.microsoft.com/office/drawing/2014/main" id="{37DDE40D-D160-A8AB-ED1C-A746BF505DFB}"/>
                  </a:ext>
                </a:extLst>
              </p:cNvPr>
              <p:cNvGrpSpPr/>
              <p:nvPr/>
            </p:nvGrpSpPr>
            <p:grpSpPr>
              <a:xfrm>
                <a:off x="2068349" y="3801244"/>
                <a:ext cx="472743" cy="405483"/>
                <a:chOff x="2068349" y="3801244"/>
                <a:chExt cx="472743" cy="405483"/>
              </a:xfrm>
            </p:grpSpPr>
            <p:sp>
              <p:nvSpPr>
                <p:cNvPr id="155" name="任意多边形: 形状 154">
                  <a:extLst>
                    <a:ext uri="{FF2B5EF4-FFF2-40B4-BE49-F238E27FC236}">
                      <a16:creationId xmlns:a16="http://schemas.microsoft.com/office/drawing/2014/main" id="{68B9D4D3-8C26-1201-3195-0DB9B89BA6B7}"/>
                    </a:ext>
                  </a:extLst>
                </p:cNvPr>
                <p:cNvSpPr/>
                <p:nvPr/>
              </p:nvSpPr>
              <p:spPr>
                <a:xfrm>
                  <a:off x="2068349" y="3801244"/>
                  <a:ext cx="472628" cy="354723"/>
                </a:xfrm>
                <a:custGeom>
                  <a:avLst/>
                  <a:gdLst>
                    <a:gd name="connsiteX0" fmla="*/ 472211 w 472628"/>
                    <a:gd name="connsiteY0" fmla="*/ 111546 h 354723"/>
                    <a:gd name="connsiteX1" fmla="*/ 407603 w 472628"/>
                    <a:gd name="connsiteY1" fmla="*/ 181855 h 354723"/>
                    <a:gd name="connsiteX2" fmla="*/ 243140 w 472628"/>
                    <a:gd name="connsiteY2" fmla="*/ 325415 h 354723"/>
                    <a:gd name="connsiteX3" fmla="*/ 152419 w 472628"/>
                    <a:gd name="connsiteY3" fmla="*/ 343376 h 354723"/>
                    <a:gd name="connsiteX4" fmla="*/ 131394 w 472628"/>
                    <a:gd name="connsiteY4" fmla="*/ 262462 h 354723"/>
                    <a:gd name="connsiteX5" fmla="*/ 118521 w 472628"/>
                    <a:gd name="connsiteY5" fmla="*/ 258600 h 354723"/>
                    <a:gd name="connsiteX6" fmla="*/ 116314 w 472628"/>
                    <a:gd name="connsiteY6" fmla="*/ 165243 h 354723"/>
                    <a:gd name="connsiteX7" fmla="*/ 37423 w 472628"/>
                    <a:gd name="connsiteY7" fmla="*/ 192889 h 354723"/>
                    <a:gd name="connsiteX8" fmla="*/ 6223 w 472628"/>
                    <a:gd name="connsiteY8" fmla="*/ 167450 h 354723"/>
                    <a:gd name="connsiteX9" fmla="*/ 33255 w 472628"/>
                    <a:gd name="connsiteY9" fmla="*/ 43260 h 354723"/>
                    <a:gd name="connsiteX10" fmla="*/ 122444 w 472628"/>
                    <a:gd name="connsiteY10" fmla="*/ 2680 h 354723"/>
                    <a:gd name="connsiteX11" fmla="*/ 183252 w 472628"/>
                    <a:gd name="connsiteY11" fmla="*/ 58891 h 354723"/>
                    <a:gd name="connsiteX12" fmla="*/ 208813 w 472628"/>
                    <a:gd name="connsiteY12" fmla="*/ 34923 h 354723"/>
                    <a:gd name="connsiteX13" fmla="*/ 252703 w 472628"/>
                    <a:gd name="connsiteY13" fmla="*/ 28426 h 354723"/>
                    <a:gd name="connsiteX14" fmla="*/ 332881 w 472628"/>
                    <a:gd name="connsiteY14" fmla="*/ 18127 h 354723"/>
                    <a:gd name="connsiteX15" fmla="*/ 396263 w 472628"/>
                    <a:gd name="connsiteY15" fmla="*/ 56623 h 354723"/>
                    <a:gd name="connsiteX16" fmla="*/ 471231 w 472628"/>
                    <a:gd name="connsiteY16" fmla="*/ 94628 h 354723"/>
                    <a:gd name="connsiteX17" fmla="*/ 472211 w 472628"/>
                    <a:gd name="connsiteY17" fmla="*/ 111546 h 3547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472628" h="354723">
                      <a:moveTo>
                        <a:pt x="472211" y="111546"/>
                      </a:moveTo>
                      <a:cubicBezTo>
                        <a:pt x="466879" y="155864"/>
                        <a:pt x="407603" y="181855"/>
                        <a:pt x="407603" y="181855"/>
                      </a:cubicBezTo>
                      <a:lnTo>
                        <a:pt x="243140" y="325415"/>
                      </a:lnTo>
                      <a:cubicBezTo>
                        <a:pt x="226283" y="352325"/>
                        <a:pt x="180371" y="365872"/>
                        <a:pt x="152419" y="343376"/>
                      </a:cubicBezTo>
                      <a:cubicBezTo>
                        <a:pt x="136052" y="330258"/>
                        <a:pt x="125877" y="304819"/>
                        <a:pt x="131394" y="262462"/>
                      </a:cubicBezTo>
                      <a:cubicBezTo>
                        <a:pt x="126815" y="262462"/>
                        <a:pt x="122340" y="261120"/>
                        <a:pt x="118521" y="258600"/>
                      </a:cubicBezTo>
                      <a:cubicBezTo>
                        <a:pt x="99580" y="246892"/>
                        <a:pt x="87872" y="209562"/>
                        <a:pt x="116314" y="165243"/>
                      </a:cubicBezTo>
                      <a:cubicBezTo>
                        <a:pt x="114291" y="167205"/>
                        <a:pt x="76409" y="204045"/>
                        <a:pt x="37423" y="192889"/>
                      </a:cubicBezTo>
                      <a:cubicBezTo>
                        <a:pt x="23864" y="189266"/>
                        <a:pt x="12500" y="180004"/>
                        <a:pt x="6223" y="167450"/>
                      </a:cubicBezTo>
                      <a:cubicBezTo>
                        <a:pt x="-6037" y="142379"/>
                        <a:pt x="-1746" y="100574"/>
                        <a:pt x="33255" y="43260"/>
                      </a:cubicBezTo>
                      <a:cubicBezTo>
                        <a:pt x="58142" y="2374"/>
                        <a:pt x="92776" y="-4982"/>
                        <a:pt x="122444" y="2680"/>
                      </a:cubicBezTo>
                      <a:cubicBezTo>
                        <a:pt x="156035" y="11262"/>
                        <a:pt x="183252" y="38846"/>
                        <a:pt x="183252" y="58891"/>
                      </a:cubicBezTo>
                      <a:cubicBezTo>
                        <a:pt x="190663" y="49794"/>
                        <a:pt x="199263" y="41733"/>
                        <a:pt x="208813" y="34923"/>
                      </a:cubicBezTo>
                      <a:cubicBezTo>
                        <a:pt x="221931" y="25790"/>
                        <a:pt x="238175" y="19599"/>
                        <a:pt x="252703" y="28426"/>
                      </a:cubicBezTo>
                      <a:cubicBezTo>
                        <a:pt x="252703" y="28426"/>
                        <a:pt x="303825" y="903"/>
                        <a:pt x="332881" y="18127"/>
                      </a:cubicBezTo>
                      <a:cubicBezTo>
                        <a:pt x="369047" y="39459"/>
                        <a:pt x="361078" y="54293"/>
                        <a:pt x="396263" y="56623"/>
                      </a:cubicBezTo>
                      <a:cubicBezTo>
                        <a:pt x="422437" y="58339"/>
                        <a:pt x="463691" y="64959"/>
                        <a:pt x="471231" y="94628"/>
                      </a:cubicBezTo>
                      <a:cubicBezTo>
                        <a:pt x="472665" y="100151"/>
                        <a:pt x="473002" y="105894"/>
                        <a:pt x="472211" y="111546"/>
                      </a:cubicBezTo>
                      <a:close/>
                    </a:path>
                  </a:pathLst>
                </a:custGeom>
                <a:solidFill>
                  <a:srgbClr val="DD6819"/>
                </a:solidFill>
                <a:ln w="61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56" name="任意多边形: 形状 155">
                  <a:extLst>
                    <a:ext uri="{FF2B5EF4-FFF2-40B4-BE49-F238E27FC236}">
                      <a16:creationId xmlns:a16="http://schemas.microsoft.com/office/drawing/2014/main" id="{02C40785-48B0-4D2C-82B6-1993B71C9C63}"/>
                    </a:ext>
                  </a:extLst>
                </p:cNvPr>
                <p:cNvSpPr/>
                <p:nvPr/>
              </p:nvSpPr>
              <p:spPr>
                <a:xfrm>
                  <a:off x="2074756" y="3803741"/>
                  <a:ext cx="176845" cy="192301"/>
                </a:xfrm>
                <a:custGeom>
                  <a:avLst/>
                  <a:gdLst>
                    <a:gd name="connsiteX0" fmla="*/ 176845 w 176845"/>
                    <a:gd name="connsiteY0" fmla="*/ 56394 h 192301"/>
                    <a:gd name="connsiteX1" fmla="*/ 110030 w 176845"/>
                    <a:gd name="connsiteY1" fmla="*/ 162624 h 192301"/>
                    <a:gd name="connsiteX2" fmla="*/ 110030 w 176845"/>
                    <a:gd name="connsiteY2" fmla="*/ 162624 h 192301"/>
                    <a:gd name="connsiteX3" fmla="*/ 94767 w 176845"/>
                    <a:gd name="connsiteY3" fmla="*/ 174884 h 192301"/>
                    <a:gd name="connsiteX4" fmla="*/ 31201 w 176845"/>
                    <a:gd name="connsiteY4" fmla="*/ 190208 h 192301"/>
                    <a:gd name="connsiteX5" fmla="*/ 0 w 176845"/>
                    <a:gd name="connsiteY5" fmla="*/ 164770 h 192301"/>
                    <a:gd name="connsiteX6" fmla="*/ 87289 w 176845"/>
                    <a:gd name="connsiteY6" fmla="*/ 100039 h 192301"/>
                    <a:gd name="connsiteX7" fmla="*/ 116221 w 176845"/>
                    <a:gd name="connsiteY7" fmla="*/ 0 h 192301"/>
                    <a:gd name="connsiteX8" fmla="*/ 171941 w 176845"/>
                    <a:gd name="connsiteY8" fmla="*/ 39599 h 192301"/>
                    <a:gd name="connsiteX9" fmla="*/ 176845 w 176845"/>
                    <a:gd name="connsiteY9" fmla="*/ 56394 h 1923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76845" h="192301">
                      <a:moveTo>
                        <a:pt x="176845" y="56394"/>
                      </a:moveTo>
                      <a:lnTo>
                        <a:pt x="110030" y="162624"/>
                      </a:lnTo>
                      <a:lnTo>
                        <a:pt x="110030" y="162624"/>
                      </a:lnTo>
                      <a:cubicBezTo>
                        <a:pt x="105261" y="167087"/>
                        <a:pt x="100155" y="171187"/>
                        <a:pt x="94767" y="174884"/>
                      </a:cubicBezTo>
                      <a:cubicBezTo>
                        <a:pt x="79749" y="185304"/>
                        <a:pt x="55720" y="197196"/>
                        <a:pt x="31201" y="190208"/>
                      </a:cubicBezTo>
                      <a:cubicBezTo>
                        <a:pt x="17642" y="186586"/>
                        <a:pt x="6277" y="177323"/>
                        <a:pt x="0" y="164770"/>
                      </a:cubicBezTo>
                      <a:cubicBezTo>
                        <a:pt x="76132" y="163176"/>
                        <a:pt x="102920" y="141905"/>
                        <a:pt x="87289" y="100039"/>
                      </a:cubicBezTo>
                      <a:cubicBezTo>
                        <a:pt x="72761" y="61053"/>
                        <a:pt x="57682" y="12076"/>
                        <a:pt x="116221" y="0"/>
                      </a:cubicBezTo>
                      <a:cubicBezTo>
                        <a:pt x="139122" y="5701"/>
                        <a:pt x="159026" y="19848"/>
                        <a:pt x="171941" y="39599"/>
                      </a:cubicBezTo>
                      <a:cubicBezTo>
                        <a:pt x="174988" y="44686"/>
                        <a:pt x="176680" y="50467"/>
                        <a:pt x="176845" y="56394"/>
                      </a:cubicBezTo>
                      <a:close/>
                    </a:path>
                  </a:pathLst>
                </a:custGeom>
                <a:solidFill>
                  <a:srgbClr val="CC5E0D"/>
                </a:solidFill>
                <a:ln w="61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57" name="任意多边形: 形状 156">
                  <a:extLst>
                    <a:ext uri="{FF2B5EF4-FFF2-40B4-BE49-F238E27FC236}">
                      <a16:creationId xmlns:a16="http://schemas.microsoft.com/office/drawing/2014/main" id="{5ED26C89-CF14-84ED-9DA2-1760FA4E5779}"/>
                    </a:ext>
                  </a:extLst>
                </p:cNvPr>
                <p:cNvSpPr/>
                <p:nvPr/>
              </p:nvSpPr>
              <p:spPr>
                <a:xfrm>
                  <a:off x="2211244" y="3844408"/>
                  <a:ext cx="329848" cy="311559"/>
                </a:xfrm>
                <a:custGeom>
                  <a:avLst/>
                  <a:gdLst>
                    <a:gd name="connsiteX0" fmla="*/ 329317 w 329848"/>
                    <a:gd name="connsiteY0" fmla="*/ 68382 h 311559"/>
                    <a:gd name="connsiteX1" fmla="*/ 264709 w 329848"/>
                    <a:gd name="connsiteY1" fmla="*/ 138691 h 311559"/>
                    <a:gd name="connsiteX2" fmla="*/ 100246 w 329848"/>
                    <a:gd name="connsiteY2" fmla="*/ 282251 h 311559"/>
                    <a:gd name="connsiteX3" fmla="*/ 9524 w 329848"/>
                    <a:gd name="connsiteY3" fmla="*/ 300212 h 311559"/>
                    <a:gd name="connsiteX4" fmla="*/ 38825 w 329848"/>
                    <a:gd name="connsiteY4" fmla="*/ 162720 h 311559"/>
                    <a:gd name="connsiteX5" fmla="*/ 51084 w 329848"/>
                    <a:gd name="connsiteY5" fmla="*/ 68872 h 311559"/>
                    <a:gd name="connsiteX6" fmla="*/ 180975 w 329848"/>
                    <a:gd name="connsiteY6" fmla="*/ 22163 h 311559"/>
                    <a:gd name="connsiteX7" fmla="*/ 328643 w 329848"/>
                    <a:gd name="connsiteY7" fmla="*/ 51464 h 311559"/>
                    <a:gd name="connsiteX8" fmla="*/ 329317 w 329848"/>
                    <a:gd name="connsiteY8" fmla="*/ 68382 h 3115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329848" h="311559">
                      <a:moveTo>
                        <a:pt x="329317" y="68382"/>
                      </a:moveTo>
                      <a:cubicBezTo>
                        <a:pt x="323984" y="112701"/>
                        <a:pt x="264709" y="138691"/>
                        <a:pt x="264709" y="138691"/>
                      </a:cubicBezTo>
                      <a:lnTo>
                        <a:pt x="100246" y="282251"/>
                      </a:lnTo>
                      <a:cubicBezTo>
                        <a:pt x="83389" y="309161"/>
                        <a:pt x="37476" y="322708"/>
                        <a:pt x="9524" y="300212"/>
                      </a:cubicBezTo>
                      <a:cubicBezTo>
                        <a:pt x="-10269" y="252749"/>
                        <a:pt x="1402" y="197991"/>
                        <a:pt x="38825" y="162720"/>
                      </a:cubicBezTo>
                      <a:cubicBezTo>
                        <a:pt x="72539" y="132071"/>
                        <a:pt x="47836" y="109207"/>
                        <a:pt x="51084" y="68872"/>
                      </a:cubicBezTo>
                      <a:cubicBezTo>
                        <a:pt x="54333" y="28538"/>
                        <a:pt x="128136" y="-33557"/>
                        <a:pt x="180975" y="22163"/>
                      </a:cubicBezTo>
                      <a:cubicBezTo>
                        <a:pt x="222413" y="65869"/>
                        <a:pt x="300384" y="13030"/>
                        <a:pt x="328643" y="51464"/>
                      </a:cubicBezTo>
                      <a:cubicBezTo>
                        <a:pt x="329979" y="57005"/>
                        <a:pt x="330206" y="62755"/>
                        <a:pt x="329317" y="68382"/>
                      </a:cubicBezTo>
                      <a:close/>
                    </a:path>
                  </a:pathLst>
                </a:custGeom>
                <a:solidFill>
                  <a:srgbClr val="CC5E0D"/>
                </a:solidFill>
                <a:ln w="61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58" name="任意多边形: 形状 157">
                  <a:extLst>
                    <a:ext uri="{FF2B5EF4-FFF2-40B4-BE49-F238E27FC236}">
                      <a16:creationId xmlns:a16="http://schemas.microsoft.com/office/drawing/2014/main" id="{0D5DCBE9-4EC6-503E-1E7E-23AACAFE4277}"/>
                    </a:ext>
                  </a:extLst>
                </p:cNvPr>
                <p:cNvSpPr/>
                <p:nvPr/>
              </p:nvSpPr>
              <p:spPr>
                <a:xfrm>
                  <a:off x="2227055" y="3903963"/>
                  <a:ext cx="306440" cy="302764"/>
                </a:xfrm>
                <a:custGeom>
                  <a:avLst/>
                  <a:gdLst>
                    <a:gd name="connsiteX0" fmla="*/ 212671 w 306440"/>
                    <a:gd name="connsiteY0" fmla="*/ 302139 h 302764"/>
                    <a:gd name="connsiteX1" fmla="*/ 63716 w 306440"/>
                    <a:gd name="connsiteY1" fmla="*/ 217854 h 302764"/>
                    <a:gd name="connsiteX2" fmla="*/ 7444 w 306440"/>
                    <a:gd name="connsiteY2" fmla="*/ 162011 h 302764"/>
                    <a:gd name="connsiteX3" fmla="*/ 60528 w 306440"/>
                    <a:gd name="connsiteY3" fmla="*/ 165689 h 302764"/>
                    <a:gd name="connsiteX4" fmla="*/ 81186 w 306440"/>
                    <a:gd name="connsiteY4" fmla="*/ 94522 h 302764"/>
                    <a:gd name="connsiteX5" fmla="*/ 73524 w 306440"/>
                    <a:gd name="connsiteY5" fmla="*/ 46709 h 302764"/>
                    <a:gd name="connsiteX6" fmla="*/ 164858 w 306440"/>
                    <a:gd name="connsiteY6" fmla="*/ 0 h 302764"/>
                    <a:gd name="connsiteX7" fmla="*/ 241481 w 306440"/>
                    <a:gd name="connsiteY7" fmla="*/ 30649 h 302764"/>
                    <a:gd name="connsiteX8" fmla="*/ 282734 w 306440"/>
                    <a:gd name="connsiteY8" fmla="*/ 120267 h 302764"/>
                    <a:gd name="connsiteX9" fmla="*/ 283961 w 306440"/>
                    <a:gd name="connsiteY9" fmla="*/ 123332 h 302764"/>
                    <a:gd name="connsiteX10" fmla="*/ 297814 w 306440"/>
                    <a:gd name="connsiteY10" fmla="*/ 160847 h 302764"/>
                    <a:gd name="connsiteX11" fmla="*/ 298856 w 306440"/>
                    <a:gd name="connsiteY11" fmla="*/ 164157 h 302764"/>
                    <a:gd name="connsiteX12" fmla="*/ 305599 w 306440"/>
                    <a:gd name="connsiteY12" fmla="*/ 192660 h 302764"/>
                    <a:gd name="connsiteX13" fmla="*/ 212671 w 306440"/>
                    <a:gd name="connsiteY13" fmla="*/ 302139 h 3027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306440" h="302764">
                      <a:moveTo>
                        <a:pt x="212671" y="302139"/>
                      </a:moveTo>
                      <a:cubicBezTo>
                        <a:pt x="138745" y="294538"/>
                        <a:pt x="63716" y="217854"/>
                        <a:pt x="63716" y="217854"/>
                      </a:cubicBezTo>
                      <a:cubicBezTo>
                        <a:pt x="35519" y="249974"/>
                        <a:pt x="-20079" y="201978"/>
                        <a:pt x="7444" y="162011"/>
                      </a:cubicBezTo>
                      <a:cubicBezTo>
                        <a:pt x="25466" y="135714"/>
                        <a:pt x="53663" y="151345"/>
                        <a:pt x="60528" y="165689"/>
                      </a:cubicBezTo>
                      <a:cubicBezTo>
                        <a:pt x="84177" y="150420"/>
                        <a:pt x="92986" y="120077"/>
                        <a:pt x="81186" y="94522"/>
                      </a:cubicBezTo>
                      <a:cubicBezTo>
                        <a:pt x="75136" y="79344"/>
                        <a:pt x="72518" y="63015"/>
                        <a:pt x="73524" y="46709"/>
                      </a:cubicBezTo>
                      <a:cubicBezTo>
                        <a:pt x="98533" y="8704"/>
                        <a:pt x="164858" y="0"/>
                        <a:pt x="164858" y="0"/>
                      </a:cubicBezTo>
                      <a:cubicBezTo>
                        <a:pt x="184694" y="20915"/>
                        <a:pt x="212689" y="32114"/>
                        <a:pt x="241481" y="30649"/>
                      </a:cubicBezTo>
                      <a:cubicBezTo>
                        <a:pt x="241481" y="30649"/>
                        <a:pt x="264222" y="75090"/>
                        <a:pt x="282734" y="120267"/>
                      </a:cubicBezTo>
                      <a:cubicBezTo>
                        <a:pt x="283102" y="121248"/>
                        <a:pt x="283593" y="122351"/>
                        <a:pt x="283961" y="123332"/>
                      </a:cubicBezTo>
                      <a:cubicBezTo>
                        <a:pt x="289171" y="136205"/>
                        <a:pt x="294013" y="149077"/>
                        <a:pt x="297814" y="160847"/>
                      </a:cubicBezTo>
                      <a:cubicBezTo>
                        <a:pt x="298182" y="162011"/>
                        <a:pt x="298488" y="163053"/>
                        <a:pt x="298856" y="164157"/>
                      </a:cubicBezTo>
                      <a:cubicBezTo>
                        <a:pt x="301896" y="173449"/>
                        <a:pt x="304152" y="182987"/>
                        <a:pt x="305599" y="192660"/>
                      </a:cubicBezTo>
                      <a:cubicBezTo>
                        <a:pt x="311545" y="241270"/>
                        <a:pt x="286535" y="310046"/>
                        <a:pt x="212671" y="302139"/>
                      </a:cubicBezTo>
                      <a:close/>
                    </a:path>
                  </a:pathLst>
                </a:custGeom>
                <a:solidFill>
                  <a:srgbClr val="FEBD9D"/>
                </a:solidFill>
                <a:ln w="61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59" name="任意多边形: 形状 158">
                  <a:extLst>
                    <a:ext uri="{FF2B5EF4-FFF2-40B4-BE49-F238E27FC236}">
                      <a16:creationId xmlns:a16="http://schemas.microsoft.com/office/drawing/2014/main" id="{134F2323-B0DA-9743-F6ED-A63F0B162263}"/>
                    </a:ext>
                  </a:extLst>
                </p:cNvPr>
                <p:cNvSpPr/>
                <p:nvPr/>
              </p:nvSpPr>
              <p:spPr>
                <a:xfrm>
                  <a:off x="2470436" y="3995972"/>
                  <a:ext cx="15937" cy="15937"/>
                </a:xfrm>
                <a:custGeom>
                  <a:avLst/>
                  <a:gdLst>
                    <a:gd name="connsiteX0" fmla="*/ 0 w 15937"/>
                    <a:gd name="connsiteY0" fmla="*/ 7969 h 15937"/>
                    <a:gd name="connsiteX1" fmla="*/ 7969 w 15937"/>
                    <a:gd name="connsiteY1" fmla="*/ 15938 h 15937"/>
                    <a:gd name="connsiteX2" fmla="*/ 15938 w 15937"/>
                    <a:gd name="connsiteY2" fmla="*/ 7969 h 15937"/>
                    <a:gd name="connsiteX3" fmla="*/ 7969 w 15937"/>
                    <a:gd name="connsiteY3" fmla="*/ 0 h 15937"/>
                    <a:gd name="connsiteX4" fmla="*/ 0 w 15937"/>
                    <a:gd name="connsiteY4" fmla="*/ 7969 h 159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5937" h="15937">
                      <a:moveTo>
                        <a:pt x="0" y="7969"/>
                      </a:moveTo>
                      <a:cubicBezTo>
                        <a:pt x="0" y="12370"/>
                        <a:pt x="3568" y="15938"/>
                        <a:pt x="7969" y="15938"/>
                      </a:cubicBezTo>
                      <a:cubicBezTo>
                        <a:pt x="12370" y="15938"/>
                        <a:pt x="15938" y="12370"/>
                        <a:pt x="15938" y="7969"/>
                      </a:cubicBezTo>
                      <a:cubicBezTo>
                        <a:pt x="15938" y="3568"/>
                        <a:pt x="12370" y="0"/>
                        <a:pt x="7969" y="0"/>
                      </a:cubicBezTo>
                      <a:cubicBezTo>
                        <a:pt x="3580" y="31"/>
                        <a:pt x="31" y="3580"/>
                        <a:pt x="0" y="7969"/>
                      </a:cubicBezTo>
                      <a:close/>
                    </a:path>
                  </a:pathLst>
                </a:custGeom>
                <a:solidFill>
                  <a:srgbClr val="683F1D"/>
                </a:solidFill>
                <a:ln w="61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60" name="任意多边形: 形状 159">
                  <a:extLst>
                    <a:ext uri="{FF2B5EF4-FFF2-40B4-BE49-F238E27FC236}">
                      <a16:creationId xmlns:a16="http://schemas.microsoft.com/office/drawing/2014/main" id="{CC2D238B-2D34-64DD-45F8-50FDA0813D56}"/>
                    </a:ext>
                  </a:extLst>
                </p:cNvPr>
                <p:cNvSpPr/>
                <p:nvPr/>
              </p:nvSpPr>
              <p:spPr>
                <a:xfrm>
                  <a:off x="2421458" y="4004002"/>
                  <a:ext cx="15937" cy="15937"/>
                </a:xfrm>
                <a:custGeom>
                  <a:avLst/>
                  <a:gdLst>
                    <a:gd name="connsiteX0" fmla="*/ 15938 w 15937"/>
                    <a:gd name="connsiteY0" fmla="*/ 7969 h 15937"/>
                    <a:gd name="connsiteX1" fmla="*/ 7969 w 15937"/>
                    <a:gd name="connsiteY1" fmla="*/ 15938 h 15937"/>
                    <a:gd name="connsiteX2" fmla="*/ 0 w 15937"/>
                    <a:gd name="connsiteY2" fmla="*/ 7969 h 15937"/>
                    <a:gd name="connsiteX3" fmla="*/ 7969 w 15937"/>
                    <a:gd name="connsiteY3" fmla="*/ 0 h 15937"/>
                    <a:gd name="connsiteX4" fmla="*/ 15938 w 15937"/>
                    <a:gd name="connsiteY4" fmla="*/ 7969 h 159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5937" h="15937">
                      <a:moveTo>
                        <a:pt x="15938" y="7969"/>
                      </a:moveTo>
                      <a:cubicBezTo>
                        <a:pt x="15938" y="12370"/>
                        <a:pt x="12370" y="15938"/>
                        <a:pt x="7969" y="15938"/>
                      </a:cubicBezTo>
                      <a:cubicBezTo>
                        <a:pt x="3568" y="15938"/>
                        <a:pt x="0" y="12370"/>
                        <a:pt x="0" y="7969"/>
                      </a:cubicBezTo>
                      <a:cubicBezTo>
                        <a:pt x="0" y="3568"/>
                        <a:pt x="3568" y="0"/>
                        <a:pt x="7969" y="0"/>
                      </a:cubicBezTo>
                      <a:cubicBezTo>
                        <a:pt x="12370" y="0"/>
                        <a:pt x="15938" y="3568"/>
                        <a:pt x="15938" y="7969"/>
                      </a:cubicBezTo>
                      <a:close/>
                    </a:path>
                  </a:pathLst>
                </a:custGeom>
                <a:solidFill>
                  <a:srgbClr val="683F1D"/>
                </a:solidFill>
                <a:ln w="61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61" name="任意多边形: 形状 160">
                  <a:extLst>
                    <a:ext uri="{FF2B5EF4-FFF2-40B4-BE49-F238E27FC236}">
                      <a16:creationId xmlns:a16="http://schemas.microsoft.com/office/drawing/2014/main" id="{DDE12906-4E2C-DFEC-2276-A2EADF3A9868}"/>
                    </a:ext>
                  </a:extLst>
                </p:cNvPr>
                <p:cNvSpPr/>
                <p:nvPr/>
              </p:nvSpPr>
              <p:spPr>
                <a:xfrm>
                  <a:off x="2420048" y="4065913"/>
                  <a:ext cx="51551" cy="34575"/>
                </a:xfrm>
                <a:custGeom>
                  <a:avLst/>
                  <a:gdLst>
                    <a:gd name="connsiteX0" fmla="*/ 0 w 51551"/>
                    <a:gd name="connsiteY0" fmla="*/ 0 h 34575"/>
                    <a:gd name="connsiteX1" fmla="*/ 51552 w 51551"/>
                    <a:gd name="connsiteY1" fmla="*/ 11340 h 34575"/>
                    <a:gd name="connsiteX2" fmla="*/ 22497 w 51551"/>
                    <a:gd name="connsiteY2" fmla="*/ 33224 h 34575"/>
                    <a:gd name="connsiteX3" fmla="*/ 0 w 51551"/>
                    <a:gd name="connsiteY3" fmla="*/ 0 h 345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51551" h="34575">
                      <a:moveTo>
                        <a:pt x="0" y="0"/>
                      </a:moveTo>
                      <a:cubicBezTo>
                        <a:pt x="15974" y="8012"/>
                        <a:pt x="33690" y="11910"/>
                        <a:pt x="51552" y="11340"/>
                      </a:cubicBezTo>
                      <a:cubicBezTo>
                        <a:pt x="51552" y="11340"/>
                        <a:pt x="48119" y="41192"/>
                        <a:pt x="22497" y="33224"/>
                      </a:cubicBezTo>
                      <a:cubicBezTo>
                        <a:pt x="123" y="26297"/>
                        <a:pt x="0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4590" cap="rnd">
                  <a:solidFill>
                    <a:srgbClr val="EF8A66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62" name="任意多边形: 形状 161">
                  <a:extLst>
                    <a:ext uri="{FF2B5EF4-FFF2-40B4-BE49-F238E27FC236}">
                      <a16:creationId xmlns:a16="http://schemas.microsoft.com/office/drawing/2014/main" id="{CD2918F5-9053-F31E-5FFE-65B3AA691748}"/>
                    </a:ext>
                  </a:extLst>
                </p:cNvPr>
                <p:cNvSpPr/>
                <p:nvPr/>
              </p:nvSpPr>
              <p:spPr>
                <a:xfrm>
                  <a:off x="2394448" y="3966421"/>
                  <a:ext cx="36392" cy="26055"/>
                </a:xfrm>
                <a:custGeom>
                  <a:avLst/>
                  <a:gdLst>
                    <a:gd name="connsiteX0" fmla="*/ 346 w 36392"/>
                    <a:gd name="connsiteY0" fmla="*/ 22134 h 26055"/>
                    <a:gd name="connsiteX1" fmla="*/ 36082 w 36392"/>
                    <a:gd name="connsiteY1" fmla="*/ 6197 h 26055"/>
                    <a:gd name="connsiteX2" fmla="*/ 346 w 36392"/>
                    <a:gd name="connsiteY2" fmla="*/ 22134 h 260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36392" h="26055">
                      <a:moveTo>
                        <a:pt x="346" y="22134"/>
                      </a:moveTo>
                      <a:cubicBezTo>
                        <a:pt x="3288" y="31942"/>
                        <a:pt x="40128" y="22134"/>
                        <a:pt x="36082" y="6197"/>
                      </a:cubicBezTo>
                      <a:cubicBezTo>
                        <a:pt x="32037" y="-9741"/>
                        <a:pt x="-3884" y="8526"/>
                        <a:pt x="346" y="22134"/>
                      </a:cubicBezTo>
                      <a:close/>
                    </a:path>
                  </a:pathLst>
                </a:custGeom>
                <a:solidFill>
                  <a:srgbClr val="DD6819"/>
                </a:solidFill>
                <a:ln w="61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63" name="任意多边形: 形状 162">
                  <a:extLst>
                    <a:ext uri="{FF2B5EF4-FFF2-40B4-BE49-F238E27FC236}">
                      <a16:creationId xmlns:a16="http://schemas.microsoft.com/office/drawing/2014/main" id="{32E4C1D5-EC0C-658E-6109-3C7CCF0079BC}"/>
                    </a:ext>
                  </a:extLst>
                </p:cNvPr>
                <p:cNvSpPr/>
                <p:nvPr/>
              </p:nvSpPr>
              <p:spPr>
                <a:xfrm>
                  <a:off x="2457373" y="3959742"/>
                  <a:ext cx="37152" cy="17667"/>
                </a:xfrm>
                <a:custGeom>
                  <a:avLst/>
                  <a:gdLst>
                    <a:gd name="connsiteX0" fmla="*/ 6 w 37152"/>
                    <a:gd name="connsiteY0" fmla="*/ 9075 h 17667"/>
                    <a:gd name="connsiteX1" fmla="*/ 37153 w 37152"/>
                    <a:gd name="connsiteY1" fmla="*/ 11282 h 17667"/>
                    <a:gd name="connsiteX2" fmla="*/ 6 w 37152"/>
                    <a:gd name="connsiteY2" fmla="*/ 9075 h 176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37152" h="17667">
                      <a:moveTo>
                        <a:pt x="6" y="9075"/>
                      </a:moveTo>
                      <a:cubicBezTo>
                        <a:pt x="-546" y="19741"/>
                        <a:pt x="37153" y="20477"/>
                        <a:pt x="37153" y="11282"/>
                      </a:cubicBezTo>
                      <a:cubicBezTo>
                        <a:pt x="37153" y="2945"/>
                        <a:pt x="987" y="-8150"/>
                        <a:pt x="6" y="9075"/>
                      </a:cubicBezTo>
                      <a:close/>
                    </a:path>
                  </a:pathLst>
                </a:custGeom>
                <a:solidFill>
                  <a:srgbClr val="DD6819"/>
                </a:solidFill>
                <a:ln w="61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64" name="任意多边形: 形状 163">
                  <a:extLst>
                    <a:ext uri="{FF2B5EF4-FFF2-40B4-BE49-F238E27FC236}">
                      <a16:creationId xmlns:a16="http://schemas.microsoft.com/office/drawing/2014/main" id="{9CBDD747-6625-2F55-3966-B884932C9298}"/>
                    </a:ext>
                  </a:extLst>
                </p:cNvPr>
                <p:cNvSpPr/>
                <p:nvPr/>
              </p:nvSpPr>
              <p:spPr>
                <a:xfrm>
                  <a:off x="2199743" y="3984938"/>
                  <a:ext cx="41437" cy="78768"/>
                </a:xfrm>
                <a:custGeom>
                  <a:avLst/>
                  <a:gdLst>
                    <a:gd name="connsiteX0" fmla="*/ 0 w 41437"/>
                    <a:gd name="connsiteY0" fmla="*/ 78768 h 78768"/>
                    <a:gd name="connsiteX1" fmla="*/ 41438 w 41437"/>
                    <a:gd name="connsiteY1" fmla="*/ 0 h 787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1437" h="78768">
                      <a:moveTo>
                        <a:pt x="0" y="78768"/>
                      </a:moveTo>
                      <a:cubicBezTo>
                        <a:pt x="4567" y="48603"/>
                        <a:pt x="19162" y="20854"/>
                        <a:pt x="41438" y="0"/>
                      </a:cubicBezTo>
                    </a:path>
                  </a:pathLst>
                </a:custGeom>
                <a:noFill/>
                <a:ln w="4590" cap="rnd">
                  <a:solidFill>
                    <a:srgbClr val="FF79A0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65" name="任意多边形: 形状 164">
                  <a:extLst>
                    <a:ext uri="{FF2B5EF4-FFF2-40B4-BE49-F238E27FC236}">
                      <a16:creationId xmlns:a16="http://schemas.microsoft.com/office/drawing/2014/main" id="{41A170E9-4800-D6D0-4EBB-C3DCDFC44A3E}"/>
                    </a:ext>
                  </a:extLst>
                </p:cNvPr>
                <p:cNvSpPr/>
                <p:nvPr/>
              </p:nvSpPr>
              <p:spPr>
                <a:xfrm>
                  <a:off x="2285376" y="3829609"/>
                  <a:ext cx="35675" cy="52900"/>
                </a:xfrm>
                <a:custGeom>
                  <a:avLst/>
                  <a:gdLst>
                    <a:gd name="connsiteX0" fmla="*/ 35676 w 35675"/>
                    <a:gd name="connsiteY0" fmla="*/ 0 h 52900"/>
                    <a:gd name="connsiteX1" fmla="*/ 0 w 35675"/>
                    <a:gd name="connsiteY1" fmla="*/ 52900 h 529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35675" h="52900">
                      <a:moveTo>
                        <a:pt x="35676" y="0"/>
                      </a:moveTo>
                      <a:cubicBezTo>
                        <a:pt x="24090" y="9256"/>
                        <a:pt x="6743" y="39354"/>
                        <a:pt x="0" y="52900"/>
                      </a:cubicBezTo>
                    </a:path>
                  </a:pathLst>
                </a:custGeom>
                <a:noFill/>
                <a:ln w="4590" cap="rnd">
                  <a:solidFill>
                    <a:srgbClr val="FF79A0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66" name="任意多边形: 形状 165">
                  <a:extLst>
                    <a:ext uri="{FF2B5EF4-FFF2-40B4-BE49-F238E27FC236}">
                      <a16:creationId xmlns:a16="http://schemas.microsoft.com/office/drawing/2014/main" id="{54FF4044-D5D8-37E4-DBF9-0300D45A455D}"/>
                    </a:ext>
                  </a:extLst>
                </p:cNvPr>
                <p:cNvSpPr/>
                <p:nvPr/>
              </p:nvSpPr>
              <p:spPr>
                <a:xfrm>
                  <a:off x="2310754" y="3869036"/>
                  <a:ext cx="81158" cy="43816"/>
                </a:xfrm>
                <a:custGeom>
                  <a:avLst/>
                  <a:gdLst>
                    <a:gd name="connsiteX0" fmla="*/ 0 w 81158"/>
                    <a:gd name="connsiteY0" fmla="*/ 43816 h 43816"/>
                    <a:gd name="connsiteX1" fmla="*/ 52287 w 81158"/>
                    <a:gd name="connsiteY1" fmla="*/ 4953 h 43816"/>
                    <a:gd name="connsiteX2" fmla="*/ 81159 w 81158"/>
                    <a:gd name="connsiteY2" fmla="*/ 34867 h 438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81158" h="43816">
                      <a:moveTo>
                        <a:pt x="0" y="43816"/>
                      </a:moveTo>
                      <a:cubicBezTo>
                        <a:pt x="13670" y="7405"/>
                        <a:pt x="39966" y="-9023"/>
                        <a:pt x="52287" y="4953"/>
                      </a:cubicBezTo>
                      <a:cubicBezTo>
                        <a:pt x="64608" y="18929"/>
                        <a:pt x="81159" y="34867"/>
                        <a:pt x="81159" y="34867"/>
                      </a:cubicBezTo>
                    </a:path>
                  </a:pathLst>
                </a:custGeom>
                <a:noFill/>
                <a:ln w="4590" cap="rnd">
                  <a:solidFill>
                    <a:srgbClr val="FF79A0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67" name="任意多边形: 形状 166">
                  <a:extLst>
                    <a:ext uri="{FF2B5EF4-FFF2-40B4-BE49-F238E27FC236}">
                      <a16:creationId xmlns:a16="http://schemas.microsoft.com/office/drawing/2014/main" id="{725BDEE4-3621-1F48-8E84-9907DD71B23C}"/>
                    </a:ext>
                  </a:extLst>
                </p:cNvPr>
                <p:cNvSpPr/>
                <p:nvPr/>
              </p:nvSpPr>
              <p:spPr>
                <a:xfrm>
                  <a:off x="2468535" y="3909603"/>
                  <a:ext cx="34327" cy="25316"/>
                </a:xfrm>
                <a:custGeom>
                  <a:avLst/>
                  <a:gdLst>
                    <a:gd name="connsiteX0" fmla="*/ 0 w 34327"/>
                    <a:gd name="connsiteY0" fmla="*/ 25316 h 25316"/>
                    <a:gd name="connsiteX1" fmla="*/ 34327 w 34327"/>
                    <a:gd name="connsiteY1" fmla="*/ 0 h 253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34327" h="25316">
                      <a:moveTo>
                        <a:pt x="0" y="25316"/>
                      </a:moveTo>
                      <a:cubicBezTo>
                        <a:pt x="15325" y="24703"/>
                        <a:pt x="29914" y="9072"/>
                        <a:pt x="34327" y="0"/>
                      </a:cubicBezTo>
                    </a:path>
                  </a:pathLst>
                </a:custGeom>
                <a:noFill/>
                <a:ln w="4590" cap="rnd">
                  <a:solidFill>
                    <a:srgbClr val="FF79A0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68" name="任意多边形: 形状 167">
                  <a:extLst>
                    <a:ext uri="{FF2B5EF4-FFF2-40B4-BE49-F238E27FC236}">
                      <a16:creationId xmlns:a16="http://schemas.microsoft.com/office/drawing/2014/main" id="{1563AF08-60D5-DC03-1A6A-28368E2C62B2}"/>
                    </a:ext>
                  </a:extLst>
                </p:cNvPr>
                <p:cNvSpPr/>
                <p:nvPr/>
              </p:nvSpPr>
              <p:spPr>
                <a:xfrm>
                  <a:off x="2100342" y="3818820"/>
                  <a:ext cx="61518" cy="141630"/>
                </a:xfrm>
                <a:custGeom>
                  <a:avLst/>
                  <a:gdLst>
                    <a:gd name="connsiteX0" fmla="*/ 61518 w 61518"/>
                    <a:gd name="connsiteY0" fmla="*/ 140986 h 141630"/>
                    <a:gd name="connsiteX1" fmla="*/ 23023 w 61518"/>
                    <a:gd name="connsiteY1" fmla="*/ 0 h 14163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61518" h="141630">
                      <a:moveTo>
                        <a:pt x="61518" y="140986"/>
                      </a:moveTo>
                      <a:cubicBezTo>
                        <a:pt x="5001" y="149813"/>
                        <a:pt x="-22889" y="66141"/>
                        <a:pt x="23023" y="0"/>
                      </a:cubicBezTo>
                    </a:path>
                  </a:pathLst>
                </a:custGeom>
                <a:noFill/>
                <a:ln w="4590" cap="rnd">
                  <a:solidFill>
                    <a:srgbClr val="FF79A0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69" name="任意多边形: 形状 168">
                  <a:extLst>
                    <a:ext uri="{FF2B5EF4-FFF2-40B4-BE49-F238E27FC236}">
                      <a16:creationId xmlns:a16="http://schemas.microsoft.com/office/drawing/2014/main" id="{CEF72E29-86D8-4B69-B2D9-2A05C054FEF5}"/>
                    </a:ext>
                  </a:extLst>
                </p:cNvPr>
                <p:cNvSpPr/>
                <p:nvPr/>
              </p:nvSpPr>
              <p:spPr>
                <a:xfrm>
                  <a:off x="2161405" y="3824903"/>
                  <a:ext cx="59261" cy="97553"/>
                </a:xfrm>
                <a:custGeom>
                  <a:avLst/>
                  <a:gdLst>
                    <a:gd name="connsiteX0" fmla="*/ 57095 w 59261"/>
                    <a:gd name="connsiteY0" fmla="*/ 57606 h 97553"/>
                    <a:gd name="connsiteX1" fmla="*/ 8056 w 59261"/>
                    <a:gd name="connsiteY1" fmla="*/ 11448 h 97553"/>
                    <a:gd name="connsiteX2" fmla="*/ 57095 w 59261"/>
                    <a:gd name="connsiteY2" fmla="*/ 97266 h 975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59261" h="97553">
                      <a:moveTo>
                        <a:pt x="57095" y="57606"/>
                      </a:moveTo>
                      <a:cubicBezTo>
                        <a:pt x="68925" y="26957"/>
                        <a:pt x="29449" y="-22511"/>
                        <a:pt x="8056" y="11448"/>
                      </a:cubicBezTo>
                      <a:cubicBezTo>
                        <a:pt x="-16463" y="50311"/>
                        <a:pt x="19335" y="101863"/>
                        <a:pt x="57095" y="97266"/>
                      </a:cubicBezTo>
                    </a:path>
                  </a:pathLst>
                </a:custGeom>
                <a:noFill/>
                <a:ln w="4590" cap="rnd">
                  <a:solidFill>
                    <a:srgbClr val="FF79A0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70" name="任意多边形: 形状 169">
                  <a:extLst>
                    <a:ext uri="{FF2B5EF4-FFF2-40B4-BE49-F238E27FC236}">
                      <a16:creationId xmlns:a16="http://schemas.microsoft.com/office/drawing/2014/main" id="{9225A406-5EA8-CEB8-F1A2-22724EF5B4A7}"/>
                    </a:ext>
                  </a:extLst>
                </p:cNvPr>
                <p:cNvSpPr/>
                <p:nvPr/>
              </p:nvSpPr>
              <p:spPr>
                <a:xfrm>
                  <a:off x="2184786" y="3860135"/>
                  <a:ext cx="66815" cy="106229"/>
                </a:xfrm>
                <a:custGeom>
                  <a:avLst/>
                  <a:gdLst>
                    <a:gd name="connsiteX0" fmla="*/ 0 w 66815"/>
                    <a:gd name="connsiteY0" fmla="*/ 106230 h 106229"/>
                    <a:gd name="connsiteX1" fmla="*/ 66815 w 66815"/>
                    <a:gd name="connsiteY1" fmla="*/ 0 h 106229"/>
                    <a:gd name="connsiteX2" fmla="*/ 62218 w 66815"/>
                    <a:gd name="connsiteY2" fmla="*/ 59582 h 106229"/>
                    <a:gd name="connsiteX3" fmla="*/ 0 w 66815"/>
                    <a:gd name="connsiteY3" fmla="*/ 106230 h 1062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6815" h="106229">
                      <a:moveTo>
                        <a:pt x="0" y="106230"/>
                      </a:moveTo>
                      <a:cubicBezTo>
                        <a:pt x="13529" y="66024"/>
                        <a:pt x="36436" y="29607"/>
                        <a:pt x="66815" y="0"/>
                      </a:cubicBezTo>
                      <a:cubicBezTo>
                        <a:pt x="66815" y="0"/>
                        <a:pt x="49652" y="34817"/>
                        <a:pt x="62218" y="59582"/>
                      </a:cubicBezTo>
                      <a:cubicBezTo>
                        <a:pt x="40408" y="73650"/>
                        <a:pt x="19615" y="89238"/>
                        <a:pt x="0" y="106230"/>
                      </a:cubicBezTo>
                      <a:close/>
                    </a:path>
                  </a:pathLst>
                </a:custGeom>
                <a:solidFill>
                  <a:srgbClr val="FED81D"/>
                </a:solidFill>
                <a:ln w="61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71" name="任意多边形: 形状 170">
                  <a:extLst>
                    <a:ext uri="{FF2B5EF4-FFF2-40B4-BE49-F238E27FC236}">
                      <a16:creationId xmlns:a16="http://schemas.microsoft.com/office/drawing/2014/main" id="{C21554EA-5B18-1B77-9916-002A6C16063C}"/>
                    </a:ext>
                  </a:extLst>
                </p:cNvPr>
                <p:cNvSpPr/>
                <p:nvPr/>
              </p:nvSpPr>
              <p:spPr>
                <a:xfrm>
                  <a:off x="2241180" y="4077236"/>
                  <a:ext cx="41621" cy="14974"/>
                </a:xfrm>
                <a:custGeom>
                  <a:avLst/>
                  <a:gdLst>
                    <a:gd name="connsiteX0" fmla="*/ 0 w 41621"/>
                    <a:gd name="connsiteY0" fmla="*/ 14975 h 14974"/>
                    <a:gd name="connsiteX1" fmla="*/ 41622 w 41621"/>
                    <a:gd name="connsiteY1" fmla="*/ 12890 h 149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1621" h="14974">
                      <a:moveTo>
                        <a:pt x="0" y="14975"/>
                      </a:moveTo>
                      <a:cubicBezTo>
                        <a:pt x="11401" y="-5193"/>
                        <a:pt x="31201" y="-4089"/>
                        <a:pt x="41622" y="12890"/>
                      </a:cubicBezTo>
                    </a:path>
                  </a:pathLst>
                </a:custGeom>
                <a:noFill/>
                <a:ln w="4590" cap="rnd">
                  <a:solidFill>
                    <a:srgbClr val="EF8A66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72" name="任意多边形: 形状 171">
                  <a:extLst>
                    <a:ext uri="{FF2B5EF4-FFF2-40B4-BE49-F238E27FC236}">
                      <a16:creationId xmlns:a16="http://schemas.microsoft.com/office/drawing/2014/main" id="{AD997B50-517F-3F74-6024-85240ED61A3C}"/>
                    </a:ext>
                  </a:extLst>
                </p:cNvPr>
                <p:cNvSpPr/>
                <p:nvPr/>
              </p:nvSpPr>
              <p:spPr>
                <a:xfrm>
                  <a:off x="2261175" y="4083938"/>
                  <a:ext cx="18868" cy="22133"/>
                </a:xfrm>
                <a:custGeom>
                  <a:avLst/>
                  <a:gdLst>
                    <a:gd name="connsiteX0" fmla="*/ 17458 w 18868"/>
                    <a:gd name="connsiteY0" fmla="*/ 794 h 22133"/>
                    <a:gd name="connsiteX1" fmla="*/ 18868 w 18868"/>
                    <a:gd name="connsiteY1" fmla="*/ 21697 h 221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8868" h="22133">
                      <a:moveTo>
                        <a:pt x="17458" y="794"/>
                      </a:moveTo>
                      <a:cubicBezTo>
                        <a:pt x="-6019" y="-5336"/>
                        <a:pt x="-6080" y="26172"/>
                        <a:pt x="18868" y="21697"/>
                      </a:cubicBezTo>
                    </a:path>
                  </a:pathLst>
                </a:custGeom>
                <a:noFill/>
                <a:ln w="4590" cap="rnd">
                  <a:solidFill>
                    <a:srgbClr val="EF8A66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73" name="任意多边形: 形状 172">
                  <a:extLst>
                    <a:ext uri="{FF2B5EF4-FFF2-40B4-BE49-F238E27FC236}">
                      <a16:creationId xmlns:a16="http://schemas.microsoft.com/office/drawing/2014/main" id="{F4804B19-744A-381B-B79C-F500D885A666}"/>
                    </a:ext>
                  </a:extLst>
                </p:cNvPr>
                <p:cNvSpPr/>
                <p:nvPr/>
              </p:nvSpPr>
              <p:spPr>
                <a:xfrm>
                  <a:off x="2449158" y="3998179"/>
                  <a:ext cx="30899" cy="54371"/>
                </a:xfrm>
                <a:custGeom>
                  <a:avLst/>
                  <a:gdLst>
                    <a:gd name="connsiteX0" fmla="*/ 7 w 30899"/>
                    <a:gd name="connsiteY0" fmla="*/ 0 h 54371"/>
                    <a:gd name="connsiteX1" fmla="*/ 24036 w 30899"/>
                    <a:gd name="connsiteY1" fmla="*/ 34021 h 54371"/>
                    <a:gd name="connsiteX2" fmla="*/ 29859 w 30899"/>
                    <a:gd name="connsiteY2" fmla="*/ 54372 h 543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30899" h="54371">
                      <a:moveTo>
                        <a:pt x="7" y="0"/>
                      </a:moveTo>
                      <a:cubicBezTo>
                        <a:pt x="-361" y="18389"/>
                        <a:pt x="14351" y="28933"/>
                        <a:pt x="24036" y="34021"/>
                      </a:cubicBezTo>
                      <a:cubicBezTo>
                        <a:pt x="33721" y="39108"/>
                        <a:pt x="30533" y="52410"/>
                        <a:pt x="29859" y="54372"/>
                      </a:cubicBezTo>
                    </a:path>
                  </a:pathLst>
                </a:custGeom>
                <a:noFill/>
                <a:ln w="4590" cap="rnd">
                  <a:solidFill>
                    <a:srgbClr val="EF8A66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74" name="任意多边形: 形状 173">
                  <a:extLst>
                    <a:ext uri="{FF2B5EF4-FFF2-40B4-BE49-F238E27FC236}">
                      <a16:creationId xmlns:a16="http://schemas.microsoft.com/office/drawing/2014/main" id="{6B4A6A74-B650-3D39-41F5-7E9F0B3E4738}"/>
                    </a:ext>
                  </a:extLst>
                </p:cNvPr>
                <p:cNvSpPr/>
                <p:nvPr/>
              </p:nvSpPr>
              <p:spPr>
                <a:xfrm>
                  <a:off x="2290832" y="4106247"/>
                  <a:ext cx="9317" cy="15814"/>
                </a:xfrm>
                <a:custGeom>
                  <a:avLst/>
                  <a:gdLst>
                    <a:gd name="connsiteX0" fmla="*/ 0 w 9317"/>
                    <a:gd name="connsiteY0" fmla="*/ 15815 h 15814"/>
                    <a:gd name="connsiteX1" fmla="*/ 9317 w 9317"/>
                    <a:gd name="connsiteY1" fmla="*/ 0 h 158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317" h="15814">
                      <a:moveTo>
                        <a:pt x="0" y="15815"/>
                      </a:moveTo>
                      <a:cubicBezTo>
                        <a:pt x="3758" y="10960"/>
                        <a:pt x="6890" y="5646"/>
                        <a:pt x="9317" y="0"/>
                      </a:cubicBezTo>
                    </a:path>
                  </a:pathLst>
                </a:custGeom>
                <a:noFill/>
                <a:ln w="4590" cap="rnd">
                  <a:solidFill>
                    <a:srgbClr val="EF8A66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75" name="任意多边形: 形状 174">
                  <a:extLst>
                    <a:ext uri="{FF2B5EF4-FFF2-40B4-BE49-F238E27FC236}">
                      <a16:creationId xmlns:a16="http://schemas.microsoft.com/office/drawing/2014/main" id="{D02B5E35-11F8-52FE-CC84-CDAB33DC7CCE}"/>
                    </a:ext>
                  </a:extLst>
                </p:cNvPr>
                <p:cNvSpPr/>
                <p:nvPr/>
              </p:nvSpPr>
              <p:spPr>
                <a:xfrm>
                  <a:off x="2330884" y="4017174"/>
                  <a:ext cx="67868" cy="53110"/>
                </a:xfrm>
                <a:custGeom>
                  <a:avLst/>
                  <a:gdLst>
                    <a:gd name="connsiteX0" fmla="*/ 66116 w 67868"/>
                    <a:gd name="connsiteY0" fmla="*/ 42732 h 53110"/>
                    <a:gd name="connsiteX1" fmla="*/ 23207 w 67868"/>
                    <a:gd name="connsiteY1" fmla="*/ 47636 h 53110"/>
                    <a:gd name="connsiteX2" fmla="*/ 1753 w 67868"/>
                    <a:gd name="connsiteY2" fmla="*/ 10366 h 53110"/>
                    <a:gd name="connsiteX3" fmla="*/ 44662 w 67868"/>
                    <a:gd name="connsiteY3" fmla="*/ 5524 h 53110"/>
                    <a:gd name="connsiteX4" fmla="*/ 66116 w 67868"/>
                    <a:gd name="connsiteY4" fmla="*/ 42732 h 531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7868" h="53110">
                      <a:moveTo>
                        <a:pt x="66116" y="42732"/>
                      </a:moveTo>
                      <a:cubicBezTo>
                        <a:pt x="59986" y="54378"/>
                        <a:pt x="41168" y="56524"/>
                        <a:pt x="23207" y="47636"/>
                      </a:cubicBezTo>
                      <a:cubicBezTo>
                        <a:pt x="5247" y="38747"/>
                        <a:pt x="-4132" y="22013"/>
                        <a:pt x="1753" y="10366"/>
                      </a:cubicBezTo>
                      <a:cubicBezTo>
                        <a:pt x="7637" y="-1281"/>
                        <a:pt x="26701" y="-3426"/>
                        <a:pt x="44662" y="5524"/>
                      </a:cubicBezTo>
                      <a:cubicBezTo>
                        <a:pt x="62622" y="14473"/>
                        <a:pt x="72000" y="31330"/>
                        <a:pt x="66116" y="42732"/>
                      </a:cubicBezTo>
                      <a:close/>
                    </a:path>
                  </a:pathLst>
                </a:custGeom>
                <a:solidFill>
                  <a:srgbClr val="F4AF90"/>
                </a:solidFill>
                <a:ln w="61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76" name="任意多边形: 形状 175">
                  <a:extLst>
                    <a:ext uri="{FF2B5EF4-FFF2-40B4-BE49-F238E27FC236}">
                      <a16:creationId xmlns:a16="http://schemas.microsoft.com/office/drawing/2014/main" id="{6FB400A7-2615-8E0A-27C3-9A586C0CD620}"/>
                    </a:ext>
                  </a:extLst>
                </p:cNvPr>
                <p:cNvSpPr/>
                <p:nvPr/>
              </p:nvSpPr>
              <p:spPr>
                <a:xfrm>
                  <a:off x="2497228" y="4024476"/>
                  <a:ext cx="28682" cy="45955"/>
                </a:xfrm>
                <a:custGeom>
                  <a:avLst/>
                  <a:gdLst>
                    <a:gd name="connsiteX0" fmla="*/ 28682 w 28682"/>
                    <a:gd name="connsiteY0" fmla="*/ 43890 h 45955"/>
                    <a:gd name="connsiteX1" fmla="*/ 4960 w 28682"/>
                    <a:gd name="connsiteY1" fmla="*/ 40763 h 45955"/>
                    <a:gd name="connsiteX2" fmla="*/ 12561 w 28682"/>
                    <a:gd name="connsiteY2" fmla="*/ 0 h 45955"/>
                    <a:gd name="connsiteX3" fmla="*/ 13787 w 28682"/>
                    <a:gd name="connsiteY3" fmla="*/ 3065 h 45955"/>
                    <a:gd name="connsiteX4" fmla="*/ 27640 w 28682"/>
                    <a:gd name="connsiteY4" fmla="*/ 40579 h 45955"/>
                    <a:gd name="connsiteX5" fmla="*/ 28682 w 28682"/>
                    <a:gd name="connsiteY5" fmla="*/ 43890 h 459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8682" h="45955">
                      <a:moveTo>
                        <a:pt x="28682" y="43890"/>
                      </a:moveTo>
                      <a:cubicBezTo>
                        <a:pt x="20836" y="47518"/>
                        <a:pt x="11598" y="46298"/>
                        <a:pt x="4960" y="40763"/>
                      </a:cubicBezTo>
                      <a:cubicBezTo>
                        <a:pt x="-3928" y="31875"/>
                        <a:pt x="-557" y="13853"/>
                        <a:pt x="12561" y="0"/>
                      </a:cubicBezTo>
                      <a:cubicBezTo>
                        <a:pt x="12929" y="981"/>
                        <a:pt x="13419" y="2084"/>
                        <a:pt x="13787" y="3065"/>
                      </a:cubicBezTo>
                      <a:cubicBezTo>
                        <a:pt x="18997" y="15937"/>
                        <a:pt x="23840" y="28810"/>
                        <a:pt x="27640" y="40579"/>
                      </a:cubicBezTo>
                      <a:cubicBezTo>
                        <a:pt x="28008" y="41744"/>
                        <a:pt x="28315" y="42786"/>
                        <a:pt x="28682" y="43890"/>
                      </a:cubicBezTo>
                      <a:close/>
                    </a:path>
                  </a:pathLst>
                </a:custGeom>
                <a:solidFill>
                  <a:srgbClr val="F4AF90"/>
                </a:solidFill>
                <a:ln w="61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27" name="图形 16">
              <a:extLst>
                <a:ext uri="{FF2B5EF4-FFF2-40B4-BE49-F238E27FC236}">
                  <a16:creationId xmlns:a16="http://schemas.microsoft.com/office/drawing/2014/main" id="{5049CBDE-D70E-3F20-DDEF-E91277F5C582}"/>
                </a:ext>
              </a:extLst>
            </p:cNvPr>
            <p:cNvGrpSpPr/>
            <p:nvPr/>
          </p:nvGrpSpPr>
          <p:grpSpPr>
            <a:xfrm>
              <a:off x="3305472" y="3527592"/>
              <a:ext cx="1474589" cy="1457829"/>
              <a:chOff x="3305472" y="3527592"/>
              <a:chExt cx="1474589" cy="1457829"/>
            </a:xfrm>
          </p:grpSpPr>
          <p:grpSp>
            <p:nvGrpSpPr>
              <p:cNvPr id="88" name="图形 16">
                <a:extLst>
                  <a:ext uri="{FF2B5EF4-FFF2-40B4-BE49-F238E27FC236}">
                    <a16:creationId xmlns:a16="http://schemas.microsoft.com/office/drawing/2014/main" id="{B049DAD3-80B6-907D-3FAC-6C8CB32F8D96}"/>
                  </a:ext>
                </a:extLst>
              </p:cNvPr>
              <p:cNvGrpSpPr/>
              <p:nvPr/>
            </p:nvGrpSpPr>
            <p:grpSpPr>
              <a:xfrm>
                <a:off x="3404498" y="3683045"/>
                <a:ext cx="1304548" cy="1007374"/>
                <a:chOff x="3404498" y="3683045"/>
                <a:chExt cx="1304548" cy="1007374"/>
              </a:xfrm>
            </p:grpSpPr>
            <p:sp>
              <p:nvSpPr>
                <p:cNvPr id="145" name="任意多边形: 形状 144">
                  <a:extLst>
                    <a:ext uri="{FF2B5EF4-FFF2-40B4-BE49-F238E27FC236}">
                      <a16:creationId xmlns:a16="http://schemas.microsoft.com/office/drawing/2014/main" id="{83A5F142-E4FC-3D9C-87B4-91CE4D47307B}"/>
                    </a:ext>
                  </a:extLst>
                </p:cNvPr>
                <p:cNvSpPr/>
                <p:nvPr/>
              </p:nvSpPr>
              <p:spPr>
                <a:xfrm>
                  <a:off x="3404498" y="3683045"/>
                  <a:ext cx="1304548" cy="1007374"/>
                </a:xfrm>
                <a:custGeom>
                  <a:avLst/>
                  <a:gdLst>
                    <a:gd name="connsiteX0" fmla="*/ 1304548 w 1304548"/>
                    <a:gd name="connsiteY0" fmla="*/ 92315 h 1007374"/>
                    <a:gd name="connsiteX1" fmla="*/ 1304548 w 1304548"/>
                    <a:gd name="connsiteY1" fmla="*/ 1007375 h 1007374"/>
                    <a:gd name="connsiteX2" fmla="*/ 0 w 1304548"/>
                    <a:gd name="connsiteY2" fmla="*/ 1007375 h 1007374"/>
                    <a:gd name="connsiteX3" fmla="*/ 0 w 1304548"/>
                    <a:gd name="connsiteY3" fmla="*/ 92315 h 1007374"/>
                    <a:gd name="connsiteX4" fmla="*/ 92315 w 1304548"/>
                    <a:gd name="connsiteY4" fmla="*/ 0 h 1007374"/>
                    <a:gd name="connsiteX5" fmla="*/ 1212601 w 1304548"/>
                    <a:gd name="connsiteY5" fmla="*/ 0 h 1007374"/>
                    <a:gd name="connsiteX6" fmla="*/ 1304548 w 1304548"/>
                    <a:gd name="connsiteY6" fmla="*/ 92315 h 10073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304548" h="1007374">
                      <a:moveTo>
                        <a:pt x="1304548" y="92315"/>
                      </a:moveTo>
                      <a:lnTo>
                        <a:pt x="1304548" y="1007375"/>
                      </a:lnTo>
                      <a:lnTo>
                        <a:pt x="0" y="1007375"/>
                      </a:lnTo>
                      <a:lnTo>
                        <a:pt x="0" y="92315"/>
                      </a:lnTo>
                      <a:cubicBezTo>
                        <a:pt x="0" y="41333"/>
                        <a:pt x="41333" y="0"/>
                        <a:pt x="92315" y="0"/>
                      </a:cubicBezTo>
                      <a:lnTo>
                        <a:pt x="1212601" y="0"/>
                      </a:lnTo>
                      <a:cubicBezTo>
                        <a:pt x="1263454" y="172"/>
                        <a:pt x="1304585" y="41462"/>
                        <a:pt x="1304548" y="92315"/>
                      </a:cubicBezTo>
                      <a:close/>
                    </a:path>
                  </a:pathLst>
                </a:custGeom>
                <a:noFill/>
                <a:ln w="12240" cap="rnd">
                  <a:solidFill>
                    <a:schemeClr val="bg1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46" name="任意多边形: 形状 145">
                  <a:extLst>
                    <a:ext uri="{FF2B5EF4-FFF2-40B4-BE49-F238E27FC236}">
                      <a16:creationId xmlns:a16="http://schemas.microsoft.com/office/drawing/2014/main" id="{C83666C7-12D9-B2AF-1B7C-B8A0EF339ADE}"/>
                    </a:ext>
                  </a:extLst>
                </p:cNvPr>
                <p:cNvSpPr/>
                <p:nvPr/>
              </p:nvSpPr>
              <p:spPr>
                <a:xfrm>
                  <a:off x="3404498" y="3683045"/>
                  <a:ext cx="1304548" cy="96422"/>
                </a:xfrm>
                <a:custGeom>
                  <a:avLst/>
                  <a:gdLst>
                    <a:gd name="connsiteX0" fmla="*/ 1304548 w 1304548"/>
                    <a:gd name="connsiteY0" fmla="*/ 92315 h 96422"/>
                    <a:gd name="connsiteX1" fmla="*/ 1304548 w 1304548"/>
                    <a:gd name="connsiteY1" fmla="*/ 96422 h 96422"/>
                    <a:gd name="connsiteX2" fmla="*/ 0 w 1304548"/>
                    <a:gd name="connsiteY2" fmla="*/ 96422 h 96422"/>
                    <a:gd name="connsiteX3" fmla="*/ 0 w 1304548"/>
                    <a:gd name="connsiteY3" fmla="*/ 92315 h 96422"/>
                    <a:gd name="connsiteX4" fmla="*/ 92315 w 1304548"/>
                    <a:gd name="connsiteY4" fmla="*/ 0 h 96422"/>
                    <a:gd name="connsiteX5" fmla="*/ 1212601 w 1304548"/>
                    <a:gd name="connsiteY5" fmla="*/ 0 h 96422"/>
                    <a:gd name="connsiteX6" fmla="*/ 1304548 w 1304548"/>
                    <a:gd name="connsiteY6" fmla="*/ 92315 h 964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304548" h="96422">
                      <a:moveTo>
                        <a:pt x="1304548" y="92315"/>
                      </a:moveTo>
                      <a:lnTo>
                        <a:pt x="1304548" y="96422"/>
                      </a:lnTo>
                      <a:lnTo>
                        <a:pt x="0" y="96422"/>
                      </a:lnTo>
                      <a:lnTo>
                        <a:pt x="0" y="92315"/>
                      </a:lnTo>
                      <a:cubicBezTo>
                        <a:pt x="0" y="41333"/>
                        <a:pt x="41333" y="0"/>
                        <a:pt x="92315" y="0"/>
                      </a:cubicBezTo>
                      <a:lnTo>
                        <a:pt x="1212601" y="0"/>
                      </a:lnTo>
                      <a:cubicBezTo>
                        <a:pt x="1263454" y="172"/>
                        <a:pt x="1304585" y="41462"/>
                        <a:pt x="1304548" y="92315"/>
                      </a:cubicBezTo>
                      <a:close/>
                    </a:path>
                  </a:pathLst>
                </a:custGeom>
                <a:noFill/>
                <a:ln w="12240" cap="rnd">
                  <a:solidFill>
                    <a:schemeClr val="bg1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47" name="任意多边形: 形状 146">
                  <a:extLst>
                    <a:ext uri="{FF2B5EF4-FFF2-40B4-BE49-F238E27FC236}">
                      <a16:creationId xmlns:a16="http://schemas.microsoft.com/office/drawing/2014/main" id="{B667D52F-A2E1-90B0-5835-CDE9B944F741}"/>
                    </a:ext>
                  </a:extLst>
                </p:cNvPr>
                <p:cNvSpPr/>
                <p:nvPr/>
              </p:nvSpPr>
              <p:spPr>
                <a:xfrm>
                  <a:off x="4499100" y="3714491"/>
                  <a:ext cx="33591" cy="33591"/>
                </a:xfrm>
                <a:custGeom>
                  <a:avLst/>
                  <a:gdLst>
                    <a:gd name="connsiteX0" fmla="*/ 33591 w 33591"/>
                    <a:gd name="connsiteY0" fmla="*/ 16796 h 33591"/>
                    <a:gd name="connsiteX1" fmla="*/ 16796 w 33591"/>
                    <a:gd name="connsiteY1" fmla="*/ 33591 h 33591"/>
                    <a:gd name="connsiteX2" fmla="*/ 0 w 33591"/>
                    <a:gd name="connsiteY2" fmla="*/ 16796 h 33591"/>
                    <a:gd name="connsiteX3" fmla="*/ 16796 w 33591"/>
                    <a:gd name="connsiteY3" fmla="*/ 0 h 33591"/>
                    <a:gd name="connsiteX4" fmla="*/ 16857 w 33591"/>
                    <a:gd name="connsiteY4" fmla="*/ 0 h 33591"/>
                    <a:gd name="connsiteX5" fmla="*/ 33591 w 33591"/>
                    <a:gd name="connsiteY5" fmla="*/ 16734 h 33591"/>
                    <a:gd name="connsiteX6" fmla="*/ 33591 w 33591"/>
                    <a:gd name="connsiteY6" fmla="*/ 16796 h 335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33591" h="33591">
                      <a:moveTo>
                        <a:pt x="33591" y="16796"/>
                      </a:moveTo>
                      <a:cubicBezTo>
                        <a:pt x="33591" y="26070"/>
                        <a:pt x="26070" y="33591"/>
                        <a:pt x="16796" y="33591"/>
                      </a:cubicBezTo>
                      <a:cubicBezTo>
                        <a:pt x="7521" y="33591"/>
                        <a:pt x="0" y="26070"/>
                        <a:pt x="0" y="16796"/>
                      </a:cubicBezTo>
                      <a:cubicBezTo>
                        <a:pt x="0" y="7521"/>
                        <a:pt x="7521" y="0"/>
                        <a:pt x="16796" y="0"/>
                      </a:cubicBezTo>
                      <a:cubicBezTo>
                        <a:pt x="16814" y="0"/>
                        <a:pt x="16839" y="0"/>
                        <a:pt x="16857" y="0"/>
                      </a:cubicBezTo>
                      <a:cubicBezTo>
                        <a:pt x="26101" y="0"/>
                        <a:pt x="33591" y="7491"/>
                        <a:pt x="33591" y="16734"/>
                      </a:cubicBezTo>
                      <a:cubicBezTo>
                        <a:pt x="33591" y="16753"/>
                        <a:pt x="33591" y="16777"/>
                        <a:pt x="33591" y="16796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61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48" name="任意多边形: 形状 147">
                  <a:extLst>
                    <a:ext uri="{FF2B5EF4-FFF2-40B4-BE49-F238E27FC236}">
                      <a16:creationId xmlns:a16="http://schemas.microsoft.com/office/drawing/2014/main" id="{673632F1-42C8-C137-F356-DE185BA66750}"/>
                    </a:ext>
                  </a:extLst>
                </p:cNvPr>
                <p:cNvSpPr/>
                <p:nvPr/>
              </p:nvSpPr>
              <p:spPr>
                <a:xfrm>
                  <a:off x="4553900" y="3714491"/>
                  <a:ext cx="33591" cy="33591"/>
                </a:xfrm>
                <a:custGeom>
                  <a:avLst/>
                  <a:gdLst>
                    <a:gd name="connsiteX0" fmla="*/ 33591 w 33591"/>
                    <a:gd name="connsiteY0" fmla="*/ 16796 h 33591"/>
                    <a:gd name="connsiteX1" fmla="*/ 16796 w 33591"/>
                    <a:gd name="connsiteY1" fmla="*/ 33591 h 33591"/>
                    <a:gd name="connsiteX2" fmla="*/ 0 w 33591"/>
                    <a:gd name="connsiteY2" fmla="*/ 16796 h 33591"/>
                    <a:gd name="connsiteX3" fmla="*/ 16796 w 33591"/>
                    <a:gd name="connsiteY3" fmla="*/ 0 h 33591"/>
                    <a:gd name="connsiteX4" fmla="*/ 33591 w 33591"/>
                    <a:gd name="connsiteY4" fmla="*/ 16796 h 335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591" h="33591">
                      <a:moveTo>
                        <a:pt x="33591" y="16796"/>
                      </a:moveTo>
                      <a:cubicBezTo>
                        <a:pt x="33591" y="26070"/>
                        <a:pt x="26070" y="33591"/>
                        <a:pt x="16796" y="33591"/>
                      </a:cubicBezTo>
                      <a:cubicBezTo>
                        <a:pt x="7521" y="33591"/>
                        <a:pt x="0" y="26070"/>
                        <a:pt x="0" y="16796"/>
                      </a:cubicBezTo>
                      <a:cubicBezTo>
                        <a:pt x="0" y="7521"/>
                        <a:pt x="7521" y="0"/>
                        <a:pt x="16796" y="0"/>
                      </a:cubicBezTo>
                      <a:cubicBezTo>
                        <a:pt x="26070" y="0"/>
                        <a:pt x="33591" y="7521"/>
                        <a:pt x="33591" y="16796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61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49" name="任意多边形: 形状 148">
                  <a:extLst>
                    <a:ext uri="{FF2B5EF4-FFF2-40B4-BE49-F238E27FC236}">
                      <a16:creationId xmlns:a16="http://schemas.microsoft.com/office/drawing/2014/main" id="{B7FB8141-39D1-E553-6F4A-2E228682AA5A}"/>
                    </a:ext>
                  </a:extLst>
                </p:cNvPr>
                <p:cNvSpPr/>
                <p:nvPr/>
              </p:nvSpPr>
              <p:spPr>
                <a:xfrm>
                  <a:off x="4608639" y="3714491"/>
                  <a:ext cx="33591" cy="33591"/>
                </a:xfrm>
                <a:custGeom>
                  <a:avLst/>
                  <a:gdLst>
                    <a:gd name="connsiteX0" fmla="*/ 33591 w 33591"/>
                    <a:gd name="connsiteY0" fmla="*/ 16796 h 33591"/>
                    <a:gd name="connsiteX1" fmla="*/ 16796 w 33591"/>
                    <a:gd name="connsiteY1" fmla="*/ 33591 h 33591"/>
                    <a:gd name="connsiteX2" fmla="*/ 0 w 33591"/>
                    <a:gd name="connsiteY2" fmla="*/ 16796 h 33591"/>
                    <a:gd name="connsiteX3" fmla="*/ 16796 w 33591"/>
                    <a:gd name="connsiteY3" fmla="*/ 0 h 33591"/>
                    <a:gd name="connsiteX4" fmla="*/ 33591 w 33591"/>
                    <a:gd name="connsiteY4" fmla="*/ 16796 h 335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591" h="33591">
                      <a:moveTo>
                        <a:pt x="33591" y="16796"/>
                      </a:moveTo>
                      <a:cubicBezTo>
                        <a:pt x="33591" y="26070"/>
                        <a:pt x="26070" y="33591"/>
                        <a:pt x="16796" y="33591"/>
                      </a:cubicBezTo>
                      <a:cubicBezTo>
                        <a:pt x="7521" y="33591"/>
                        <a:pt x="0" y="26070"/>
                        <a:pt x="0" y="16796"/>
                      </a:cubicBezTo>
                      <a:cubicBezTo>
                        <a:pt x="0" y="7521"/>
                        <a:pt x="7521" y="0"/>
                        <a:pt x="16796" y="0"/>
                      </a:cubicBezTo>
                      <a:cubicBezTo>
                        <a:pt x="26070" y="0"/>
                        <a:pt x="33591" y="7521"/>
                        <a:pt x="33591" y="16796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61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50" name="任意多边形: 形状 149">
                  <a:extLst>
                    <a:ext uri="{FF2B5EF4-FFF2-40B4-BE49-F238E27FC236}">
                      <a16:creationId xmlns:a16="http://schemas.microsoft.com/office/drawing/2014/main" id="{D83963ED-4F7B-C3DB-84ED-C647B4467670}"/>
                    </a:ext>
                  </a:extLst>
                </p:cNvPr>
                <p:cNvSpPr/>
                <p:nvPr/>
              </p:nvSpPr>
              <p:spPr>
                <a:xfrm>
                  <a:off x="3432277" y="4097927"/>
                  <a:ext cx="193445" cy="95336"/>
                </a:xfrm>
                <a:custGeom>
                  <a:avLst/>
                  <a:gdLst>
                    <a:gd name="connsiteX0" fmla="*/ 50 w 193445"/>
                    <a:gd name="connsiteY0" fmla="*/ 75258 h 95336"/>
                    <a:gd name="connsiteX1" fmla="*/ 193446 w 193445"/>
                    <a:gd name="connsiteY1" fmla="*/ 20458 h 95336"/>
                    <a:gd name="connsiteX2" fmla="*/ 138277 w 193445"/>
                    <a:gd name="connsiteY2" fmla="*/ 75258 h 95336"/>
                    <a:gd name="connsiteX3" fmla="*/ 50 w 193445"/>
                    <a:gd name="connsiteY3" fmla="*/ 75258 h 953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93445" h="95336">
                      <a:moveTo>
                        <a:pt x="50" y="75258"/>
                      </a:moveTo>
                      <a:cubicBezTo>
                        <a:pt x="-3322" y="37008"/>
                        <a:pt x="165555" y="-35508"/>
                        <a:pt x="193446" y="20458"/>
                      </a:cubicBezTo>
                      <a:lnTo>
                        <a:pt x="138277" y="75258"/>
                      </a:lnTo>
                      <a:cubicBezTo>
                        <a:pt x="138277" y="75258"/>
                        <a:pt x="24324" y="120435"/>
                        <a:pt x="50" y="75258"/>
                      </a:cubicBezTo>
                      <a:close/>
                    </a:path>
                  </a:pathLst>
                </a:custGeom>
                <a:solidFill>
                  <a:srgbClr val="93BEE5"/>
                </a:solidFill>
                <a:ln w="61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89" name="图形 16">
                <a:extLst>
                  <a:ext uri="{FF2B5EF4-FFF2-40B4-BE49-F238E27FC236}">
                    <a16:creationId xmlns:a16="http://schemas.microsoft.com/office/drawing/2014/main" id="{AC4E5696-EAD8-ADAC-71EA-55CB12CD61C7}"/>
                  </a:ext>
                </a:extLst>
              </p:cNvPr>
              <p:cNvGrpSpPr/>
              <p:nvPr/>
            </p:nvGrpSpPr>
            <p:grpSpPr>
              <a:xfrm>
                <a:off x="3305472" y="3807824"/>
                <a:ext cx="318830" cy="403464"/>
                <a:chOff x="3305472" y="3807824"/>
                <a:chExt cx="318830" cy="403464"/>
              </a:xfrm>
            </p:grpSpPr>
            <p:sp>
              <p:nvSpPr>
                <p:cNvPr id="136" name="任意多边形: 形状 135">
                  <a:extLst>
                    <a:ext uri="{FF2B5EF4-FFF2-40B4-BE49-F238E27FC236}">
                      <a16:creationId xmlns:a16="http://schemas.microsoft.com/office/drawing/2014/main" id="{B4C18A87-B49A-72E7-E79D-A4384617E55A}"/>
                    </a:ext>
                  </a:extLst>
                </p:cNvPr>
                <p:cNvSpPr/>
                <p:nvPr/>
              </p:nvSpPr>
              <p:spPr>
                <a:xfrm>
                  <a:off x="3305472" y="3807824"/>
                  <a:ext cx="318830" cy="403464"/>
                </a:xfrm>
                <a:custGeom>
                  <a:avLst/>
                  <a:gdLst>
                    <a:gd name="connsiteX0" fmla="*/ 209485 w 318830"/>
                    <a:gd name="connsiteY0" fmla="*/ 91787 h 403464"/>
                    <a:gd name="connsiteX1" fmla="*/ 199555 w 318830"/>
                    <a:gd name="connsiteY1" fmla="*/ 269 h 403464"/>
                    <a:gd name="connsiteX2" fmla="*/ 262324 w 318830"/>
                    <a:gd name="connsiteY2" fmla="*/ 91787 h 403464"/>
                    <a:gd name="connsiteX3" fmla="*/ 300206 w 318830"/>
                    <a:gd name="connsiteY3" fmla="*/ 196485 h 403464"/>
                    <a:gd name="connsiteX4" fmla="*/ 318596 w 318830"/>
                    <a:gd name="connsiteY4" fmla="*/ 326989 h 403464"/>
                    <a:gd name="connsiteX5" fmla="*/ 188827 w 318830"/>
                    <a:gd name="connsiteY5" fmla="*/ 368671 h 403464"/>
                    <a:gd name="connsiteX6" fmla="*/ 182698 w 318830"/>
                    <a:gd name="connsiteY6" fmla="*/ 287145 h 403464"/>
                    <a:gd name="connsiteX7" fmla="*/ 105830 w 318830"/>
                    <a:gd name="connsiteY7" fmla="*/ 243133 h 403464"/>
                    <a:gd name="connsiteX8" fmla="*/ 99026 w 318830"/>
                    <a:gd name="connsiteY8" fmla="*/ 124214 h 403464"/>
                    <a:gd name="connsiteX9" fmla="*/ 90 w 318830"/>
                    <a:gd name="connsiteY9" fmla="*/ 80202 h 403464"/>
                    <a:gd name="connsiteX10" fmla="*/ 204213 w 318830"/>
                    <a:gd name="connsiteY10" fmla="*/ 107786 h 4034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318830" h="403464">
                      <a:moveTo>
                        <a:pt x="209485" y="91787"/>
                      </a:moveTo>
                      <a:cubicBezTo>
                        <a:pt x="184966" y="15532"/>
                        <a:pt x="183127" y="5970"/>
                        <a:pt x="199555" y="269"/>
                      </a:cubicBezTo>
                      <a:cubicBezTo>
                        <a:pt x="215983" y="-5431"/>
                        <a:pt x="257604" y="81183"/>
                        <a:pt x="262324" y="91787"/>
                      </a:cubicBezTo>
                      <a:cubicBezTo>
                        <a:pt x="278813" y="125164"/>
                        <a:pt x="291520" y="160282"/>
                        <a:pt x="300206" y="196485"/>
                      </a:cubicBezTo>
                      <a:cubicBezTo>
                        <a:pt x="307501" y="230321"/>
                        <a:pt x="317063" y="308231"/>
                        <a:pt x="318596" y="326989"/>
                      </a:cubicBezTo>
                      <a:cubicBezTo>
                        <a:pt x="325093" y="406186"/>
                        <a:pt x="194528" y="430276"/>
                        <a:pt x="188827" y="368671"/>
                      </a:cubicBezTo>
                      <a:cubicBezTo>
                        <a:pt x="183127" y="307067"/>
                        <a:pt x="182698" y="287145"/>
                        <a:pt x="182698" y="287145"/>
                      </a:cubicBezTo>
                      <a:cubicBezTo>
                        <a:pt x="182698" y="287145"/>
                        <a:pt x="115270" y="293275"/>
                        <a:pt x="105830" y="243133"/>
                      </a:cubicBezTo>
                      <a:cubicBezTo>
                        <a:pt x="96390" y="192991"/>
                        <a:pt x="99026" y="124214"/>
                        <a:pt x="99026" y="124214"/>
                      </a:cubicBezTo>
                      <a:cubicBezTo>
                        <a:pt x="99026" y="124214"/>
                        <a:pt x="-3465" y="107235"/>
                        <a:pt x="90" y="80202"/>
                      </a:cubicBezTo>
                      <a:cubicBezTo>
                        <a:pt x="3646" y="53170"/>
                        <a:pt x="204213" y="107786"/>
                        <a:pt x="204213" y="107786"/>
                      </a:cubicBezTo>
                      <a:close/>
                    </a:path>
                  </a:pathLst>
                </a:custGeom>
                <a:solidFill>
                  <a:srgbClr val="B25E47"/>
                </a:solidFill>
                <a:ln w="61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7" name="任意多边形: 形状 136">
                  <a:extLst>
                    <a:ext uri="{FF2B5EF4-FFF2-40B4-BE49-F238E27FC236}">
                      <a16:creationId xmlns:a16="http://schemas.microsoft.com/office/drawing/2014/main" id="{3CBE556A-2D8A-C5CD-CADC-89B255A2B65B}"/>
                    </a:ext>
                  </a:extLst>
                </p:cNvPr>
                <p:cNvSpPr/>
                <p:nvPr/>
              </p:nvSpPr>
              <p:spPr>
                <a:xfrm>
                  <a:off x="3305472" y="3808008"/>
                  <a:ext cx="262324" cy="124030"/>
                </a:xfrm>
                <a:custGeom>
                  <a:avLst/>
                  <a:gdLst>
                    <a:gd name="connsiteX0" fmla="*/ 99026 w 262324"/>
                    <a:gd name="connsiteY0" fmla="*/ 124030 h 124030"/>
                    <a:gd name="connsiteX1" fmla="*/ 90 w 262324"/>
                    <a:gd name="connsiteY1" fmla="*/ 80018 h 124030"/>
                    <a:gd name="connsiteX2" fmla="*/ 204213 w 262324"/>
                    <a:gd name="connsiteY2" fmla="*/ 107602 h 124030"/>
                    <a:gd name="connsiteX3" fmla="*/ 209485 w 262324"/>
                    <a:gd name="connsiteY3" fmla="*/ 91787 h 124030"/>
                    <a:gd name="connsiteX4" fmla="*/ 199555 w 262324"/>
                    <a:gd name="connsiteY4" fmla="*/ 269 h 124030"/>
                    <a:gd name="connsiteX5" fmla="*/ 262324 w 262324"/>
                    <a:gd name="connsiteY5" fmla="*/ 91787 h 12403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62324" h="124030">
                      <a:moveTo>
                        <a:pt x="99026" y="124030"/>
                      </a:moveTo>
                      <a:cubicBezTo>
                        <a:pt x="99026" y="124030"/>
                        <a:pt x="-3465" y="107051"/>
                        <a:pt x="90" y="80018"/>
                      </a:cubicBezTo>
                      <a:cubicBezTo>
                        <a:pt x="3646" y="52986"/>
                        <a:pt x="204213" y="107602"/>
                        <a:pt x="204213" y="107602"/>
                      </a:cubicBezTo>
                      <a:lnTo>
                        <a:pt x="209485" y="91787"/>
                      </a:lnTo>
                      <a:cubicBezTo>
                        <a:pt x="184966" y="15532"/>
                        <a:pt x="183127" y="5970"/>
                        <a:pt x="199555" y="269"/>
                      </a:cubicBezTo>
                      <a:cubicBezTo>
                        <a:pt x="215983" y="-5431"/>
                        <a:pt x="257604" y="81183"/>
                        <a:pt x="262324" y="91787"/>
                      </a:cubicBezTo>
                    </a:path>
                  </a:pathLst>
                </a:custGeom>
                <a:noFill/>
                <a:ln w="4590" cap="rnd">
                  <a:solidFill>
                    <a:srgbClr val="934735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8" name="任意多边形: 形状 137">
                  <a:extLst>
                    <a:ext uri="{FF2B5EF4-FFF2-40B4-BE49-F238E27FC236}">
                      <a16:creationId xmlns:a16="http://schemas.microsoft.com/office/drawing/2014/main" id="{D3748281-FC9D-48CF-723A-3281CA2A4C4E}"/>
                    </a:ext>
                  </a:extLst>
                </p:cNvPr>
                <p:cNvSpPr/>
                <p:nvPr/>
              </p:nvSpPr>
              <p:spPr>
                <a:xfrm>
                  <a:off x="3503978" y="3915426"/>
                  <a:ext cx="9752" cy="102429"/>
                </a:xfrm>
                <a:custGeom>
                  <a:avLst/>
                  <a:gdLst>
                    <a:gd name="connsiteX0" fmla="*/ 5707 w 9752"/>
                    <a:gd name="connsiteY0" fmla="*/ 0 h 102429"/>
                    <a:gd name="connsiteX1" fmla="*/ 9753 w 9752"/>
                    <a:gd name="connsiteY1" fmla="*/ 102429 h 1024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752" h="102429">
                      <a:moveTo>
                        <a:pt x="5707" y="0"/>
                      </a:moveTo>
                      <a:cubicBezTo>
                        <a:pt x="-3095" y="33794"/>
                        <a:pt x="-1692" y="69439"/>
                        <a:pt x="9753" y="102429"/>
                      </a:cubicBezTo>
                    </a:path>
                  </a:pathLst>
                </a:custGeom>
                <a:noFill/>
                <a:ln w="4590" cap="rnd">
                  <a:solidFill>
                    <a:srgbClr val="934735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9" name="任意多边形: 形状 138">
                  <a:extLst>
                    <a:ext uri="{FF2B5EF4-FFF2-40B4-BE49-F238E27FC236}">
                      <a16:creationId xmlns:a16="http://schemas.microsoft.com/office/drawing/2014/main" id="{2677E3C1-C09F-C608-C395-DC5251036D59}"/>
                    </a:ext>
                  </a:extLst>
                </p:cNvPr>
                <p:cNvSpPr/>
                <p:nvPr/>
              </p:nvSpPr>
              <p:spPr>
                <a:xfrm>
                  <a:off x="3458295" y="3821515"/>
                  <a:ext cx="37581" cy="41128"/>
                </a:xfrm>
                <a:custGeom>
                  <a:avLst/>
                  <a:gdLst>
                    <a:gd name="connsiteX0" fmla="*/ 3394 w 37581"/>
                    <a:gd name="connsiteY0" fmla="*/ 35433 h 41128"/>
                    <a:gd name="connsiteX1" fmla="*/ 36924 w 37581"/>
                    <a:gd name="connsiteY1" fmla="*/ 22621 h 41128"/>
                    <a:gd name="connsiteX2" fmla="*/ 11792 w 37581"/>
                    <a:gd name="connsiteY2" fmla="*/ 370 h 41128"/>
                    <a:gd name="connsiteX3" fmla="*/ 3394 w 37581"/>
                    <a:gd name="connsiteY3" fmla="*/ 35433 h 411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7581" h="41128">
                      <a:moveTo>
                        <a:pt x="3394" y="35433"/>
                      </a:moveTo>
                      <a:cubicBezTo>
                        <a:pt x="19454" y="43769"/>
                        <a:pt x="32143" y="45547"/>
                        <a:pt x="36924" y="22621"/>
                      </a:cubicBezTo>
                      <a:cubicBezTo>
                        <a:pt x="41706" y="-304"/>
                        <a:pt x="19086" y="-856"/>
                        <a:pt x="11792" y="370"/>
                      </a:cubicBezTo>
                      <a:cubicBezTo>
                        <a:pt x="574" y="2209"/>
                        <a:pt x="-3533" y="31816"/>
                        <a:pt x="3394" y="35433"/>
                      </a:cubicBezTo>
                      <a:close/>
                    </a:path>
                  </a:pathLst>
                </a:custGeom>
                <a:solidFill>
                  <a:srgbClr val="683F1D"/>
                </a:solidFill>
                <a:ln w="61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40" name="任意多边形: 形状 139">
                  <a:extLst>
                    <a:ext uri="{FF2B5EF4-FFF2-40B4-BE49-F238E27FC236}">
                      <a16:creationId xmlns:a16="http://schemas.microsoft.com/office/drawing/2014/main" id="{E4ACC7E1-E57B-B74B-0293-42349C327FE2}"/>
                    </a:ext>
                  </a:extLst>
                </p:cNvPr>
                <p:cNvSpPr/>
                <p:nvPr/>
              </p:nvSpPr>
              <p:spPr>
                <a:xfrm>
                  <a:off x="3458563" y="3851063"/>
                  <a:ext cx="25561" cy="30826"/>
                </a:xfrm>
                <a:custGeom>
                  <a:avLst/>
                  <a:gdLst>
                    <a:gd name="connsiteX0" fmla="*/ 6130 w 25561"/>
                    <a:gd name="connsiteY0" fmla="*/ 0 h 30826"/>
                    <a:gd name="connsiteX1" fmla="*/ 0 w 25561"/>
                    <a:gd name="connsiteY1" fmla="*/ 27155 h 30826"/>
                    <a:gd name="connsiteX2" fmla="*/ 20474 w 25561"/>
                    <a:gd name="connsiteY2" fmla="*/ 28504 h 30826"/>
                    <a:gd name="connsiteX3" fmla="*/ 25561 w 25561"/>
                    <a:gd name="connsiteY3" fmla="*/ 0 h 308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5561" h="30826">
                      <a:moveTo>
                        <a:pt x="6130" y="0"/>
                      </a:moveTo>
                      <a:cubicBezTo>
                        <a:pt x="3610" y="8937"/>
                        <a:pt x="1563" y="18003"/>
                        <a:pt x="0" y="27155"/>
                      </a:cubicBezTo>
                      <a:cubicBezTo>
                        <a:pt x="2636" y="28504"/>
                        <a:pt x="18389" y="33837"/>
                        <a:pt x="20474" y="28504"/>
                      </a:cubicBezTo>
                      <a:cubicBezTo>
                        <a:pt x="22883" y="19143"/>
                        <a:pt x="24581" y="9618"/>
                        <a:pt x="25561" y="0"/>
                      </a:cubicBezTo>
                      <a:close/>
                    </a:path>
                  </a:pathLst>
                </a:custGeom>
                <a:solidFill>
                  <a:srgbClr val="683F1D"/>
                </a:solidFill>
                <a:ln w="61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41" name="任意多边形: 形状 140">
                  <a:extLst>
                    <a:ext uri="{FF2B5EF4-FFF2-40B4-BE49-F238E27FC236}">
                      <a16:creationId xmlns:a16="http://schemas.microsoft.com/office/drawing/2014/main" id="{A78FF85C-C449-D32A-9F5F-0AF33A86297A}"/>
                    </a:ext>
                  </a:extLst>
                </p:cNvPr>
                <p:cNvSpPr/>
                <p:nvPr/>
              </p:nvSpPr>
              <p:spPr>
                <a:xfrm>
                  <a:off x="3396576" y="3870996"/>
                  <a:ext cx="85351" cy="304194"/>
                </a:xfrm>
                <a:custGeom>
                  <a:avLst/>
                  <a:gdLst>
                    <a:gd name="connsiteX0" fmla="*/ 53772 w 85351"/>
                    <a:gd name="connsiteY0" fmla="*/ 14823 h 304194"/>
                    <a:gd name="connsiteX1" fmla="*/ 504 w 85351"/>
                    <a:gd name="connsiteY1" fmla="*/ 265103 h 304194"/>
                    <a:gd name="connsiteX2" fmla="*/ 3631 w 85351"/>
                    <a:gd name="connsiteY2" fmla="*/ 304151 h 304194"/>
                    <a:gd name="connsiteX3" fmla="*/ 26924 w 85351"/>
                    <a:gd name="connsiteY3" fmla="*/ 271785 h 304194"/>
                    <a:gd name="connsiteX4" fmla="*/ 84238 w 85351"/>
                    <a:gd name="connsiteY4" fmla="*/ 23956 h 304194"/>
                    <a:gd name="connsiteX5" fmla="*/ 53772 w 85351"/>
                    <a:gd name="connsiteY5" fmla="*/ 14823 h 3041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85351" h="304194">
                      <a:moveTo>
                        <a:pt x="53772" y="14823"/>
                      </a:moveTo>
                      <a:cubicBezTo>
                        <a:pt x="45375" y="52399"/>
                        <a:pt x="1975" y="258361"/>
                        <a:pt x="504" y="265103"/>
                      </a:cubicBezTo>
                      <a:cubicBezTo>
                        <a:pt x="-967" y="271846"/>
                        <a:pt x="995" y="302986"/>
                        <a:pt x="3631" y="304151"/>
                      </a:cubicBezTo>
                      <a:cubicBezTo>
                        <a:pt x="6266" y="305315"/>
                        <a:pt x="21407" y="283064"/>
                        <a:pt x="26924" y="271785"/>
                      </a:cubicBezTo>
                      <a:cubicBezTo>
                        <a:pt x="32441" y="260506"/>
                        <a:pt x="81234" y="34500"/>
                        <a:pt x="84238" y="23956"/>
                      </a:cubicBezTo>
                      <a:cubicBezTo>
                        <a:pt x="91716" y="-1728"/>
                        <a:pt x="59289" y="-9758"/>
                        <a:pt x="53772" y="14823"/>
                      </a:cubicBezTo>
                      <a:close/>
                    </a:path>
                  </a:pathLst>
                </a:custGeom>
                <a:solidFill>
                  <a:srgbClr val="683F1D"/>
                </a:solidFill>
                <a:ln w="61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42" name="任意多边形: 形状 141">
                  <a:extLst>
                    <a:ext uri="{FF2B5EF4-FFF2-40B4-BE49-F238E27FC236}">
                      <a16:creationId xmlns:a16="http://schemas.microsoft.com/office/drawing/2014/main" id="{EFB9C1AA-6BD3-504C-6800-4476EE4332F0}"/>
                    </a:ext>
                  </a:extLst>
                </p:cNvPr>
                <p:cNvSpPr/>
                <p:nvPr/>
              </p:nvSpPr>
              <p:spPr>
                <a:xfrm>
                  <a:off x="3391961" y="4002013"/>
                  <a:ext cx="68458" cy="46748"/>
                </a:xfrm>
                <a:custGeom>
                  <a:avLst/>
                  <a:gdLst>
                    <a:gd name="connsiteX0" fmla="*/ 20199 w 68458"/>
                    <a:gd name="connsiteY0" fmla="*/ 702 h 46748"/>
                    <a:gd name="connsiteX1" fmla="*/ 8736 w 68458"/>
                    <a:gd name="connsiteY1" fmla="*/ 38890 h 46748"/>
                    <a:gd name="connsiteX2" fmla="*/ 68379 w 68458"/>
                    <a:gd name="connsiteY2" fmla="*/ 28531 h 46748"/>
                    <a:gd name="connsiteX3" fmla="*/ 20199 w 68458"/>
                    <a:gd name="connsiteY3" fmla="*/ 702 h 467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8458" h="46748">
                      <a:moveTo>
                        <a:pt x="20199" y="702"/>
                      </a:moveTo>
                      <a:cubicBezTo>
                        <a:pt x="-827" y="5544"/>
                        <a:pt x="-6772" y="25589"/>
                        <a:pt x="8736" y="38890"/>
                      </a:cubicBezTo>
                      <a:cubicBezTo>
                        <a:pt x="25409" y="53234"/>
                        <a:pt x="66479" y="46859"/>
                        <a:pt x="68379" y="28531"/>
                      </a:cubicBezTo>
                      <a:cubicBezTo>
                        <a:pt x="70279" y="10203"/>
                        <a:pt x="37730" y="-3283"/>
                        <a:pt x="20199" y="702"/>
                      </a:cubicBezTo>
                      <a:close/>
                    </a:path>
                  </a:pathLst>
                </a:custGeom>
                <a:solidFill>
                  <a:srgbClr val="B25E47"/>
                </a:solidFill>
                <a:ln w="4590" cap="rnd">
                  <a:solidFill>
                    <a:srgbClr val="934735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43" name="任意多边形: 形状 142">
                  <a:extLst>
                    <a:ext uri="{FF2B5EF4-FFF2-40B4-BE49-F238E27FC236}">
                      <a16:creationId xmlns:a16="http://schemas.microsoft.com/office/drawing/2014/main" id="{D2D79C1A-1C18-4480-DFCA-85CDCC6E3635}"/>
                    </a:ext>
                  </a:extLst>
                </p:cNvPr>
                <p:cNvSpPr/>
                <p:nvPr/>
              </p:nvSpPr>
              <p:spPr>
                <a:xfrm>
                  <a:off x="3389963" y="3969543"/>
                  <a:ext cx="78043" cy="49196"/>
                </a:xfrm>
                <a:custGeom>
                  <a:avLst/>
                  <a:gdLst>
                    <a:gd name="connsiteX0" fmla="*/ 20297 w 78043"/>
                    <a:gd name="connsiteY0" fmla="*/ 316 h 49196"/>
                    <a:gd name="connsiteX1" fmla="*/ 8834 w 78043"/>
                    <a:gd name="connsiteY1" fmla="*/ 35256 h 49196"/>
                    <a:gd name="connsiteX2" fmla="*/ 77917 w 78043"/>
                    <a:gd name="connsiteY2" fmla="*/ 35869 h 49196"/>
                    <a:gd name="connsiteX3" fmla="*/ 20297 w 78043"/>
                    <a:gd name="connsiteY3" fmla="*/ 316 h 491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8043" h="49196">
                      <a:moveTo>
                        <a:pt x="20297" y="316"/>
                      </a:moveTo>
                      <a:cubicBezTo>
                        <a:pt x="-1280" y="-2871"/>
                        <a:pt x="-6552" y="18706"/>
                        <a:pt x="8834" y="35256"/>
                      </a:cubicBezTo>
                      <a:cubicBezTo>
                        <a:pt x="24220" y="51807"/>
                        <a:pt x="75036" y="55546"/>
                        <a:pt x="77917" y="35869"/>
                      </a:cubicBezTo>
                      <a:cubicBezTo>
                        <a:pt x="80798" y="16192"/>
                        <a:pt x="33537" y="2278"/>
                        <a:pt x="20297" y="316"/>
                      </a:cubicBezTo>
                      <a:close/>
                    </a:path>
                  </a:pathLst>
                </a:custGeom>
                <a:solidFill>
                  <a:srgbClr val="B25E47"/>
                </a:solidFill>
                <a:ln w="4590" cap="rnd">
                  <a:solidFill>
                    <a:srgbClr val="934735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44" name="任意多边形: 形状 143">
                  <a:extLst>
                    <a:ext uri="{FF2B5EF4-FFF2-40B4-BE49-F238E27FC236}">
                      <a16:creationId xmlns:a16="http://schemas.microsoft.com/office/drawing/2014/main" id="{5EE56C52-CE4F-1F9B-A2EB-34443F480FEE}"/>
                    </a:ext>
                  </a:extLst>
                </p:cNvPr>
                <p:cNvSpPr/>
                <p:nvPr/>
              </p:nvSpPr>
              <p:spPr>
                <a:xfrm>
                  <a:off x="3379207" y="3932378"/>
                  <a:ext cx="95425" cy="59064"/>
                </a:xfrm>
                <a:custGeom>
                  <a:avLst/>
                  <a:gdLst>
                    <a:gd name="connsiteX0" fmla="*/ 11928 w 95425"/>
                    <a:gd name="connsiteY0" fmla="*/ 641 h 59064"/>
                    <a:gd name="connsiteX1" fmla="*/ 95355 w 95425"/>
                    <a:gd name="connsiteY1" fmla="*/ 46370 h 59064"/>
                    <a:gd name="connsiteX2" fmla="*/ 25597 w 95425"/>
                    <a:gd name="connsiteY2" fmla="*/ 47596 h 59064"/>
                    <a:gd name="connsiteX3" fmla="*/ 11928 w 95425"/>
                    <a:gd name="connsiteY3" fmla="*/ 641 h 590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5425" h="59064">
                      <a:moveTo>
                        <a:pt x="11928" y="641"/>
                      </a:moveTo>
                      <a:cubicBezTo>
                        <a:pt x="39022" y="-5489"/>
                        <a:pt x="97745" y="34049"/>
                        <a:pt x="95355" y="46370"/>
                      </a:cubicBezTo>
                      <a:cubicBezTo>
                        <a:pt x="92474" y="61878"/>
                        <a:pt x="64706" y="64207"/>
                        <a:pt x="25597" y="47596"/>
                      </a:cubicBezTo>
                      <a:cubicBezTo>
                        <a:pt x="-11120" y="32026"/>
                        <a:pt x="-1313" y="3767"/>
                        <a:pt x="11928" y="641"/>
                      </a:cubicBezTo>
                      <a:close/>
                    </a:path>
                  </a:pathLst>
                </a:custGeom>
                <a:solidFill>
                  <a:srgbClr val="B25E47"/>
                </a:solidFill>
                <a:ln w="4590" cap="rnd">
                  <a:solidFill>
                    <a:srgbClr val="934735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90" name="图形 16">
                <a:extLst>
                  <a:ext uri="{FF2B5EF4-FFF2-40B4-BE49-F238E27FC236}">
                    <a16:creationId xmlns:a16="http://schemas.microsoft.com/office/drawing/2014/main" id="{F36FED56-728E-1944-8C10-B9BE3C7BF659}"/>
                  </a:ext>
                </a:extLst>
              </p:cNvPr>
              <p:cNvGrpSpPr/>
              <p:nvPr/>
            </p:nvGrpSpPr>
            <p:grpSpPr>
              <a:xfrm>
                <a:off x="3432327" y="3831827"/>
                <a:ext cx="1322263" cy="966112"/>
                <a:chOff x="3432327" y="3831827"/>
                <a:chExt cx="1322263" cy="966112"/>
              </a:xfrm>
            </p:grpSpPr>
            <p:sp>
              <p:nvSpPr>
                <p:cNvPr id="124" name="任意多边形: 形状 123">
                  <a:extLst>
                    <a:ext uri="{FF2B5EF4-FFF2-40B4-BE49-F238E27FC236}">
                      <a16:creationId xmlns:a16="http://schemas.microsoft.com/office/drawing/2014/main" id="{EBE5CDCE-AFE7-1BB9-8B9E-1621D14A0D98}"/>
                    </a:ext>
                  </a:extLst>
                </p:cNvPr>
                <p:cNvSpPr/>
                <p:nvPr/>
              </p:nvSpPr>
              <p:spPr>
                <a:xfrm>
                  <a:off x="3528867" y="4042091"/>
                  <a:ext cx="1166509" cy="752498"/>
                </a:xfrm>
                <a:custGeom>
                  <a:avLst/>
                  <a:gdLst>
                    <a:gd name="connsiteX0" fmla="*/ 1166510 w 1166509"/>
                    <a:gd name="connsiteY0" fmla="*/ 189634 h 752498"/>
                    <a:gd name="connsiteX1" fmla="*/ 991197 w 1166509"/>
                    <a:gd name="connsiteY1" fmla="*/ 348519 h 752498"/>
                    <a:gd name="connsiteX2" fmla="*/ 989542 w 1166509"/>
                    <a:gd name="connsiteY2" fmla="*/ 356488 h 752498"/>
                    <a:gd name="connsiteX3" fmla="*/ 984699 w 1166509"/>
                    <a:gd name="connsiteY3" fmla="*/ 397006 h 752498"/>
                    <a:gd name="connsiteX4" fmla="*/ 985067 w 1166509"/>
                    <a:gd name="connsiteY4" fmla="*/ 746406 h 752498"/>
                    <a:gd name="connsiteX5" fmla="*/ 842548 w 1166509"/>
                    <a:gd name="connsiteY5" fmla="*/ 742482 h 752498"/>
                    <a:gd name="connsiteX6" fmla="*/ 743245 w 1166509"/>
                    <a:gd name="connsiteY6" fmla="*/ 737763 h 752498"/>
                    <a:gd name="connsiteX7" fmla="*/ 353266 w 1166509"/>
                    <a:gd name="connsiteY7" fmla="*/ 717166 h 752498"/>
                    <a:gd name="connsiteX8" fmla="*/ 340394 w 1166509"/>
                    <a:gd name="connsiteY8" fmla="*/ 573974 h 752498"/>
                    <a:gd name="connsiteX9" fmla="*/ 222517 w 1166509"/>
                    <a:gd name="connsiteY9" fmla="*/ 707175 h 752498"/>
                    <a:gd name="connsiteX10" fmla="*/ 1169 w 1166509"/>
                    <a:gd name="connsiteY10" fmla="*/ 635394 h 752498"/>
                    <a:gd name="connsiteX11" fmla="*/ 101821 w 1166509"/>
                    <a:gd name="connsiteY11" fmla="*/ 429739 h 752498"/>
                    <a:gd name="connsiteX12" fmla="*/ 149756 w 1166509"/>
                    <a:gd name="connsiteY12" fmla="*/ 339263 h 752498"/>
                    <a:gd name="connsiteX13" fmla="*/ 213016 w 1166509"/>
                    <a:gd name="connsiteY13" fmla="*/ 210108 h 752498"/>
                    <a:gd name="connsiteX14" fmla="*/ 239190 w 1166509"/>
                    <a:gd name="connsiteY14" fmla="*/ 160517 h 752498"/>
                    <a:gd name="connsiteX15" fmla="*/ 322985 w 1166509"/>
                    <a:gd name="connsiteY15" fmla="*/ 35898 h 752498"/>
                    <a:gd name="connsiteX16" fmla="*/ 580928 w 1166509"/>
                    <a:gd name="connsiteY16" fmla="*/ 21983 h 752498"/>
                    <a:gd name="connsiteX17" fmla="*/ 763351 w 1166509"/>
                    <a:gd name="connsiteY17" fmla="*/ 56372 h 752498"/>
                    <a:gd name="connsiteX18" fmla="*/ 1055621 w 1166509"/>
                    <a:gd name="connsiteY18" fmla="*/ 125087 h 752498"/>
                    <a:gd name="connsiteX19" fmla="*/ 1165958 w 1166509"/>
                    <a:gd name="connsiteY19" fmla="*/ 189511 h 7524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1166509" h="752498">
                      <a:moveTo>
                        <a:pt x="1166510" y="189634"/>
                      </a:moveTo>
                      <a:cubicBezTo>
                        <a:pt x="1082408" y="185527"/>
                        <a:pt x="1012774" y="261353"/>
                        <a:pt x="991197" y="348519"/>
                      </a:cubicBezTo>
                      <a:cubicBezTo>
                        <a:pt x="990584" y="350971"/>
                        <a:pt x="990032" y="353607"/>
                        <a:pt x="989542" y="356488"/>
                      </a:cubicBezTo>
                      <a:cubicBezTo>
                        <a:pt x="987243" y="369906"/>
                        <a:pt x="985631" y="383428"/>
                        <a:pt x="984699" y="397006"/>
                      </a:cubicBezTo>
                      <a:cubicBezTo>
                        <a:pt x="975750" y="512062"/>
                        <a:pt x="984209" y="740889"/>
                        <a:pt x="985067" y="746406"/>
                      </a:cubicBezTo>
                      <a:cubicBezTo>
                        <a:pt x="985373" y="748306"/>
                        <a:pt x="925546" y="746406"/>
                        <a:pt x="842548" y="742482"/>
                      </a:cubicBezTo>
                      <a:cubicBezTo>
                        <a:pt x="811899" y="741073"/>
                        <a:pt x="778308" y="739540"/>
                        <a:pt x="743245" y="737763"/>
                      </a:cubicBezTo>
                      <a:cubicBezTo>
                        <a:pt x="564990" y="728997"/>
                        <a:pt x="353266" y="717166"/>
                        <a:pt x="353266" y="717166"/>
                      </a:cubicBezTo>
                      <a:lnTo>
                        <a:pt x="340394" y="573974"/>
                      </a:lnTo>
                      <a:cubicBezTo>
                        <a:pt x="340394" y="573974"/>
                        <a:pt x="313729" y="619089"/>
                        <a:pt x="222517" y="707175"/>
                      </a:cubicBezTo>
                      <a:cubicBezTo>
                        <a:pt x="131306" y="795260"/>
                        <a:pt x="-14523" y="746160"/>
                        <a:pt x="1169" y="635394"/>
                      </a:cubicBezTo>
                      <a:cubicBezTo>
                        <a:pt x="10977" y="565821"/>
                        <a:pt x="52047" y="514943"/>
                        <a:pt x="101821" y="429739"/>
                      </a:cubicBezTo>
                      <a:cubicBezTo>
                        <a:pt x="117207" y="403381"/>
                        <a:pt x="133451" y="373774"/>
                        <a:pt x="149756" y="339263"/>
                      </a:cubicBezTo>
                      <a:cubicBezTo>
                        <a:pt x="171578" y="293412"/>
                        <a:pt x="192665" y="249645"/>
                        <a:pt x="213016" y="210108"/>
                      </a:cubicBezTo>
                      <a:cubicBezTo>
                        <a:pt x="221904" y="192699"/>
                        <a:pt x="230670" y="176087"/>
                        <a:pt x="239190" y="160517"/>
                      </a:cubicBezTo>
                      <a:cubicBezTo>
                        <a:pt x="271188" y="101487"/>
                        <a:pt x="299876" y="56801"/>
                        <a:pt x="322985" y="35898"/>
                      </a:cubicBezTo>
                      <a:cubicBezTo>
                        <a:pt x="392436" y="-26994"/>
                        <a:pt x="541268" y="9233"/>
                        <a:pt x="580928" y="21983"/>
                      </a:cubicBezTo>
                      <a:cubicBezTo>
                        <a:pt x="640013" y="41213"/>
                        <a:pt x="701324" y="52774"/>
                        <a:pt x="763351" y="56372"/>
                      </a:cubicBezTo>
                      <a:cubicBezTo>
                        <a:pt x="851314" y="62501"/>
                        <a:pt x="984883" y="100445"/>
                        <a:pt x="1055621" y="125087"/>
                      </a:cubicBezTo>
                      <a:cubicBezTo>
                        <a:pt x="1096421" y="138787"/>
                        <a:pt x="1133972" y="160713"/>
                        <a:pt x="1165958" y="189511"/>
                      </a:cubicBezTo>
                      <a:close/>
                    </a:path>
                  </a:pathLst>
                </a:custGeom>
                <a:solidFill>
                  <a:srgbClr val="A7CAF0"/>
                </a:solidFill>
                <a:ln w="61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25" name="任意多边形: 形状 124">
                  <a:extLst>
                    <a:ext uri="{FF2B5EF4-FFF2-40B4-BE49-F238E27FC236}">
                      <a16:creationId xmlns:a16="http://schemas.microsoft.com/office/drawing/2014/main" id="{8D2BE58D-99C0-E789-A1AD-BA5C37C72E28}"/>
                    </a:ext>
                  </a:extLst>
                </p:cNvPr>
                <p:cNvSpPr/>
                <p:nvPr/>
              </p:nvSpPr>
              <p:spPr>
                <a:xfrm>
                  <a:off x="3768057" y="4042336"/>
                  <a:ext cx="986533" cy="408565"/>
                </a:xfrm>
                <a:custGeom>
                  <a:avLst/>
                  <a:gdLst>
                    <a:gd name="connsiteX0" fmla="*/ 986533 w 986533"/>
                    <a:gd name="connsiteY0" fmla="*/ 319893 h 408565"/>
                    <a:gd name="connsiteX1" fmla="*/ 675322 w 986533"/>
                    <a:gd name="connsiteY1" fmla="*/ 313763 h 408565"/>
                    <a:gd name="connsiteX2" fmla="*/ 280685 w 986533"/>
                    <a:gd name="connsiteY2" fmla="*/ 278945 h 408565"/>
                    <a:gd name="connsiteX3" fmla="*/ 0 w 986533"/>
                    <a:gd name="connsiteY3" fmla="*/ 160517 h 408565"/>
                    <a:gd name="connsiteX4" fmla="*/ 83795 w 986533"/>
                    <a:gd name="connsiteY4" fmla="*/ 35898 h 408565"/>
                    <a:gd name="connsiteX5" fmla="*/ 341737 w 986533"/>
                    <a:gd name="connsiteY5" fmla="*/ 21983 h 408565"/>
                    <a:gd name="connsiteX6" fmla="*/ 524161 w 986533"/>
                    <a:gd name="connsiteY6" fmla="*/ 56126 h 408565"/>
                    <a:gd name="connsiteX7" fmla="*/ 816431 w 986533"/>
                    <a:gd name="connsiteY7" fmla="*/ 124842 h 408565"/>
                    <a:gd name="connsiteX8" fmla="*/ 926768 w 986533"/>
                    <a:gd name="connsiteY8" fmla="*/ 189266 h 408565"/>
                    <a:gd name="connsiteX9" fmla="*/ 926768 w 986533"/>
                    <a:gd name="connsiteY9" fmla="*/ 189266 h 408565"/>
                    <a:gd name="connsiteX10" fmla="*/ 986533 w 986533"/>
                    <a:gd name="connsiteY10" fmla="*/ 319893 h 4085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986533" h="408565">
                      <a:moveTo>
                        <a:pt x="986533" y="319893"/>
                      </a:moveTo>
                      <a:cubicBezTo>
                        <a:pt x="909543" y="242657"/>
                        <a:pt x="792647" y="208943"/>
                        <a:pt x="675322" y="313763"/>
                      </a:cubicBezTo>
                      <a:cubicBezTo>
                        <a:pt x="538873" y="435317"/>
                        <a:pt x="434175" y="456465"/>
                        <a:pt x="280685" y="278945"/>
                      </a:cubicBezTo>
                      <a:cubicBezTo>
                        <a:pt x="169673" y="150219"/>
                        <a:pt x="131178" y="117793"/>
                        <a:pt x="0" y="160517"/>
                      </a:cubicBezTo>
                      <a:cubicBezTo>
                        <a:pt x="31998" y="101487"/>
                        <a:pt x="60685" y="56801"/>
                        <a:pt x="83795" y="35898"/>
                      </a:cubicBezTo>
                      <a:cubicBezTo>
                        <a:pt x="153246" y="-26994"/>
                        <a:pt x="302078" y="9233"/>
                        <a:pt x="341737" y="21983"/>
                      </a:cubicBezTo>
                      <a:cubicBezTo>
                        <a:pt x="400829" y="41133"/>
                        <a:pt x="462140" y="52608"/>
                        <a:pt x="524161" y="56126"/>
                      </a:cubicBezTo>
                      <a:cubicBezTo>
                        <a:pt x="612124" y="62256"/>
                        <a:pt x="745693" y="100200"/>
                        <a:pt x="816431" y="124842"/>
                      </a:cubicBezTo>
                      <a:cubicBezTo>
                        <a:pt x="857231" y="138542"/>
                        <a:pt x="894782" y="160468"/>
                        <a:pt x="926768" y="189266"/>
                      </a:cubicBezTo>
                      <a:lnTo>
                        <a:pt x="926768" y="189266"/>
                      </a:lnTo>
                      <a:cubicBezTo>
                        <a:pt x="957539" y="213540"/>
                        <a:pt x="975500" y="262088"/>
                        <a:pt x="986533" y="319893"/>
                      </a:cubicBezTo>
                      <a:close/>
                    </a:path>
                  </a:pathLst>
                </a:custGeom>
                <a:solidFill>
                  <a:srgbClr val="C3DCF8"/>
                </a:solidFill>
                <a:ln w="61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26" name="任意多边形: 形状 125">
                  <a:extLst>
                    <a:ext uri="{FF2B5EF4-FFF2-40B4-BE49-F238E27FC236}">
                      <a16:creationId xmlns:a16="http://schemas.microsoft.com/office/drawing/2014/main" id="{DAF94CA3-1EA2-AFE2-495A-2A3936892F7C}"/>
                    </a:ext>
                  </a:extLst>
                </p:cNvPr>
                <p:cNvSpPr/>
                <p:nvPr/>
              </p:nvSpPr>
              <p:spPr>
                <a:xfrm>
                  <a:off x="3630688" y="4252198"/>
                  <a:ext cx="135428" cy="344664"/>
                </a:xfrm>
                <a:custGeom>
                  <a:avLst/>
                  <a:gdLst>
                    <a:gd name="connsiteX0" fmla="*/ 108988 w 135428"/>
                    <a:gd name="connsiteY0" fmla="*/ 330949 h 344664"/>
                    <a:gd name="connsiteX1" fmla="*/ 0 w 135428"/>
                    <a:gd name="connsiteY1" fmla="*/ 219631 h 344664"/>
                    <a:gd name="connsiteX2" fmla="*/ 47935 w 135428"/>
                    <a:gd name="connsiteY2" fmla="*/ 129155 h 344664"/>
                    <a:gd name="connsiteX3" fmla="*/ 111195 w 135428"/>
                    <a:gd name="connsiteY3" fmla="*/ 0 h 344664"/>
                    <a:gd name="connsiteX4" fmla="*/ 95074 w 135428"/>
                    <a:gd name="connsiteY4" fmla="*/ 130933 h 344664"/>
                    <a:gd name="connsiteX5" fmla="*/ 108988 w 135428"/>
                    <a:gd name="connsiteY5" fmla="*/ 330949 h 3446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35428" h="344664">
                      <a:moveTo>
                        <a:pt x="108988" y="330949"/>
                      </a:moveTo>
                      <a:cubicBezTo>
                        <a:pt x="59950" y="384156"/>
                        <a:pt x="15876" y="268793"/>
                        <a:pt x="0" y="219631"/>
                      </a:cubicBezTo>
                      <a:cubicBezTo>
                        <a:pt x="15386" y="193273"/>
                        <a:pt x="31630" y="163666"/>
                        <a:pt x="47935" y="129155"/>
                      </a:cubicBezTo>
                      <a:cubicBezTo>
                        <a:pt x="69757" y="83304"/>
                        <a:pt x="90844" y="39537"/>
                        <a:pt x="111195" y="0"/>
                      </a:cubicBezTo>
                      <a:cubicBezTo>
                        <a:pt x="147361" y="55168"/>
                        <a:pt x="98506" y="105923"/>
                        <a:pt x="95074" y="130933"/>
                      </a:cubicBezTo>
                      <a:cubicBezTo>
                        <a:pt x="86124" y="197809"/>
                        <a:pt x="179297" y="254572"/>
                        <a:pt x="108988" y="330949"/>
                      </a:cubicBezTo>
                      <a:close/>
                    </a:path>
                  </a:pathLst>
                </a:custGeom>
                <a:solidFill>
                  <a:srgbClr val="93BEE5"/>
                </a:solidFill>
                <a:ln w="61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27" name="任意多边形: 形状 126">
                  <a:extLst>
                    <a:ext uri="{FF2B5EF4-FFF2-40B4-BE49-F238E27FC236}">
                      <a16:creationId xmlns:a16="http://schemas.microsoft.com/office/drawing/2014/main" id="{983A9593-6625-BFF1-A538-5EA7EE4D58E9}"/>
                    </a:ext>
                  </a:extLst>
                </p:cNvPr>
                <p:cNvSpPr/>
                <p:nvPr/>
              </p:nvSpPr>
              <p:spPr>
                <a:xfrm>
                  <a:off x="3432327" y="4118384"/>
                  <a:ext cx="317863" cy="679554"/>
                </a:xfrm>
                <a:custGeom>
                  <a:avLst/>
                  <a:gdLst>
                    <a:gd name="connsiteX0" fmla="*/ 0 w 317863"/>
                    <a:gd name="connsiteY0" fmla="*/ 54801 h 679554"/>
                    <a:gd name="connsiteX1" fmla="*/ 193396 w 317863"/>
                    <a:gd name="connsiteY1" fmla="*/ 0 h 679554"/>
                    <a:gd name="connsiteX2" fmla="*/ 275106 w 317863"/>
                    <a:gd name="connsiteY2" fmla="*/ 353568 h 679554"/>
                    <a:gd name="connsiteX3" fmla="*/ 189289 w 317863"/>
                    <a:gd name="connsiteY3" fmla="*/ 679429 h 679554"/>
                    <a:gd name="connsiteX4" fmla="*/ 36779 w 317863"/>
                    <a:gd name="connsiteY4" fmla="*/ 343944 h 679554"/>
                    <a:gd name="connsiteX5" fmla="*/ 0 w 317863"/>
                    <a:gd name="connsiteY5" fmla="*/ 54801 h 6795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17863" h="679554">
                      <a:moveTo>
                        <a:pt x="0" y="54801"/>
                      </a:moveTo>
                      <a:cubicBezTo>
                        <a:pt x="75764" y="70799"/>
                        <a:pt x="193396" y="0"/>
                        <a:pt x="193396" y="0"/>
                      </a:cubicBezTo>
                      <a:cubicBezTo>
                        <a:pt x="193396" y="0"/>
                        <a:pt x="258188" y="289389"/>
                        <a:pt x="275106" y="353568"/>
                      </a:cubicBezTo>
                      <a:cubicBezTo>
                        <a:pt x="292025" y="417747"/>
                        <a:pt x="400277" y="669131"/>
                        <a:pt x="189289" y="679429"/>
                      </a:cubicBezTo>
                      <a:cubicBezTo>
                        <a:pt x="53881" y="686050"/>
                        <a:pt x="44809" y="428658"/>
                        <a:pt x="36779" y="343944"/>
                      </a:cubicBezTo>
                      <a:cubicBezTo>
                        <a:pt x="28749" y="259230"/>
                        <a:pt x="0" y="54801"/>
                        <a:pt x="0" y="54801"/>
                      </a:cubicBezTo>
                      <a:close/>
                    </a:path>
                  </a:pathLst>
                </a:custGeom>
                <a:solidFill>
                  <a:srgbClr val="A7CAF0"/>
                </a:solidFill>
                <a:ln w="61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28" name="任意多边形: 形状 127">
                  <a:extLst>
                    <a:ext uri="{FF2B5EF4-FFF2-40B4-BE49-F238E27FC236}">
                      <a16:creationId xmlns:a16="http://schemas.microsoft.com/office/drawing/2014/main" id="{B235711E-BC3D-EF1F-078F-7B64ECB3CF83}"/>
                    </a:ext>
                  </a:extLst>
                </p:cNvPr>
                <p:cNvSpPr/>
                <p:nvPr/>
              </p:nvSpPr>
              <p:spPr>
                <a:xfrm>
                  <a:off x="3482530" y="4171162"/>
                  <a:ext cx="123209" cy="35425"/>
                </a:xfrm>
                <a:custGeom>
                  <a:avLst/>
                  <a:gdLst>
                    <a:gd name="connsiteX0" fmla="*/ 0 w 123209"/>
                    <a:gd name="connsiteY0" fmla="*/ 35124 h 35425"/>
                    <a:gd name="connsiteX1" fmla="*/ 123209 w 123209"/>
                    <a:gd name="connsiteY1" fmla="*/ 0 h 354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3209" h="35425">
                      <a:moveTo>
                        <a:pt x="0" y="35124"/>
                      </a:moveTo>
                      <a:cubicBezTo>
                        <a:pt x="58295" y="39231"/>
                        <a:pt x="123209" y="0"/>
                        <a:pt x="123209" y="0"/>
                      </a:cubicBezTo>
                    </a:path>
                  </a:pathLst>
                </a:custGeom>
                <a:noFill/>
                <a:ln w="4590" cap="rnd">
                  <a:solidFill>
                    <a:srgbClr val="83ADDF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29" name="任意多边形: 形状 128">
                  <a:extLst>
                    <a:ext uri="{FF2B5EF4-FFF2-40B4-BE49-F238E27FC236}">
                      <a16:creationId xmlns:a16="http://schemas.microsoft.com/office/drawing/2014/main" id="{2DC445EF-CBD1-6BAB-A426-E52FF679B86F}"/>
                    </a:ext>
                  </a:extLst>
                </p:cNvPr>
                <p:cNvSpPr/>
                <p:nvPr/>
              </p:nvSpPr>
              <p:spPr>
                <a:xfrm>
                  <a:off x="3625723" y="4118384"/>
                  <a:ext cx="124495" cy="556219"/>
                </a:xfrm>
                <a:custGeom>
                  <a:avLst/>
                  <a:gdLst>
                    <a:gd name="connsiteX0" fmla="*/ 0 w 124495"/>
                    <a:gd name="connsiteY0" fmla="*/ 0 h 556219"/>
                    <a:gd name="connsiteX1" fmla="*/ 81711 w 124495"/>
                    <a:gd name="connsiteY1" fmla="*/ 353568 h 556219"/>
                    <a:gd name="connsiteX2" fmla="*/ 124313 w 124495"/>
                    <a:gd name="connsiteY2" fmla="*/ 556220 h 5562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24495" h="556219">
                      <a:moveTo>
                        <a:pt x="0" y="0"/>
                      </a:moveTo>
                      <a:cubicBezTo>
                        <a:pt x="0" y="0"/>
                        <a:pt x="64792" y="289389"/>
                        <a:pt x="81711" y="353568"/>
                      </a:cubicBezTo>
                      <a:cubicBezTo>
                        <a:pt x="90967" y="388569"/>
                        <a:pt x="127378" y="479291"/>
                        <a:pt x="124313" y="556220"/>
                      </a:cubicBezTo>
                    </a:path>
                  </a:pathLst>
                </a:custGeom>
                <a:noFill/>
                <a:ln w="4590" cap="rnd">
                  <a:solidFill>
                    <a:srgbClr val="83ADDF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0" name="任意多边形: 形状 129">
                  <a:extLst>
                    <a:ext uri="{FF2B5EF4-FFF2-40B4-BE49-F238E27FC236}">
                      <a16:creationId xmlns:a16="http://schemas.microsoft.com/office/drawing/2014/main" id="{F6C09D54-A795-EA8D-8407-442EBEC96A73}"/>
                    </a:ext>
                  </a:extLst>
                </p:cNvPr>
                <p:cNvSpPr/>
                <p:nvPr/>
              </p:nvSpPr>
              <p:spPr>
                <a:xfrm>
                  <a:off x="4048742" y="4086142"/>
                  <a:ext cx="270545" cy="114734"/>
                </a:xfrm>
                <a:custGeom>
                  <a:avLst/>
                  <a:gdLst>
                    <a:gd name="connsiteX0" fmla="*/ 0 w 270545"/>
                    <a:gd name="connsiteY0" fmla="*/ 24826 h 114734"/>
                    <a:gd name="connsiteX1" fmla="*/ 258801 w 270545"/>
                    <a:gd name="connsiteY1" fmla="*/ 69267 h 114734"/>
                    <a:gd name="connsiteX2" fmla="*/ 270448 w 270545"/>
                    <a:gd name="connsiteY2" fmla="*/ 30649 h 114734"/>
                    <a:gd name="connsiteX3" fmla="*/ 17102 w 270545"/>
                    <a:gd name="connsiteY3" fmla="*/ 0 h 1147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0545" h="114734">
                      <a:moveTo>
                        <a:pt x="0" y="24826"/>
                      </a:moveTo>
                      <a:cubicBezTo>
                        <a:pt x="37760" y="94890"/>
                        <a:pt x="137921" y="162256"/>
                        <a:pt x="258801" y="69267"/>
                      </a:cubicBezTo>
                      <a:cubicBezTo>
                        <a:pt x="258801" y="69267"/>
                        <a:pt x="271796" y="30649"/>
                        <a:pt x="270448" y="30649"/>
                      </a:cubicBezTo>
                      <a:cubicBezTo>
                        <a:pt x="269099" y="30649"/>
                        <a:pt x="17102" y="0"/>
                        <a:pt x="17102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61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1" name="任意多边形: 形状 130">
                  <a:extLst>
                    <a:ext uri="{FF2B5EF4-FFF2-40B4-BE49-F238E27FC236}">
                      <a16:creationId xmlns:a16="http://schemas.microsoft.com/office/drawing/2014/main" id="{E9CED904-FD54-A58F-6DEE-F080F08B1C41}"/>
                    </a:ext>
                  </a:extLst>
                </p:cNvPr>
                <p:cNvSpPr/>
                <p:nvPr/>
              </p:nvSpPr>
              <p:spPr>
                <a:xfrm>
                  <a:off x="4007133" y="4022179"/>
                  <a:ext cx="141095" cy="137707"/>
                </a:xfrm>
                <a:custGeom>
                  <a:avLst/>
                  <a:gdLst>
                    <a:gd name="connsiteX0" fmla="*/ 141096 w 141095"/>
                    <a:gd name="connsiteY0" fmla="*/ 2235 h 137707"/>
                    <a:gd name="connsiteX1" fmla="*/ 33701 w 141095"/>
                    <a:gd name="connsiteY1" fmla="*/ 50906 h 137707"/>
                    <a:gd name="connsiteX2" fmla="*/ 355 w 141095"/>
                    <a:gd name="connsiteY2" fmla="*/ 137704 h 137707"/>
                    <a:gd name="connsiteX3" fmla="*/ 70541 w 141095"/>
                    <a:gd name="connsiteY3" fmla="*/ 109630 h 137707"/>
                    <a:gd name="connsiteX4" fmla="*/ 139073 w 141095"/>
                    <a:gd name="connsiteY4" fmla="*/ 125812 h 1377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41095" h="137707">
                      <a:moveTo>
                        <a:pt x="141096" y="2235"/>
                      </a:moveTo>
                      <a:cubicBezTo>
                        <a:pt x="109956" y="-4814"/>
                        <a:pt x="64841" y="3094"/>
                        <a:pt x="33701" y="50906"/>
                      </a:cubicBezTo>
                      <a:cubicBezTo>
                        <a:pt x="2561" y="98719"/>
                        <a:pt x="-1423" y="138133"/>
                        <a:pt x="355" y="137704"/>
                      </a:cubicBezTo>
                      <a:cubicBezTo>
                        <a:pt x="2133" y="137275"/>
                        <a:pt x="49393" y="107423"/>
                        <a:pt x="70541" y="109630"/>
                      </a:cubicBezTo>
                      <a:cubicBezTo>
                        <a:pt x="91689" y="111836"/>
                        <a:pt x="139073" y="125812"/>
                        <a:pt x="139073" y="125812"/>
                      </a:cubicBezTo>
                      <a:close/>
                    </a:path>
                  </a:pathLst>
                </a:custGeom>
                <a:solidFill>
                  <a:srgbClr val="FED81D"/>
                </a:solidFill>
                <a:ln w="61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2" name="任意多边形: 形状 131">
                  <a:extLst>
                    <a:ext uri="{FF2B5EF4-FFF2-40B4-BE49-F238E27FC236}">
                      <a16:creationId xmlns:a16="http://schemas.microsoft.com/office/drawing/2014/main" id="{CF2F6636-9B30-00F1-4211-6148D68CECBB}"/>
                    </a:ext>
                  </a:extLst>
                </p:cNvPr>
                <p:cNvSpPr/>
                <p:nvPr/>
              </p:nvSpPr>
              <p:spPr>
                <a:xfrm>
                  <a:off x="4193405" y="4038452"/>
                  <a:ext cx="175075" cy="187783"/>
                </a:xfrm>
                <a:custGeom>
                  <a:avLst/>
                  <a:gdLst>
                    <a:gd name="connsiteX0" fmla="*/ 95135 w 175075"/>
                    <a:gd name="connsiteY0" fmla="*/ 0 h 187783"/>
                    <a:gd name="connsiteX1" fmla="*/ 173167 w 175075"/>
                    <a:gd name="connsiteY1" fmla="*/ 48671 h 187783"/>
                    <a:gd name="connsiteX2" fmla="*/ 125845 w 175075"/>
                    <a:gd name="connsiteY2" fmla="*/ 181504 h 187783"/>
                    <a:gd name="connsiteX3" fmla="*/ 0 w 175075"/>
                    <a:gd name="connsiteY3" fmla="*/ 112237 h 1877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75075" h="187783">
                      <a:moveTo>
                        <a:pt x="95135" y="0"/>
                      </a:moveTo>
                      <a:cubicBezTo>
                        <a:pt x="95135" y="0"/>
                        <a:pt x="163973" y="429"/>
                        <a:pt x="173167" y="48671"/>
                      </a:cubicBezTo>
                      <a:cubicBezTo>
                        <a:pt x="182362" y="96912"/>
                        <a:pt x="156985" y="154778"/>
                        <a:pt x="125845" y="181504"/>
                      </a:cubicBezTo>
                      <a:cubicBezTo>
                        <a:pt x="94706" y="208230"/>
                        <a:pt x="111808" y="142886"/>
                        <a:pt x="0" y="112237"/>
                      </a:cubicBezTo>
                      <a:close/>
                    </a:path>
                  </a:pathLst>
                </a:custGeom>
                <a:solidFill>
                  <a:srgbClr val="FED81D"/>
                </a:solidFill>
                <a:ln w="61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3" name="任意多边形: 形状 132">
                  <a:extLst>
                    <a:ext uri="{FF2B5EF4-FFF2-40B4-BE49-F238E27FC236}">
                      <a16:creationId xmlns:a16="http://schemas.microsoft.com/office/drawing/2014/main" id="{B38F463F-71A5-7A3F-17A4-B98F8FDE15D7}"/>
                    </a:ext>
                  </a:extLst>
                </p:cNvPr>
                <p:cNvSpPr/>
                <p:nvPr/>
              </p:nvSpPr>
              <p:spPr>
                <a:xfrm>
                  <a:off x="4097106" y="3831827"/>
                  <a:ext cx="225025" cy="322441"/>
                </a:xfrm>
                <a:custGeom>
                  <a:avLst/>
                  <a:gdLst>
                    <a:gd name="connsiteX0" fmla="*/ 225026 w 225025"/>
                    <a:gd name="connsiteY0" fmla="*/ 263019 h 322441"/>
                    <a:gd name="connsiteX1" fmla="*/ 101571 w 225025"/>
                    <a:gd name="connsiteY1" fmla="*/ 322417 h 322441"/>
                    <a:gd name="connsiteX2" fmla="*/ 0 w 225025"/>
                    <a:gd name="connsiteY2" fmla="*/ 272950 h 322441"/>
                    <a:gd name="connsiteX3" fmla="*/ 27462 w 225025"/>
                    <a:gd name="connsiteY3" fmla="*/ 166291 h 322441"/>
                    <a:gd name="connsiteX4" fmla="*/ 34940 w 225025"/>
                    <a:gd name="connsiteY4" fmla="*/ 128592 h 322441"/>
                    <a:gd name="connsiteX5" fmla="*/ 195296 w 225025"/>
                    <a:gd name="connsiteY5" fmla="*/ 357 h 322441"/>
                    <a:gd name="connsiteX6" fmla="*/ 197809 w 225025"/>
                    <a:gd name="connsiteY6" fmla="*/ 22730 h 3224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25025" h="322441">
                      <a:moveTo>
                        <a:pt x="225026" y="263019"/>
                      </a:moveTo>
                      <a:cubicBezTo>
                        <a:pt x="225026" y="263019"/>
                        <a:pt x="186776" y="321130"/>
                        <a:pt x="101571" y="322417"/>
                      </a:cubicBezTo>
                      <a:cubicBezTo>
                        <a:pt x="16367" y="323705"/>
                        <a:pt x="0" y="272950"/>
                        <a:pt x="0" y="272950"/>
                      </a:cubicBezTo>
                      <a:cubicBezTo>
                        <a:pt x="9256" y="249901"/>
                        <a:pt x="20351" y="200740"/>
                        <a:pt x="27462" y="166291"/>
                      </a:cubicBezTo>
                      <a:cubicBezTo>
                        <a:pt x="31998" y="144530"/>
                        <a:pt x="34940" y="128592"/>
                        <a:pt x="34940" y="128592"/>
                      </a:cubicBezTo>
                      <a:cubicBezTo>
                        <a:pt x="34940" y="128592"/>
                        <a:pt x="49039" y="-7858"/>
                        <a:pt x="195296" y="357"/>
                      </a:cubicBezTo>
                      <a:lnTo>
                        <a:pt x="197809" y="22730"/>
                      </a:lnTo>
                      <a:close/>
                    </a:path>
                  </a:pathLst>
                </a:custGeom>
                <a:solidFill>
                  <a:srgbClr val="B25E47"/>
                </a:solidFill>
                <a:ln w="61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4" name="任意多边形: 形状 133">
                  <a:extLst>
                    <a:ext uri="{FF2B5EF4-FFF2-40B4-BE49-F238E27FC236}">
                      <a16:creationId xmlns:a16="http://schemas.microsoft.com/office/drawing/2014/main" id="{3BC8BF37-5ABC-D149-68D0-B82740CD0840}"/>
                    </a:ext>
                  </a:extLst>
                </p:cNvPr>
                <p:cNvSpPr/>
                <p:nvPr/>
              </p:nvSpPr>
              <p:spPr>
                <a:xfrm>
                  <a:off x="4124568" y="3922721"/>
                  <a:ext cx="91260" cy="79104"/>
                </a:xfrm>
                <a:custGeom>
                  <a:avLst/>
                  <a:gdLst>
                    <a:gd name="connsiteX0" fmla="*/ 0 w 91260"/>
                    <a:gd name="connsiteY0" fmla="*/ 76745 h 79104"/>
                    <a:gd name="connsiteX1" fmla="*/ 7478 w 91260"/>
                    <a:gd name="connsiteY1" fmla="*/ 39047 h 79104"/>
                    <a:gd name="connsiteX2" fmla="*/ 7478 w 91260"/>
                    <a:gd name="connsiteY2" fmla="*/ 39047 h 79104"/>
                    <a:gd name="connsiteX3" fmla="*/ 90721 w 91260"/>
                    <a:gd name="connsiteY3" fmla="*/ 0 h 79104"/>
                    <a:gd name="connsiteX4" fmla="*/ 0 w 91260"/>
                    <a:gd name="connsiteY4" fmla="*/ 76745 h 791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1260" h="79104">
                      <a:moveTo>
                        <a:pt x="0" y="76745"/>
                      </a:moveTo>
                      <a:cubicBezTo>
                        <a:pt x="4536" y="55046"/>
                        <a:pt x="7478" y="39047"/>
                        <a:pt x="7478" y="39047"/>
                      </a:cubicBezTo>
                      <a:lnTo>
                        <a:pt x="7478" y="39047"/>
                      </a:lnTo>
                      <a:lnTo>
                        <a:pt x="90721" y="0"/>
                      </a:lnTo>
                      <a:cubicBezTo>
                        <a:pt x="90721" y="0"/>
                        <a:pt x="103900" y="95135"/>
                        <a:pt x="0" y="76745"/>
                      </a:cubicBezTo>
                      <a:close/>
                    </a:path>
                  </a:pathLst>
                </a:custGeom>
                <a:solidFill>
                  <a:srgbClr val="914839"/>
                </a:solidFill>
                <a:ln w="61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5" name="任意多边形: 形状 134">
                  <a:extLst>
                    <a:ext uri="{FF2B5EF4-FFF2-40B4-BE49-F238E27FC236}">
                      <a16:creationId xmlns:a16="http://schemas.microsoft.com/office/drawing/2014/main" id="{2B6477DF-8705-8596-A5C2-FAFEDA62BF7F}"/>
                    </a:ext>
                  </a:extLst>
                </p:cNvPr>
                <p:cNvSpPr/>
                <p:nvPr/>
              </p:nvSpPr>
              <p:spPr>
                <a:xfrm>
                  <a:off x="3857491" y="4372895"/>
                  <a:ext cx="11769" cy="243169"/>
                </a:xfrm>
                <a:custGeom>
                  <a:avLst/>
                  <a:gdLst>
                    <a:gd name="connsiteX0" fmla="*/ 11769 w 11769"/>
                    <a:gd name="connsiteY0" fmla="*/ 243170 h 243169"/>
                    <a:gd name="connsiteX1" fmla="*/ 0 w 11769"/>
                    <a:gd name="connsiteY1" fmla="*/ 0 h 2431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1769" h="243169">
                      <a:moveTo>
                        <a:pt x="11769" y="243170"/>
                      </a:moveTo>
                      <a:cubicBezTo>
                        <a:pt x="0" y="108804"/>
                        <a:pt x="0" y="0"/>
                        <a:pt x="0" y="0"/>
                      </a:cubicBezTo>
                    </a:path>
                  </a:pathLst>
                </a:custGeom>
                <a:noFill/>
                <a:ln w="4590" cap="rnd">
                  <a:solidFill>
                    <a:srgbClr val="83ADDF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91" name="图形 16">
                <a:extLst>
                  <a:ext uri="{FF2B5EF4-FFF2-40B4-BE49-F238E27FC236}">
                    <a16:creationId xmlns:a16="http://schemas.microsoft.com/office/drawing/2014/main" id="{E68AA000-AA26-05B2-1BBB-680B422C37F0}"/>
                  </a:ext>
                </a:extLst>
              </p:cNvPr>
              <p:cNvGrpSpPr/>
              <p:nvPr/>
            </p:nvGrpSpPr>
            <p:grpSpPr>
              <a:xfrm>
                <a:off x="4195126" y="4199838"/>
                <a:ext cx="584935" cy="785583"/>
                <a:chOff x="4195126" y="4199838"/>
                <a:chExt cx="584935" cy="785583"/>
              </a:xfrm>
            </p:grpSpPr>
            <p:sp>
              <p:nvSpPr>
                <p:cNvPr id="119" name="任意多边形: 形状 118">
                  <a:extLst>
                    <a:ext uri="{FF2B5EF4-FFF2-40B4-BE49-F238E27FC236}">
                      <a16:creationId xmlns:a16="http://schemas.microsoft.com/office/drawing/2014/main" id="{A5D3FBA7-E516-B82E-72D3-CB4DF424CB94}"/>
                    </a:ext>
                  </a:extLst>
                </p:cNvPr>
                <p:cNvSpPr/>
                <p:nvPr/>
              </p:nvSpPr>
              <p:spPr>
                <a:xfrm>
                  <a:off x="4364769" y="4199961"/>
                  <a:ext cx="415111" cy="785457"/>
                </a:xfrm>
                <a:custGeom>
                  <a:avLst/>
                  <a:gdLst>
                    <a:gd name="connsiteX0" fmla="*/ 60283 w 415111"/>
                    <a:gd name="connsiteY0" fmla="*/ 742884 h 785457"/>
                    <a:gd name="connsiteX1" fmla="*/ 39993 w 415111"/>
                    <a:gd name="connsiteY1" fmla="*/ 732648 h 785457"/>
                    <a:gd name="connsiteX2" fmla="*/ 6647 w 415111"/>
                    <a:gd name="connsiteY2" fmla="*/ 584367 h 785457"/>
                    <a:gd name="connsiteX3" fmla="*/ 55685 w 415111"/>
                    <a:gd name="connsiteY3" fmla="*/ 423153 h 785457"/>
                    <a:gd name="connsiteX4" fmla="*/ 105276 w 415111"/>
                    <a:gd name="connsiteY4" fmla="*/ 250108 h 785457"/>
                    <a:gd name="connsiteX5" fmla="*/ 106869 w 415111"/>
                    <a:gd name="connsiteY5" fmla="*/ 230431 h 785457"/>
                    <a:gd name="connsiteX6" fmla="*/ 127282 w 415111"/>
                    <a:gd name="connsiteY6" fmla="*/ 120095 h 785457"/>
                    <a:gd name="connsiteX7" fmla="*/ 330363 w 415111"/>
                    <a:gd name="connsiteY7" fmla="*/ 31764 h 785457"/>
                    <a:gd name="connsiteX8" fmla="*/ 330363 w 415111"/>
                    <a:gd name="connsiteY8" fmla="*/ 31764 h 785457"/>
                    <a:gd name="connsiteX9" fmla="*/ 389577 w 415111"/>
                    <a:gd name="connsiteY9" fmla="*/ 162268 h 785457"/>
                    <a:gd name="connsiteX10" fmla="*/ 399078 w 415111"/>
                    <a:gd name="connsiteY10" fmla="*/ 227121 h 785457"/>
                    <a:gd name="connsiteX11" fmla="*/ 399078 w 415111"/>
                    <a:gd name="connsiteY11" fmla="*/ 227121 h 785457"/>
                    <a:gd name="connsiteX12" fmla="*/ 412380 w 415111"/>
                    <a:gd name="connsiteY12" fmla="*/ 445036 h 785457"/>
                    <a:gd name="connsiteX13" fmla="*/ 60283 w 415111"/>
                    <a:gd name="connsiteY13" fmla="*/ 742884 h 7854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15111" h="785457">
                      <a:moveTo>
                        <a:pt x="60283" y="742884"/>
                      </a:moveTo>
                      <a:cubicBezTo>
                        <a:pt x="53142" y="740279"/>
                        <a:pt x="46331" y="736847"/>
                        <a:pt x="39993" y="732648"/>
                      </a:cubicBezTo>
                      <a:cubicBezTo>
                        <a:pt x="-2916" y="704512"/>
                        <a:pt x="-6287" y="649711"/>
                        <a:pt x="6647" y="584367"/>
                      </a:cubicBezTo>
                      <a:cubicBezTo>
                        <a:pt x="16700" y="534348"/>
                        <a:pt x="36438" y="478199"/>
                        <a:pt x="55685" y="423153"/>
                      </a:cubicBezTo>
                      <a:cubicBezTo>
                        <a:pt x="77691" y="360384"/>
                        <a:pt x="99207" y="299147"/>
                        <a:pt x="105276" y="250108"/>
                      </a:cubicBezTo>
                      <a:cubicBezTo>
                        <a:pt x="106134" y="243243"/>
                        <a:pt x="106624" y="236684"/>
                        <a:pt x="106869" y="230431"/>
                      </a:cubicBezTo>
                      <a:cubicBezTo>
                        <a:pt x="108040" y="192831"/>
                        <a:pt x="114924" y="155629"/>
                        <a:pt x="127282" y="120095"/>
                      </a:cubicBezTo>
                      <a:cubicBezTo>
                        <a:pt x="162467" y="21159"/>
                        <a:pt x="239151" y="-41120"/>
                        <a:pt x="330363" y="31764"/>
                      </a:cubicBezTo>
                      <a:lnTo>
                        <a:pt x="330363" y="31764"/>
                      </a:lnTo>
                      <a:cubicBezTo>
                        <a:pt x="360582" y="55916"/>
                        <a:pt x="378543" y="104464"/>
                        <a:pt x="389577" y="162268"/>
                      </a:cubicBezTo>
                      <a:cubicBezTo>
                        <a:pt x="393500" y="182925"/>
                        <a:pt x="396565" y="204809"/>
                        <a:pt x="399078" y="227121"/>
                      </a:cubicBezTo>
                      <a:lnTo>
                        <a:pt x="399078" y="227121"/>
                      </a:lnTo>
                      <a:cubicBezTo>
                        <a:pt x="407414" y="302886"/>
                        <a:pt x="408640" y="384351"/>
                        <a:pt x="412380" y="445036"/>
                      </a:cubicBezTo>
                      <a:cubicBezTo>
                        <a:pt x="430830" y="738839"/>
                        <a:pt x="360399" y="856164"/>
                        <a:pt x="60283" y="742884"/>
                      </a:cubicBezTo>
                      <a:close/>
                    </a:path>
                  </a:pathLst>
                </a:custGeom>
                <a:solidFill>
                  <a:srgbClr val="A7CAF0"/>
                </a:solidFill>
                <a:ln w="61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20" name="任意多边形: 形状 119">
                  <a:extLst>
                    <a:ext uri="{FF2B5EF4-FFF2-40B4-BE49-F238E27FC236}">
                      <a16:creationId xmlns:a16="http://schemas.microsoft.com/office/drawing/2014/main" id="{9503C0CB-D8E8-96B4-22EE-B15F00553A27}"/>
                    </a:ext>
                  </a:extLst>
                </p:cNvPr>
                <p:cNvSpPr/>
                <p:nvPr/>
              </p:nvSpPr>
              <p:spPr>
                <a:xfrm>
                  <a:off x="4492173" y="4199838"/>
                  <a:ext cx="262417" cy="162390"/>
                </a:xfrm>
                <a:custGeom>
                  <a:avLst/>
                  <a:gdLst>
                    <a:gd name="connsiteX0" fmla="*/ 262418 w 262417"/>
                    <a:gd name="connsiteY0" fmla="*/ 162390 h 162390"/>
                    <a:gd name="connsiteX1" fmla="*/ 0 w 262417"/>
                    <a:gd name="connsiteY1" fmla="*/ 120095 h 162390"/>
                    <a:gd name="connsiteX2" fmla="*/ 203081 w 262417"/>
                    <a:gd name="connsiteY2" fmla="*/ 31764 h 162390"/>
                    <a:gd name="connsiteX3" fmla="*/ 203081 w 262417"/>
                    <a:gd name="connsiteY3" fmla="*/ 31764 h 162390"/>
                    <a:gd name="connsiteX4" fmla="*/ 262418 w 262417"/>
                    <a:gd name="connsiteY4" fmla="*/ 162390 h 1623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62417" h="162390">
                      <a:moveTo>
                        <a:pt x="262418" y="162390"/>
                      </a:moveTo>
                      <a:cubicBezTo>
                        <a:pt x="196154" y="95943"/>
                        <a:pt x="100222" y="61678"/>
                        <a:pt x="0" y="120095"/>
                      </a:cubicBezTo>
                      <a:cubicBezTo>
                        <a:pt x="35185" y="21159"/>
                        <a:pt x="111869" y="-41120"/>
                        <a:pt x="203081" y="31764"/>
                      </a:cubicBezTo>
                      <a:lnTo>
                        <a:pt x="203081" y="31764"/>
                      </a:lnTo>
                      <a:cubicBezTo>
                        <a:pt x="233424" y="56038"/>
                        <a:pt x="251384" y="104586"/>
                        <a:pt x="262418" y="162390"/>
                      </a:cubicBezTo>
                      <a:close/>
                    </a:path>
                  </a:pathLst>
                </a:custGeom>
                <a:solidFill>
                  <a:srgbClr val="C3DCF8"/>
                </a:solidFill>
                <a:ln w="61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21" name="任意多边形: 形状 120">
                  <a:extLst>
                    <a:ext uri="{FF2B5EF4-FFF2-40B4-BE49-F238E27FC236}">
                      <a16:creationId xmlns:a16="http://schemas.microsoft.com/office/drawing/2014/main" id="{935ECAA4-4F09-55BA-CF15-B88E1C7BDC35}"/>
                    </a:ext>
                  </a:extLst>
                </p:cNvPr>
                <p:cNvSpPr/>
                <p:nvPr/>
              </p:nvSpPr>
              <p:spPr>
                <a:xfrm>
                  <a:off x="4195126" y="4439342"/>
                  <a:ext cx="318808" cy="349652"/>
                </a:xfrm>
                <a:custGeom>
                  <a:avLst/>
                  <a:gdLst>
                    <a:gd name="connsiteX0" fmla="*/ 318808 w 318808"/>
                    <a:gd name="connsiteY0" fmla="*/ 348909 h 349652"/>
                    <a:gd name="connsiteX1" fmla="*/ 176290 w 318808"/>
                    <a:gd name="connsiteY1" fmla="*/ 344986 h 349652"/>
                    <a:gd name="connsiteX2" fmla="*/ 76986 w 318808"/>
                    <a:gd name="connsiteY2" fmla="*/ 340266 h 349652"/>
                    <a:gd name="connsiteX3" fmla="*/ 11704 w 318808"/>
                    <a:gd name="connsiteY3" fmla="*/ 218283 h 349652"/>
                    <a:gd name="connsiteX4" fmla="*/ 266643 w 318808"/>
                    <a:gd name="connsiteY4" fmla="*/ 126336 h 349652"/>
                    <a:gd name="connsiteX5" fmla="*/ 318440 w 318808"/>
                    <a:gd name="connsiteY5" fmla="*/ 0 h 349652"/>
                    <a:gd name="connsiteX6" fmla="*/ 318808 w 318808"/>
                    <a:gd name="connsiteY6" fmla="*/ 348909 h 3496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318808" h="349652">
                      <a:moveTo>
                        <a:pt x="318808" y="348909"/>
                      </a:moveTo>
                      <a:cubicBezTo>
                        <a:pt x="319114" y="350810"/>
                        <a:pt x="259288" y="348909"/>
                        <a:pt x="176290" y="344986"/>
                      </a:cubicBezTo>
                      <a:cubicBezTo>
                        <a:pt x="145640" y="343576"/>
                        <a:pt x="112049" y="342044"/>
                        <a:pt x="76986" y="340266"/>
                      </a:cubicBezTo>
                      <a:cubicBezTo>
                        <a:pt x="17037" y="313295"/>
                        <a:pt x="-20233" y="274248"/>
                        <a:pt x="11704" y="218283"/>
                      </a:cubicBezTo>
                      <a:cubicBezTo>
                        <a:pt x="98625" y="66202"/>
                        <a:pt x="258307" y="276884"/>
                        <a:pt x="266643" y="126336"/>
                      </a:cubicBezTo>
                      <a:cubicBezTo>
                        <a:pt x="272283" y="23109"/>
                        <a:pt x="297292" y="674"/>
                        <a:pt x="318440" y="0"/>
                      </a:cubicBezTo>
                      <a:cubicBezTo>
                        <a:pt x="309491" y="114812"/>
                        <a:pt x="317766" y="343638"/>
                        <a:pt x="318808" y="348909"/>
                      </a:cubicBezTo>
                      <a:close/>
                    </a:path>
                  </a:pathLst>
                </a:custGeom>
                <a:solidFill>
                  <a:srgbClr val="93BEE5"/>
                </a:solidFill>
                <a:ln w="61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22" name="任意多边形: 形状 121">
                  <a:extLst>
                    <a:ext uri="{FF2B5EF4-FFF2-40B4-BE49-F238E27FC236}">
                      <a16:creationId xmlns:a16="http://schemas.microsoft.com/office/drawing/2014/main" id="{CF05506F-A6BD-9039-F58C-E7C4F903EDBC}"/>
                    </a:ext>
                  </a:extLst>
                </p:cNvPr>
                <p:cNvSpPr/>
                <p:nvPr/>
              </p:nvSpPr>
              <p:spPr>
                <a:xfrm>
                  <a:off x="4509927" y="4345740"/>
                  <a:ext cx="24418" cy="442756"/>
                </a:xfrm>
                <a:custGeom>
                  <a:avLst/>
                  <a:gdLst>
                    <a:gd name="connsiteX0" fmla="*/ 24419 w 24418"/>
                    <a:gd name="connsiteY0" fmla="*/ 0 h 442756"/>
                    <a:gd name="connsiteX1" fmla="*/ 3638 w 24418"/>
                    <a:gd name="connsiteY1" fmla="*/ 93357 h 442756"/>
                    <a:gd name="connsiteX2" fmla="*/ 4006 w 24418"/>
                    <a:gd name="connsiteY2" fmla="*/ 442757 h 4427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4418" h="442756">
                      <a:moveTo>
                        <a:pt x="24419" y="0"/>
                      </a:moveTo>
                      <a:cubicBezTo>
                        <a:pt x="12508" y="29797"/>
                        <a:pt x="5496" y="61323"/>
                        <a:pt x="3638" y="93357"/>
                      </a:cubicBezTo>
                      <a:cubicBezTo>
                        <a:pt x="-4330" y="208475"/>
                        <a:pt x="3148" y="437240"/>
                        <a:pt x="4006" y="442757"/>
                      </a:cubicBezTo>
                    </a:path>
                  </a:pathLst>
                </a:custGeom>
                <a:noFill/>
                <a:ln w="4590" cap="rnd">
                  <a:solidFill>
                    <a:srgbClr val="83ADDF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23" name="任意多边形: 形状 122">
                  <a:extLst>
                    <a:ext uri="{FF2B5EF4-FFF2-40B4-BE49-F238E27FC236}">
                      <a16:creationId xmlns:a16="http://schemas.microsoft.com/office/drawing/2014/main" id="{AF173627-5095-FBD6-B9B0-4150894CDC9A}"/>
                    </a:ext>
                  </a:extLst>
                </p:cNvPr>
                <p:cNvSpPr/>
                <p:nvPr/>
              </p:nvSpPr>
              <p:spPr>
                <a:xfrm>
                  <a:off x="4404762" y="4427266"/>
                  <a:ext cx="375299" cy="558155"/>
                </a:xfrm>
                <a:custGeom>
                  <a:avLst/>
                  <a:gdLst>
                    <a:gd name="connsiteX0" fmla="*/ 20290 w 375299"/>
                    <a:gd name="connsiteY0" fmla="*/ 515579 h 558155"/>
                    <a:gd name="connsiteX1" fmla="*/ 0 w 375299"/>
                    <a:gd name="connsiteY1" fmla="*/ 505342 h 558155"/>
                    <a:gd name="connsiteX2" fmla="*/ 216934 w 375299"/>
                    <a:gd name="connsiteY2" fmla="*/ 494738 h 558155"/>
                    <a:gd name="connsiteX3" fmla="*/ 282462 w 375299"/>
                    <a:gd name="connsiteY3" fmla="*/ 313050 h 558155"/>
                    <a:gd name="connsiteX4" fmla="*/ 359330 w 375299"/>
                    <a:gd name="connsiteY4" fmla="*/ 0 h 558155"/>
                    <a:gd name="connsiteX5" fmla="*/ 372632 w 375299"/>
                    <a:gd name="connsiteY5" fmla="*/ 217915 h 558155"/>
                    <a:gd name="connsiteX6" fmla="*/ 20290 w 375299"/>
                    <a:gd name="connsiteY6" fmla="*/ 515579 h 5581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375299" h="558155">
                      <a:moveTo>
                        <a:pt x="20290" y="515579"/>
                      </a:moveTo>
                      <a:cubicBezTo>
                        <a:pt x="13149" y="512974"/>
                        <a:pt x="6338" y="509541"/>
                        <a:pt x="0" y="505342"/>
                      </a:cubicBezTo>
                      <a:cubicBezTo>
                        <a:pt x="68777" y="520115"/>
                        <a:pt x="171635" y="533417"/>
                        <a:pt x="216934" y="494738"/>
                      </a:cubicBezTo>
                      <a:cubicBezTo>
                        <a:pt x="288347" y="433930"/>
                        <a:pt x="242986" y="355959"/>
                        <a:pt x="282462" y="313050"/>
                      </a:cubicBezTo>
                      <a:cubicBezTo>
                        <a:pt x="321938" y="270141"/>
                        <a:pt x="378884" y="256288"/>
                        <a:pt x="359330" y="0"/>
                      </a:cubicBezTo>
                      <a:cubicBezTo>
                        <a:pt x="367667" y="75765"/>
                        <a:pt x="368893" y="157230"/>
                        <a:pt x="372632" y="217915"/>
                      </a:cubicBezTo>
                      <a:cubicBezTo>
                        <a:pt x="390837" y="511533"/>
                        <a:pt x="320406" y="628858"/>
                        <a:pt x="20290" y="515579"/>
                      </a:cubicBezTo>
                      <a:close/>
                    </a:path>
                  </a:pathLst>
                </a:custGeom>
                <a:solidFill>
                  <a:srgbClr val="93BEE5"/>
                </a:solidFill>
                <a:ln w="61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92" name="图形 16">
                <a:extLst>
                  <a:ext uri="{FF2B5EF4-FFF2-40B4-BE49-F238E27FC236}">
                    <a16:creationId xmlns:a16="http://schemas.microsoft.com/office/drawing/2014/main" id="{FA797538-B04F-686A-777F-5BF62AFF88CA}"/>
                  </a:ext>
                </a:extLst>
              </p:cNvPr>
              <p:cNvGrpSpPr/>
              <p:nvPr/>
            </p:nvGrpSpPr>
            <p:grpSpPr>
              <a:xfrm>
                <a:off x="3879191" y="4339138"/>
                <a:ext cx="753908" cy="625024"/>
                <a:chOff x="3879191" y="4339138"/>
                <a:chExt cx="753908" cy="625024"/>
              </a:xfrm>
            </p:grpSpPr>
            <p:sp>
              <p:nvSpPr>
                <p:cNvPr id="108" name="任意多边形: 形状 107">
                  <a:extLst>
                    <a:ext uri="{FF2B5EF4-FFF2-40B4-BE49-F238E27FC236}">
                      <a16:creationId xmlns:a16="http://schemas.microsoft.com/office/drawing/2014/main" id="{C15492AF-B605-BB51-DD77-1ADA2BBD2440}"/>
                    </a:ext>
                  </a:extLst>
                </p:cNvPr>
                <p:cNvSpPr/>
                <p:nvPr/>
              </p:nvSpPr>
              <p:spPr>
                <a:xfrm>
                  <a:off x="4062718" y="4339138"/>
                  <a:ext cx="191625" cy="87943"/>
                </a:xfrm>
                <a:custGeom>
                  <a:avLst/>
                  <a:gdLst>
                    <a:gd name="connsiteX0" fmla="*/ 190331 w 191625"/>
                    <a:gd name="connsiteY0" fmla="*/ 87944 h 87943"/>
                    <a:gd name="connsiteX1" fmla="*/ 139576 w 191625"/>
                    <a:gd name="connsiteY1" fmla="*/ 41051 h 87943"/>
                    <a:gd name="connsiteX2" fmla="*/ 71228 w 191625"/>
                    <a:gd name="connsiteY2" fmla="*/ 27443 h 87943"/>
                    <a:gd name="connsiteX3" fmla="*/ 0 w 191625"/>
                    <a:gd name="connsiteY3" fmla="*/ 53065 h 879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91625" h="87943">
                      <a:moveTo>
                        <a:pt x="190331" y="87944"/>
                      </a:moveTo>
                      <a:cubicBezTo>
                        <a:pt x="201242" y="38905"/>
                        <a:pt x="139576" y="41051"/>
                        <a:pt x="139576" y="41051"/>
                      </a:cubicBezTo>
                      <a:cubicBezTo>
                        <a:pt x="145031" y="-4187"/>
                        <a:pt x="85082" y="-16753"/>
                        <a:pt x="71228" y="27443"/>
                      </a:cubicBezTo>
                      <a:cubicBezTo>
                        <a:pt x="22496" y="12731"/>
                        <a:pt x="7110" y="27443"/>
                        <a:pt x="0" y="53065"/>
                      </a:cubicBezTo>
                      <a:close/>
                    </a:path>
                  </a:pathLst>
                </a:custGeom>
                <a:solidFill>
                  <a:srgbClr val="DDDDDD"/>
                </a:solidFill>
                <a:ln w="61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9" name="任意多边形: 形状 108">
                  <a:extLst>
                    <a:ext uri="{FF2B5EF4-FFF2-40B4-BE49-F238E27FC236}">
                      <a16:creationId xmlns:a16="http://schemas.microsoft.com/office/drawing/2014/main" id="{EA6EFB42-DBFF-107E-6CA4-19CF8708265F}"/>
                    </a:ext>
                  </a:extLst>
                </p:cNvPr>
                <p:cNvSpPr/>
                <p:nvPr/>
              </p:nvSpPr>
              <p:spPr>
                <a:xfrm>
                  <a:off x="4155401" y="4355854"/>
                  <a:ext cx="29055" cy="29055"/>
                </a:xfrm>
                <a:custGeom>
                  <a:avLst/>
                  <a:gdLst>
                    <a:gd name="connsiteX0" fmla="*/ 29055 w 29055"/>
                    <a:gd name="connsiteY0" fmla="*/ 14528 h 29055"/>
                    <a:gd name="connsiteX1" fmla="*/ 14528 w 29055"/>
                    <a:gd name="connsiteY1" fmla="*/ 29055 h 29055"/>
                    <a:gd name="connsiteX2" fmla="*/ 0 w 29055"/>
                    <a:gd name="connsiteY2" fmla="*/ 14528 h 29055"/>
                    <a:gd name="connsiteX3" fmla="*/ 14528 w 29055"/>
                    <a:gd name="connsiteY3" fmla="*/ 0 h 29055"/>
                    <a:gd name="connsiteX4" fmla="*/ 29055 w 29055"/>
                    <a:gd name="connsiteY4" fmla="*/ 14528 h 290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9055" h="29055">
                      <a:moveTo>
                        <a:pt x="29055" y="14528"/>
                      </a:moveTo>
                      <a:cubicBezTo>
                        <a:pt x="29055" y="22551"/>
                        <a:pt x="22551" y="29055"/>
                        <a:pt x="14528" y="29055"/>
                      </a:cubicBezTo>
                      <a:cubicBezTo>
                        <a:pt x="6504" y="29055"/>
                        <a:pt x="0" y="22551"/>
                        <a:pt x="0" y="14528"/>
                      </a:cubicBezTo>
                      <a:cubicBezTo>
                        <a:pt x="0" y="6504"/>
                        <a:pt x="6504" y="0"/>
                        <a:pt x="14528" y="0"/>
                      </a:cubicBezTo>
                      <a:cubicBezTo>
                        <a:pt x="22551" y="0"/>
                        <a:pt x="29055" y="6504"/>
                        <a:pt x="29055" y="14528"/>
                      </a:cubicBezTo>
                      <a:close/>
                    </a:path>
                  </a:pathLst>
                </a:custGeom>
                <a:solidFill>
                  <a:srgbClr val="F9F9F9"/>
                </a:solidFill>
                <a:ln w="6120" cap="rnd">
                  <a:solidFill>
                    <a:srgbClr val="DDDDDD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110" name="图形 16">
                  <a:extLst>
                    <a:ext uri="{FF2B5EF4-FFF2-40B4-BE49-F238E27FC236}">
                      <a16:creationId xmlns:a16="http://schemas.microsoft.com/office/drawing/2014/main" id="{172B385C-3444-2727-A0A2-69BE762E05A0}"/>
                    </a:ext>
                  </a:extLst>
                </p:cNvPr>
                <p:cNvGrpSpPr/>
                <p:nvPr/>
              </p:nvGrpSpPr>
              <p:grpSpPr>
                <a:xfrm>
                  <a:off x="3879191" y="4355792"/>
                  <a:ext cx="753908" cy="608370"/>
                  <a:chOff x="3879191" y="4355792"/>
                  <a:chExt cx="753908" cy="608370"/>
                </a:xfrm>
              </p:grpSpPr>
              <p:sp>
                <p:nvSpPr>
                  <p:cNvPr id="111" name="任意多边形: 形状 110">
                    <a:extLst>
                      <a:ext uri="{FF2B5EF4-FFF2-40B4-BE49-F238E27FC236}">
                        <a16:creationId xmlns:a16="http://schemas.microsoft.com/office/drawing/2014/main" id="{FCC2A2FC-5F7F-3B67-4EE4-1C665E518D65}"/>
                      </a:ext>
                    </a:extLst>
                  </p:cNvPr>
                  <p:cNvSpPr/>
                  <p:nvPr/>
                </p:nvSpPr>
                <p:spPr>
                  <a:xfrm>
                    <a:off x="3879191" y="4355792"/>
                    <a:ext cx="458204" cy="566211"/>
                  </a:xfrm>
                  <a:custGeom>
                    <a:avLst/>
                    <a:gdLst>
                      <a:gd name="connsiteX0" fmla="*/ 90967 w 458204"/>
                      <a:gd name="connsiteY0" fmla="*/ 0 h 566211"/>
                      <a:gd name="connsiteX1" fmla="*/ 0 w 458204"/>
                      <a:gd name="connsiteY1" fmla="*/ 493267 h 566211"/>
                      <a:gd name="connsiteX2" fmla="*/ 361169 w 458204"/>
                      <a:gd name="connsiteY2" fmla="*/ 566211 h 566211"/>
                      <a:gd name="connsiteX3" fmla="*/ 458204 w 458204"/>
                      <a:gd name="connsiteY3" fmla="*/ 72271 h 566211"/>
                      <a:gd name="connsiteX4" fmla="*/ 90967 w 458204"/>
                      <a:gd name="connsiteY4" fmla="*/ 0 h 56621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58204" h="566211">
                        <a:moveTo>
                          <a:pt x="90967" y="0"/>
                        </a:moveTo>
                        <a:lnTo>
                          <a:pt x="0" y="493267"/>
                        </a:lnTo>
                        <a:lnTo>
                          <a:pt x="361169" y="566211"/>
                        </a:lnTo>
                        <a:lnTo>
                          <a:pt x="458204" y="72271"/>
                        </a:lnTo>
                        <a:lnTo>
                          <a:pt x="90967" y="0"/>
                        </a:lnTo>
                        <a:close/>
                      </a:path>
                    </a:pathLst>
                  </a:custGeom>
                  <a:solidFill>
                    <a:schemeClr val="bg1"/>
                  </a:solidFill>
                  <a:ln w="6120" cap="rnd">
                    <a:solidFill>
                      <a:srgbClr val="DDDDDD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2" name="任意多边形: 形状 111">
                    <a:extLst>
                      <a:ext uri="{FF2B5EF4-FFF2-40B4-BE49-F238E27FC236}">
                        <a16:creationId xmlns:a16="http://schemas.microsoft.com/office/drawing/2014/main" id="{691F07A1-1C01-CD06-C525-5FD2728199D4}"/>
                      </a:ext>
                    </a:extLst>
                  </p:cNvPr>
                  <p:cNvSpPr/>
                  <p:nvPr/>
                </p:nvSpPr>
                <p:spPr>
                  <a:xfrm>
                    <a:off x="4065302" y="4682635"/>
                    <a:ext cx="73976" cy="115396"/>
                  </a:xfrm>
                  <a:custGeom>
                    <a:avLst/>
                    <a:gdLst>
                      <a:gd name="connsiteX0" fmla="*/ 16111 w 73976"/>
                      <a:gd name="connsiteY0" fmla="*/ 0 h 115396"/>
                      <a:gd name="connsiteX1" fmla="*/ 5078 w 73976"/>
                      <a:gd name="connsiteY1" fmla="*/ 115302 h 115396"/>
                      <a:gd name="connsiteX2" fmla="*/ 73977 w 73976"/>
                      <a:gd name="connsiteY2" fmla="*/ 28258 h 11539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73976" h="115396">
                        <a:moveTo>
                          <a:pt x="16111" y="0"/>
                        </a:moveTo>
                        <a:cubicBezTo>
                          <a:pt x="-2278" y="47996"/>
                          <a:pt x="-3382" y="98445"/>
                          <a:pt x="5078" y="115302"/>
                        </a:cubicBezTo>
                        <a:cubicBezTo>
                          <a:pt x="5078" y="115302"/>
                          <a:pt x="39527" y="121738"/>
                          <a:pt x="73977" y="28258"/>
                        </a:cubicBezTo>
                        <a:close/>
                      </a:path>
                    </a:pathLst>
                  </a:custGeom>
                  <a:solidFill>
                    <a:srgbClr val="93BEE5"/>
                  </a:solidFill>
                  <a:ln w="612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3" name="任意多边形: 形状 112">
                    <a:extLst>
                      <a:ext uri="{FF2B5EF4-FFF2-40B4-BE49-F238E27FC236}">
                        <a16:creationId xmlns:a16="http://schemas.microsoft.com/office/drawing/2014/main" id="{023A8399-8751-A85E-599D-29779A932AD4}"/>
                      </a:ext>
                    </a:extLst>
                  </p:cNvPr>
                  <p:cNvSpPr/>
                  <p:nvPr/>
                </p:nvSpPr>
                <p:spPr>
                  <a:xfrm>
                    <a:off x="3900254" y="4535359"/>
                    <a:ext cx="265379" cy="212006"/>
                  </a:xfrm>
                  <a:custGeom>
                    <a:avLst/>
                    <a:gdLst>
                      <a:gd name="connsiteX0" fmla="*/ 227930 w 265379"/>
                      <a:gd name="connsiteY0" fmla="*/ 54470 h 212006"/>
                      <a:gd name="connsiteX1" fmla="*/ 90929 w 265379"/>
                      <a:gd name="connsiteY1" fmla="*/ 4879 h 212006"/>
                      <a:gd name="connsiteX2" fmla="*/ 13632 w 265379"/>
                      <a:gd name="connsiteY2" fmla="*/ 4879 h 212006"/>
                      <a:gd name="connsiteX3" fmla="*/ 7502 w 265379"/>
                      <a:gd name="connsiteY3" fmla="*/ 35528 h 212006"/>
                      <a:gd name="connsiteX4" fmla="*/ 85 w 265379"/>
                      <a:gd name="connsiteY4" fmla="*/ 66852 h 212006"/>
                      <a:gd name="connsiteX5" fmla="*/ 9831 w 265379"/>
                      <a:gd name="connsiteY5" fmla="*/ 93333 h 212006"/>
                      <a:gd name="connsiteX6" fmla="*/ 4069 w 265379"/>
                      <a:gd name="connsiteY6" fmla="*/ 130112 h 212006"/>
                      <a:gd name="connsiteX7" fmla="*/ 9831 w 265379"/>
                      <a:gd name="connsiteY7" fmla="*/ 171304 h 212006"/>
                      <a:gd name="connsiteX8" fmla="*/ 170310 w 265379"/>
                      <a:gd name="connsiteY8" fmla="*/ 188529 h 212006"/>
                      <a:gd name="connsiteX9" fmla="*/ 222781 w 265379"/>
                      <a:gd name="connsiteY9" fmla="*/ 212006 h 212006"/>
                      <a:gd name="connsiteX10" fmla="*/ 227930 w 265379"/>
                      <a:gd name="connsiteY10" fmla="*/ 54470 h 21200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</a:cxnLst>
                    <a:rect l="l" t="t" r="r" b="b"/>
                    <a:pathLst>
                      <a:path w="265379" h="212006">
                        <a:moveTo>
                          <a:pt x="227930" y="54470"/>
                        </a:moveTo>
                        <a:cubicBezTo>
                          <a:pt x="145300" y="26089"/>
                          <a:pt x="105824" y="8925"/>
                          <a:pt x="90929" y="4879"/>
                        </a:cubicBezTo>
                        <a:cubicBezTo>
                          <a:pt x="76033" y="834"/>
                          <a:pt x="22213" y="-3702"/>
                          <a:pt x="13632" y="4879"/>
                        </a:cubicBezTo>
                        <a:cubicBezTo>
                          <a:pt x="5050" y="13461"/>
                          <a:pt x="4437" y="24372"/>
                          <a:pt x="7502" y="35528"/>
                        </a:cubicBezTo>
                        <a:cubicBezTo>
                          <a:pt x="10567" y="46685"/>
                          <a:pt x="1372" y="55328"/>
                          <a:pt x="85" y="66852"/>
                        </a:cubicBezTo>
                        <a:cubicBezTo>
                          <a:pt x="-1203" y="78376"/>
                          <a:pt x="12651" y="81870"/>
                          <a:pt x="9831" y="93333"/>
                        </a:cubicBezTo>
                        <a:cubicBezTo>
                          <a:pt x="7011" y="104795"/>
                          <a:pt x="-2429" y="117362"/>
                          <a:pt x="4069" y="130112"/>
                        </a:cubicBezTo>
                        <a:cubicBezTo>
                          <a:pt x="10567" y="142862"/>
                          <a:pt x="-2061" y="155857"/>
                          <a:pt x="9831" y="171304"/>
                        </a:cubicBezTo>
                        <a:cubicBezTo>
                          <a:pt x="21723" y="186751"/>
                          <a:pt x="143584" y="194229"/>
                          <a:pt x="170310" y="188529"/>
                        </a:cubicBezTo>
                        <a:lnTo>
                          <a:pt x="222781" y="212006"/>
                        </a:lnTo>
                        <a:cubicBezTo>
                          <a:pt x="222781" y="212006"/>
                          <a:pt x="315096" y="117178"/>
                          <a:pt x="227930" y="54470"/>
                        </a:cubicBezTo>
                        <a:close/>
                      </a:path>
                    </a:pathLst>
                  </a:custGeom>
                  <a:solidFill>
                    <a:srgbClr val="B25E47"/>
                  </a:solidFill>
                  <a:ln w="612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4" name="任意多边形: 形状 113">
                    <a:extLst>
                      <a:ext uri="{FF2B5EF4-FFF2-40B4-BE49-F238E27FC236}">
                        <a16:creationId xmlns:a16="http://schemas.microsoft.com/office/drawing/2014/main" id="{0809D250-CF8D-4727-2031-746BF21C6FB8}"/>
                      </a:ext>
                    </a:extLst>
                  </p:cNvPr>
                  <p:cNvSpPr/>
                  <p:nvPr/>
                </p:nvSpPr>
                <p:spPr>
                  <a:xfrm>
                    <a:off x="3900254" y="4535378"/>
                    <a:ext cx="90928" cy="171285"/>
                  </a:xfrm>
                  <a:custGeom>
                    <a:avLst/>
                    <a:gdLst>
                      <a:gd name="connsiteX0" fmla="*/ 90929 w 90928"/>
                      <a:gd name="connsiteY0" fmla="*/ 4861 h 171285"/>
                      <a:gd name="connsiteX1" fmla="*/ 13632 w 90928"/>
                      <a:gd name="connsiteY1" fmla="*/ 4861 h 171285"/>
                      <a:gd name="connsiteX2" fmla="*/ 7502 w 90928"/>
                      <a:gd name="connsiteY2" fmla="*/ 35510 h 171285"/>
                      <a:gd name="connsiteX3" fmla="*/ 85 w 90928"/>
                      <a:gd name="connsiteY3" fmla="*/ 66833 h 171285"/>
                      <a:gd name="connsiteX4" fmla="*/ 9831 w 90928"/>
                      <a:gd name="connsiteY4" fmla="*/ 93314 h 171285"/>
                      <a:gd name="connsiteX5" fmla="*/ 4069 w 90928"/>
                      <a:gd name="connsiteY5" fmla="*/ 130093 h 171285"/>
                      <a:gd name="connsiteX6" fmla="*/ 9831 w 90928"/>
                      <a:gd name="connsiteY6" fmla="*/ 171285 h 17128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90928" h="171285">
                        <a:moveTo>
                          <a:pt x="90929" y="4861"/>
                        </a:moveTo>
                        <a:cubicBezTo>
                          <a:pt x="76033" y="876"/>
                          <a:pt x="22213" y="-3721"/>
                          <a:pt x="13632" y="4861"/>
                        </a:cubicBezTo>
                        <a:cubicBezTo>
                          <a:pt x="5050" y="13442"/>
                          <a:pt x="4437" y="24354"/>
                          <a:pt x="7502" y="35510"/>
                        </a:cubicBezTo>
                        <a:cubicBezTo>
                          <a:pt x="10567" y="46666"/>
                          <a:pt x="1372" y="55309"/>
                          <a:pt x="85" y="66833"/>
                        </a:cubicBezTo>
                        <a:cubicBezTo>
                          <a:pt x="-1203" y="78357"/>
                          <a:pt x="12651" y="81851"/>
                          <a:pt x="9831" y="93314"/>
                        </a:cubicBezTo>
                        <a:cubicBezTo>
                          <a:pt x="7011" y="104777"/>
                          <a:pt x="-2429" y="117343"/>
                          <a:pt x="4069" y="130093"/>
                        </a:cubicBezTo>
                        <a:cubicBezTo>
                          <a:pt x="10567" y="142843"/>
                          <a:pt x="-2061" y="155838"/>
                          <a:pt x="9831" y="171285"/>
                        </a:cubicBezTo>
                      </a:path>
                    </a:pathLst>
                  </a:custGeom>
                  <a:noFill/>
                  <a:ln w="4590" cap="rnd">
                    <a:solidFill>
                      <a:srgbClr val="934735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5" name="任意多边形: 形状 114">
                    <a:extLst>
                      <a:ext uri="{FF2B5EF4-FFF2-40B4-BE49-F238E27FC236}">
                        <a16:creationId xmlns:a16="http://schemas.microsoft.com/office/drawing/2014/main" id="{F7BC6123-DC75-50CB-CCB5-208E7B6A9159}"/>
                      </a:ext>
                    </a:extLst>
                  </p:cNvPr>
                  <p:cNvSpPr/>
                  <p:nvPr/>
                </p:nvSpPr>
                <p:spPr>
                  <a:xfrm>
                    <a:off x="4070073" y="4589768"/>
                    <a:ext cx="563026" cy="374333"/>
                  </a:xfrm>
                  <a:custGeom>
                    <a:avLst/>
                    <a:gdLst>
                      <a:gd name="connsiteX0" fmla="*/ 551684 w 563026"/>
                      <a:gd name="connsiteY0" fmla="*/ 332175 h 374333"/>
                      <a:gd name="connsiteX1" fmla="*/ 551684 w 563026"/>
                      <a:gd name="connsiteY1" fmla="*/ 332175 h 374333"/>
                      <a:gd name="connsiteX2" fmla="*/ 373919 w 563026"/>
                      <a:gd name="connsiteY2" fmla="*/ 358901 h 374333"/>
                      <a:gd name="connsiteX3" fmla="*/ 294231 w 563026"/>
                      <a:gd name="connsiteY3" fmla="*/ 333156 h 374333"/>
                      <a:gd name="connsiteX4" fmla="*/ 178255 w 563026"/>
                      <a:gd name="connsiteY4" fmla="*/ 289757 h 374333"/>
                      <a:gd name="connsiteX5" fmla="*/ 0 w 563026"/>
                      <a:gd name="connsiteY5" fmla="*/ 208107 h 374333"/>
                      <a:gd name="connsiteX6" fmla="*/ 36779 w 563026"/>
                      <a:gd name="connsiteY6" fmla="*/ 150548 h 374333"/>
                      <a:gd name="connsiteX7" fmla="*/ 50510 w 563026"/>
                      <a:gd name="connsiteY7" fmla="*/ 111931 h 374333"/>
                      <a:gd name="connsiteX8" fmla="*/ 58049 w 563026"/>
                      <a:gd name="connsiteY8" fmla="*/ 0 h 374333"/>
                      <a:gd name="connsiteX9" fmla="*/ 102674 w 563026"/>
                      <a:gd name="connsiteY9" fmla="*/ 12750 h 374333"/>
                      <a:gd name="connsiteX10" fmla="*/ 226619 w 563026"/>
                      <a:gd name="connsiteY10" fmla="*/ 45299 h 374333"/>
                      <a:gd name="connsiteX11" fmla="*/ 523670 w 563026"/>
                      <a:gd name="connsiteY11" fmla="*/ 167160 h 374333"/>
                      <a:gd name="connsiteX12" fmla="*/ 532252 w 563026"/>
                      <a:gd name="connsiteY12" fmla="*/ 180769 h 374333"/>
                      <a:gd name="connsiteX13" fmla="*/ 535378 w 563026"/>
                      <a:gd name="connsiteY13" fmla="*/ 186347 h 374333"/>
                      <a:gd name="connsiteX14" fmla="*/ 536175 w 563026"/>
                      <a:gd name="connsiteY14" fmla="*/ 187818 h 374333"/>
                      <a:gd name="connsiteX15" fmla="*/ 539669 w 563026"/>
                      <a:gd name="connsiteY15" fmla="*/ 194499 h 374333"/>
                      <a:gd name="connsiteX16" fmla="*/ 545370 w 563026"/>
                      <a:gd name="connsiteY16" fmla="*/ 206452 h 374333"/>
                      <a:gd name="connsiteX17" fmla="*/ 551684 w 563026"/>
                      <a:gd name="connsiteY17" fmla="*/ 332175 h 37433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</a:cxnLst>
                    <a:rect l="l" t="t" r="r" b="b"/>
                    <a:pathLst>
                      <a:path w="563026" h="374333">
                        <a:moveTo>
                          <a:pt x="551684" y="332175"/>
                        </a:moveTo>
                        <a:lnTo>
                          <a:pt x="551684" y="332175"/>
                        </a:lnTo>
                        <a:cubicBezTo>
                          <a:pt x="530168" y="371038"/>
                          <a:pt x="476348" y="389734"/>
                          <a:pt x="373919" y="358901"/>
                        </a:cubicBezTo>
                        <a:cubicBezTo>
                          <a:pt x="346335" y="350564"/>
                          <a:pt x="319731" y="341921"/>
                          <a:pt x="294231" y="333156"/>
                        </a:cubicBezTo>
                        <a:cubicBezTo>
                          <a:pt x="252058" y="318689"/>
                          <a:pt x="213134" y="303917"/>
                          <a:pt x="178255" y="289757"/>
                        </a:cubicBezTo>
                        <a:cubicBezTo>
                          <a:pt x="117484" y="265599"/>
                          <a:pt x="57988" y="238346"/>
                          <a:pt x="0" y="208107"/>
                        </a:cubicBezTo>
                        <a:cubicBezTo>
                          <a:pt x="15404" y="191122"/>
                          <a:pt x="27836" y="171666"/>
                          <a:pt x="36779" y="150548"/>
                        </a:cubicBezTo>
                        <a:cubicBezTo>
                          <a:pt x="42351" y="138050"/>
                          <a:pt x="46942" y="125140"/>
                          <a:pt x="50510" y="111931"/>
                        </a:cubicBezTo>
                        <a:cubicBezTo>
                          <a:pt x="60029" y="75428"/>
                          <a:pt x="62585" y="37453"/>
                          <a:pt x="58049" y="0"/>
                        </a:cubicBezTo>
                        <a:cubicBezTo>
                          <a:pt x="71964" y="4168"/>
                          <a:pt x="86921" y="8459"/>
                          <a:pt x="102674" y="12750"/>
                        </a:cubicBezTo>
                        <a:cubicBezTo>
                          <a:pt x="140740" y="23171"/>
                          <a:pt x="183404" y="33959"/>
                          <a:pt x="226619" y="45299"/>
                        </a:cubicBezTo>
                        <a:cubicBezTo>
                          <a:pt x="356142" y="79443"/>
                          <a:pt x="490876" y="118551"/>
                          <a:pt x="523670" y="167160"/>
                        </a:cubicBezTo>
                        <a:cubicBezTo>
                          <a:pt x="526674" y="171635"/>
                          <a:pt x="529800" y="176110"/>
                          <a:pt x="532252" y="180769"/>
                        </a:cubicBezTo>
                        <a:cubicBezTo>
                          <a:pt x="533294" y="182607"/>
                          <a:pt x="534398" y="184446"/>
                          <a:pt x="535378" y="186347"/>
                        </a:cubicBezTo>
                        <a:cubicBezTo>
                          <a:pt x="535679" y="186819"/>
                          <a:pt x="535948" y="187309"/>
                          <a:pt x="536175" y="187818"/>
                        </a:cubicBezTo>
                        <a:cubicBezTo>
                          <a:pt x="537401" y="190024"/>
                          <a:pt x="538566" y="192293"/>
                          <a:pt x="539669" y="194499"/>
                        </a:cubicBezTo>
                        <a:cubicBezTo>
                          <a:pt x="541754" y="198484"/>
                          <a:pt x="543592" y="202468"/>
                          <a:pt x="545370" y="206452"/>
                        </a:cubicBezTo>
                        <a:cubicBezTo>
                          <a:pt x="564679" y="250710"/>
                          <a:pt x="570135" y="298890"/>
                          <a:pt x="551684" y="332175"/>
                        </a:cubicBezTo>
                        <a:close/>
                      </a:path>
                    </a:pathLst>
                  </a:custGeom>
                  <a:solidFill>
                    <a:srgbClr val="A7CAF0"/>
                  </a:solidFill>
                  <a:ln w="612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6" name="任意多边形: 形状 115">
                    <a:extLst>
                      <a:ext uri="{FF2B5EF4-FFF2-40B4-BE49-F238E27FC236}">
                        <a16:creationId xmlns:a16="http://schemas.microsoft.com/office/drawing/2014/main" id="{329ABEE8-5CBE-C04C-1996-034F8A54110C}"/>
                      </a:ext>
                    </a:extLst>
                  </p:cNvPr>
                  <p:cNvSpPr/>
                  <p:nvPr/>
                </p:nvSpPr>
                <p:spPr>
                  <a:xfrm>
                    <a:off x="4128184" y="4589829"/>
                    <a:ext cx="487566" cy="206452"/>
                  </a:xfrm>
                  <a:custGeom>
                    <a:avLst/>
                    <a:gdLst>
                      <a:gd name="connsiteX0" fmla="*/ 0 w 487566"/>
                      <a:gd name="connsiteY0" fmla="*/ 0 h 206452"/>
                      <a:gd name="connsiteX1" fmla="*/ 465866 w 487566"/>
                      <a:gd name="connsiteY1" fmla="*/ 167160 h 206452"/>
                      <a:gd name="connsiteX2" fmla="*/ 487566 w 487566"/>
                      <a:gd name="connsiteY2" fmla="*/ 206452 h 20645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487566" h="206452">
                        <a:moveTo>
                          <a:pt x="0" y="0"/>
                        </a:moveTo>
                        <a:cubicBezTo>
                          <a:pt x="148342" y="44686"/>
                          <a:pt x="417318" y="95625"/>
                          <a:pt x="465866" y="167160"/>
                        </a:cubicBezTo>
                        <a:cubicBezTo>
                          <a:pt x="474282" y="179567"/>
                          <a:pt x="481546" y="192722"/>
                          <a:pt x="487566" y="206452"/>
                        </a:cubicBezTo>
                      </a:path>
                    </a:pathLst>
                  </a:custGeom>
                  <a:noFill/>
                  <a:ln w="4590" cap="rnd">
                    <a:solidFill>
                      <a:srgbClr val="83ADDF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7" name="任意多边形: 形状 116">
                    <a:extLst>
                      <a:ext uri="{FF2B5EF4-FFF2-40B4-BE49-F238E27FC236}">
                        <a16:creationId xmlns:a16="http://schemas.microsoft.com/office/drawing/2014/main" id="{A1AD608F-C4CE-AECA-B1BF-17C7F8244611}"/>
                      </a:ext>
                    </a:extLst>
                  </p:cNvPr>
                  <p:cNvSpPr/>
                  <p:nvPr/>
                </p:nvSpPr>
                <p:spPr>
                  <a:xfrm>
                    <a:off x="4133946" y="4602518"/>
                    <a:ext cx="39972" cy="182239"/>
                  </a:xfrm>
                  <a:custGeom>
                    <a:avLst/>
                    <a:gdLst>
                      <a:gd name="connsiteX0" fmla="*/ 38802 w 39972"/>
                      <a:gd name="connsiteY0" fmla="*/ 0 h 182239"/>
                      <a:gd name="connsiteX1" fmla="*/ 0 w 39972"/>
                      <a:gd name="connsiteY1" fmla="*/ 182239 h 18223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39972" h="182239">
                        <a:moveTo>
                          <a:pt x="38802" y="0"/>
                        </a:moveTo>
                        <a:cubicBezTo>
                          <a:pt x="47997" y="92989"/>
                          <a:pt x="0" y="182239"/>
                          <a:pt x="0" y="182239"/>
                        </a:cubicBezTo>
                      </a:path>
                    </a:pathLst>
                  </a:custGeom>
                  <a:noFill/>
                  <a:ln w="4590" cap="rnd">
                    <a:solidFill>
                      <a:srgbClr val="83ADDF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8" name="任意多边形: 形状 117">
                    <a:extLst>
                      <a:ext uri="{FF2B5EF4-FFF2-40B4-BE49-F238E27FC236}">
                        <a16:creationId xmlns:a16="http://schemas.microsoft.com/office/drawing/2014/main" id="{09F1F583-A4E9-4E84-0648-FE8C8B8895CC}"/>
                      </a:ext>
                    </a:extLst>
                  </p:cNvPr>
                  <p:cNvSpPr/>
                  <p:nvPr/>
                </p:nvSpPr>
                <p:spPr>
                  <a:xfrm>
                    <a:off x="4364243" y="4922004"/>
                    <a:ext cx="257452" cy="42158"/>
                  </a:xfrm>
                  <a:custGeom>
                    <a:avLst/>
                    <a:gdLst>
                      <a:gd name="connsiteX0" fmla="*/ 257452 w 257452"/>
                      <a:gd name="connsiteY0" fmla="*/ 0 h 42158"/>
                      <a:gd name="connsiteX1" fmla="*/ 79688 w 257452"/>
                      <a:gd name="connsiteY1" fmla="*/ 26726 h 42158"/>
                      <a:gd name="connsiteX2" fmla="*/ 0 w 257452"/>
                      <a:gd name="connsiteY2" fmla="*/ 981 h 42158"/>
                      <a:gd name="connsiteX3" fmla="*/ 257452 w 257452"/>
                      <a:gd name="connsiteY3" fmla="*/ 0 h 4215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57452" h="42158">
                        <a:moveTo>
                          <a:pt x="257452" y="0"/>
                        </a:moveTo>
                        <a:cubicBezTo>
                          <a:pt x="235937" y="38863"/>
                          <a:pt x="182117" y="57559"/>
                          <a:pt x="79688" y="26726"/>
                        </a:cubicBezTo>
                        <a:cubicBezTo>
                          <a:pt x="52103" y="18389"/>
                          <a:pt x="25500" y="9746"/>
                          <a:pt x="0" y="981"/>
                        </a:cubicBezTo>
                        <a:cubicBezTo>
                          <a:pt x="60134" y="16796"/>
                          <a:pt x="201794" y="47384"/>
                          <a:pt x="257452" y="0"/>
                        </a:cubicBezTo>
                        <a:close/>
                      </a:path>
                    </a:pathLst>
                  </a:custGeom>
                  <a:solidFill>
                    <a:srgbClr val="93BEE5"/>
                  </a:solidFill>
                  <a:ln w="612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</p:grpSp>
          <p:grpSp>
            <p:nvGrpSpPr>
              <p:cNvPr id="93" name="图形 16">
                <a:extLst>
                  <a:ext uri="{FF2B5EF4-FFF2-40B4-BE49-F238E27FC236}">
                    <a16:creationId xmlns:a16="http://schemas.microsoft.com/office/drawing/2014/main" id="{E7BAFA0A-C115-B657-C677-9BFCDFFC4F35}"/>
                  </a:ext>
                </a:extLst>
              </p:cNvPr>
              <p:cNvGrpSpPr/>
              <p:nvPr/>
            </p:nvGrpSpPr>
            <p:grpSpPr>
              <a:xfrm>
                <a:off x="4002202" y="3527592"/>
                <a:ext cx="352191" cy="433934"/>
                <a:chOff x="4002202" y="3527592"/>
                <a:chExt cx="352191" cy="433934"/>
              </a:xfrm>
            </p:grpSpPr>
            <p:sp>
              <p:nvSpPr>
                <p:cNvPr id="94" name="任意多边形: 形状 93">
                  <a:extLst>
                    <a:ext uri="{FF2B5EF4-FFF2-40B4-BE49-F238E27FC236}">
                      <a16:creationId xmlns:a16="http://schemas.microsoft.com/office/drawing/2014/main" id="{3590A21A-E622-4310-E293-05409F7D1C32}"/>
                    </a:ext>
                  </a:extLst>
                </p:cNvPr>
                <p:cNvSpPr/>
                <p:nvPr/>
              </p:nvSpPr>
              <p:spPr>
                <a:xfrm>
                  <a:off x="4037976" y="3622474"/>
                  <a:ext cx="288051" cy="339052"/>
                </a:xfrm>
                <a:custGeom>
                  <a:avLst/>
                  <a:gdLst>
                    <a:gd name="connsiteX0" fmla="*/ 254242 w 288051"/>
                    <a:gd name="connsiteY0" fmla="*/ 210874 h 339052"/>
                    <a:gd name="connsiteX1" fmla="*/ 256755 w 288051"/>
                    <a:gd name="connsiteY1" fmla="*/ 233186 h 339052"/>
                    <a:gd name="connsiteX2" fmla="*/ 93886 w 288051"/>
                    <a:gd name="connsiteY2" fmla="*/ 339048 h 339052"/>
                    <a:gd name="connsiteX3" fmla="*/ 93886 w 288051"/>
                    <a:gd name="connsiteY3" fmla="*/ 339048 h 339052"/>
                    <a:gd name="connsiteX4" fmla="*/ 713 w 288051"/>
                    <a:gd name="connsiteY4" fmla="*/ 198062 h 339052"/>
                    <a:gd name="connsiteX5" fmla="*/ 713 w 288051"/>
                    <a:gd name="connsiteY5" fmla="*/ 152211 h 339052"/>
                    <a:gd name="connsiteX6" fmla="*/ 22657 w 288051"/>
                    <a:gd name="connsiteY6" fmla="*/ 23179 h 339052"/>
                    <a:gd name="connsiteX7" fmla="*/ 236465 w 288051"/>
                    <a:gd name="connsiteY7" fmla="*/ 116904 h 339052"/>
                    <a:gd name="connsiteX8" fmla="*/ 287282 w 288051"/>
                    <a:gd name="connsiteY8" fmla="*/ 156747 h 339052"/>
                    <a:gd name="connsiteX9" fmla="*/ 254242 w 288051"/>
                    <a:gd name="connsiteY9" fmla="*/ 210874 h 3390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288051" h="339052">
                      <a:moveTo>
                        <a:pt x="254242" y="210874"/>
                      </a:moveTo>
                      <a:lnTo>
                        <a:pt x="256755" y="233186"/>
                      </a:lnTo>
                      <a:cubicBezTo>
                        <a:pt x="204958" y="313977"/>
                        <a:pt x="134159" y="339416"/>
                        <a:pt x="93886" y="339048"/>
                      </a:cubicBezTo>
                      <a:lnTo>
                        <a:pt x="93886" y="339048"/>
                      </a:lnTo>
                      <a:cubicBezTo>
                        <a:pt x="27316" y="322436"/>
                        <a:pt x="4575" y="262487"/>
                        <a:pt x="713" y="198062"/>
                      </a:cubicBezTo>
                      <a:cubicBezTo>
                        <a:pt x="-238" y="182793"/>
                        <a:pt x="-238" y="167481"/>
                        <a:pt x="713" y="152211"/>
                      </a:cubicBezTo>
                      <a:cubicBezTo>
                        <a:pt x="3686" y="108573"/>
                        <a:pt x="11041" y="65346"/>
                        <a:pt x="22657" y="23179"/>
                      </a:cubicBezTo>
                      <a:cubicBezTo>
                        <a:pt x="22657" y="23179"/>
                        <a:pt x="222612" y="-69872"/>
                        <a:pt x="236465" y="116904"/>
                      </a:cubicBezTo>
                      <a:cubicBezTo>
                        <a:pt x="236465" y="116904"/>
                        <a:pt x="279374" y="109057"/>
                        <a:pt x="287282" y="156747"/>
                      </a:cubicBezTo>
                      <a:cubicBezTo>
                        <a:pt x="294024" y="196346"/>
                        <a:pt x="254242" y="210874"/>
                        <a:pt x="254242" y="210874"/>
                      </a:cubicBezTo>
                      <a:close/>
                    </a:path>
                  </a:pathLst>
                </a:custGeom>
                <a:solidFill>
                  <a:srgbClr val="B25E47"/>
                </a:solidFill>
                <a:ln w="61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5" name="任意多边形: 形状 94">
                  <a:extLst>
                    <a:ext uri="{FF2B5EF4-FFF2-40B4-BE49-F238E27FC236}">
                      <a16:creationId xmlns:a16="http://schemas.microsoft.com/office/drawing/2014/main" id="{C43E6C9F-DBA9-269D-36F1-498108A0F118}"/>
                    </a:ext>
                  </a:extLst>
                </p:cNvPr>
                <p:cNvSpPr/>
                <p:nvPr/>
              </p:nvSpPr>
              <p:spPr>
                <a:xfrm>
                  <a:off x="4062840" y="3758993"/>
                  <a:ext cx="15937" cy="15937"/>
                </a:xfrm>
                <a:custGeom>
                  <a:avLst/>
                  <a:gdLst>
                    <a:gd name="connsiteX0" fmla="*/ 15937 w 15937"/>
                    <a:gd name="connsiteY0" fmla="*/ 7969 h 15937"/>
                    <a:gd name="connsiteX1" fmla="*/ 7969 w 15937"/>
                    <a:gd name="connsiteY1" fmla="*/ 15938 h 15937"/>
                    <a:gd name="connsiteX2" fmla="*/ 0 w 15937"/>
                    <a:gd name="connsiteY2" fmla="*/ 7969 h 15937"/>
                    <a:gd name="connsiteX3" fmla="*/ 7969 w 15937"/>
                    <a:gd name="connsiteY3" fmla="*/ 0 h 15937"/>
                    <a:gd name="connsiteX4" fmla="*/ 15937 w 15937"/>
                    <a:gd name="connsiteY4" fmla="*/ 7969 h 159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5937" h="15937">
                      <a:moveTo>
                        <a:pt x="15937" y="7969"/>
                      </a:moveTo>
                      <a:cubicBezTo>
                        <a:pt x="15937" y="12370"/>
                        <a:pt x="12370" y="15938"/>
                        <a:pt x="7969" y="15938"/>
                      </a:cubicBezTo>
                      <a:cubicBezTo>
                        <a:pt x="3568" y="15938"/>
                        <a:pt x="0" y="12370"/>
                        <a:pt x="0" y="7969"/>
                      </a:cubicBezTo>
                      <a:cubicBezTo>
                        <a:pt x="0" y="3568"/>
                        <a:pt x="3568" y="0"/>
                        <a:pt x="7969" y="0"/>
                      </a:cubicBezTo>
                      <a:cubicBezTo>
                        <a:pt x="12370" y="0"/>
                        <a:pt x="15937" y="3568"/>
                        <a:pt x="15937" y="7969"/>
                      </a:cubicBezTo>
                      <a:close/>
                    </a:path>
                  </a:pathLst>
                </a:custGeom>
                <a:solidFill>
                  <a:srgbClr val="683F1D"/>
                </a:solidFill>
                <a:ln w="61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6" name="任意多边形: 形状 95">
                  <a:extLst>
                    <a:ext uri="{FF2B5EF4-FFF2-40B4-BE49-F238E27FC236}">
                      <a16:creationId xmlns:a16="http://schemas.microsoft.com/office/drawing/2014/main" id="{5FB402FE-8BCB-F3F4-C2BD-CA900B010DE1}"/>
                    </a:ext>
                  </a:extLst>
                </p:cNvPr>
                <p:cNvSpPr/>
                <p:nvPr/>
              </p:nvSpPr>
              <p:spPr>
                <a:xfrm>
                  <a:off x="4118499" y="3748818"/>
                  <a:ext cx="15937" cy="15937"/>
                </a:xfrm>
                <a:custGeom>
                  <a:avLst/>
                  <a:gdLst>
                    <a:gd name="connsiteX0" fmla="*/ 15938 w 15937"/>
                    <a:gd name="connsiteY0" fmla="*/ 7969 h 15937"/>
                    <a:gd name="connsiteX1" fmla="*/ 7969 w 15937"/>
                    <a:gd name="connsiteY1" fmla="*/ 15938 h 15937"/>
                    <a:gd name="connsiteX2" fmla="*/ 0 w 15937"/>
                    <a:gd name="connsiteY2" fmla="*/ 7969 h 15937"/>
                    <a:gd name="connsiteX3" fmla="*/ 7969 w 15937"/>
                    <a:gd name="connsiteY3" fmla="*/ 0 h 15937"/>
                    <a:gd name="connsiteX4" fmla="*/ 15938 w 15937"/>
                    <a:gd name="connsiteY4" fmla="*/ 7969 h 159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5937" h="15937">
                      <a:moveTo>
                        <a:pt x="15938" y="7969"/>
                      </a:moveTo>
                      <a:cubicBezTo>
                        <a:pt x="15938" y="12370"/>
                        <a:pt x="12370" y="15938"/>
                        <a:pt x="7969" y="15938"/>
                      </a:cubicBezTo>
                      <a:cubicBezTo>
                        <a:pt x="3568" y="15938"/>
                        <a:pt x="0" y="12370"/>
                        <a:pt x="0" y="7969"/>
                      </a:cubicBezTo>
                      <a:cubicBezTo>
                        <a:pt x="0" y="3568"/>
                        <a:pt x="3568" y="0"/>
                        <a:pt x="7969" y="0"/>
                      </a:cubicBezTo>
                      <a:cubicBezTo>
                        <a:pt x="12370" y="0"/>
                        <a:pt x="15938" y="3568"/>
                        <a:pt x="15938" y="7969"/>
                      </a:cubicBezTo>
                      <a:close/>
                    </a:path>
                  </a:pathLst>
                </a:custGeom>
                <a:solidFill>
                  <a:srgbClr val="683F1D"/>
                </a:solidFill>
                <a:ln w="61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7" name="任意多边形: 形状 96">
                  <a:extLst>
                    <a:ext uri="{FF2B5EF4-FFF2-40B4-BE49-F238E27FC236}">
                      <a16:creationId xmlns:a16="http://schemas.microsoft.com/office/drawing/2014/main" id="{F6DB9A91-BE38-69C7-FBF2-2601F785304B}"/>
                    </a:ext>
                  </a:extLst>
                </p:cNvPr>
                <p:cNvSpPr/>
                <p:nvPr/>
              </p:nvSpPr>
              <p:spPr>
                <a:xfrm>
                  <a:off x="4114380" y="3702686"/>
                  <a:ext cx="40489" cy="22945"/>
                </a:xfrm>
                <a:custGeom>
                  <a:avLst/>
                  <a:gdLst>
                    <a:gd name="connsiteX0" fmla="*/ 74 w 40489"/>
                    <a:gd name="connsiteY0" fmla="*/ 11131 h 22945"/>
                    <a:gd name="connsiteX1" fmla="*/ 40347 w 40489"/>
                    <a:gd name="connsiteY1" fmla="*/ 20080 h 22945"/>
                    <a:gd name="connsiteX2" fmla="*/ 74 w 40489"/>
                    <a:gd name="connsiteY2" fmla="*/ 11131 h 229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40489" h="22945">
                      <a:moveTo>
                        <a:pt x="74" y="11131"/>
                      </a:moveTo>
                      <a:cubicBezTo>
                        <a:pt x="932" y="22042"/>
                        <a:pt x="38201" y="26271"/>
                        <a:pt x="40347" y="20080"/>
                      </a:cubicBezTo>
                      <a:cubicBezTo>
                        <a:pt x="43350" y="10763"/>
                        <a:pt x="-2072" y="-14431"/>
                        <a:pt x="74" y="11131"/>
                      </a:cubicBezTo>
                      <a:close/>
                    </a:path>
                  </a:pathLst>
                </a:custGeom>
                <a:solidFill>
                  <a:srgbClr val="604730"/>
                </a:solidFill>
                <a:ln w="61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8" name="任意多边形: 形状 97">
                  <a:extLst>
                    <a:ext uri="{FF2B5EF4-FFF2-40B4-BE49-F238E27FC236}">
                      <a16:creationId xmlns:a16="http://schemas.microsoft.com/office/drawing/2014/main" id="{1B1913D5-E46D-1615-5AEB-F8A5157A200E}"/>
                    </a:ext>
                  </a:extLst>
                </p:cNvPr>
                <p:cNvSpPr/>
                <p:nvPr/>
              </p:nvSpPr>
              <p:spPr>
                <a:xfrm>
                  <a:off x="4043286" y="3710661"/>
                  <a:ext cx="39086" cy="23814"/>
                </a:xfrm>
                <a:custGeom>
                  <a:avLst/>
                  <a:gdLst>
                    <a:gd name="connsiteX0" fmla="*/ 0 w 39086"/>
                    <a:gd name="connsiteY0" fmla="*/ 19461 h 23814"/>
                    <a:gd name="connsiteX1" fmla="*/ 39047 w 39086"/>
                    <a:gd name="connsiteY1" fmla="*/ 7201 h 23814"/>
                    <a:gd name="connsiteX2" fmla="*/ 0 w 39086"/>
                    <a:gd name="connsiteY2" fmla="*/ 19461 h 238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39086" h="23814">
                      <a:moveTo>
                        <a:pt x="0" y="19461"/>
                      </a:moveTo>
                      <a:cubicBezTo>
                        <a:pt x="0" y="25591"/>
                        <a:pt x="40518" y="28104"/>
                        <a:pt x="39047" y="7201"/>
                      </a:cubicBezTo>
                      <a:cubicBezTo>
                        <a:pt x="38066" y="-7939"/>
                        <a:pt x="858" y="3033"/>
                        <a:pt x="0" y="19461"/>
                      </a:cubicBezTo>
                      <a:close/>
                    </a:path>
                  </a:pathLst>
                </a:custGeom>
                <a:solidFill>
                  <a:srgbClr val="604730"/>
                </a:solidFill>
                <a:ln w="61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9" name="任意多边形: 形状 98">
                  <a:extLst>
                    <a:ext uri="{FF2B5EF4-FFF2-40B4-BE49-F238E27FC236}">
                      <a16:creationId xmlns:a16="http://schemas.microsoft.com/office/drawing/2014/main" id="{4D0D0F41-224B-4C84-0F58-96D04E071689}"/>
                    </a:ext>
                  </a:extLst>
                </p:cNvPr>
                <p:cNvSpPr/>
                <p:nvPr/>
              </p:nvSpPr>
              <p:spPr>
                <a:xfrm>
                  <a:off x="4264082" y="3778251"/>
                  <a:ext cx="45789" cy="20340"/>
                </a:xfrm>
                <a:custGeom>
                  <a:avLst/>
                  <a:gdLst>
                    <a:gd name="connsiteX0" fmla="*/ 0 w 45789"/>
                    <a:gd name="connsiteY0" fmla="*/ 20341 h 20340"/>
                    <a:gd name="connsiteX1" fmla="*/ 45790 w 45789"/>
                    <a:gd name="connsiteY1" fmla="*/ 3055 h 203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5789" h="20340">
                      <a:moveTo>
                        <a:pt x="0" y="20341"/>
                      </a:moveTo>
                      <a:cubicBezTo>
                        <a:pt x="16673" y="-4179"/>
                        <a:pt x="42909" y="-1604"/>
                        <a:pt x="45790" y="3055"/>
                      </a:cubicBezTo>
                    </a:path>
                  </a:pathLst>
                </a:custGeom>
                <a:noFill/>
                <a:ln w="4590" cap="rnd">
                  <a:solidFill>
                    <a:srgbClr val="934735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0" name="任意多边形: 形状 99">
                  <a:extLst>
                    <a:ext uri="{FF2B5EF4-FFF2-40B4-BE49-F238E27FC236}">
                      <a16:creationId xmlns:a16="http://schemas.microsoft.com/office/drawing/2014/main" id="{00E15BD4-06AA-A490-15D1-37B45C106840}"/>
                    </a:ext>
                  </a:extLst>
                </p:cNvPr>
                <p:cNvSpPr/>
                <p:nvPr/>
              </p:nvSpPr>
              <p:spPr>
                <a:xfrm>
                  <a:off x="4271193" y="3786477"/>
                  <a:ext cx="24978" cy="21677"/>
                </a:xfrm>
                <a:custGeom>
                  <a:avLst/>
                  <a:gdLst>
                    <a:gd name="connsiteX0" fmla="*/ 0 w 24978"/>
                    <a:gd name="connsiteY0" fmla="*/ 3717 h 21677"/>
                    <a:gd name="connsiteX1" fmla="*/ 6865 w 24978"/>
                    <a:gd name="connsiteY1" fmla="*/ 21677 h 216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4978" h="21677">
                      <a:moveTo>
                        <a:pt x="0" y="3717"/>
                      </a:moveTo>
                      <a:cubicBezTo>
                        <a:pt x="24519" y="-10749"/>
                        <a:pt x="38005" y="21677"/>
                        <a:pt x="6865" y="21677"/>
                      </a:cubicBezTo>
                    </a:path>
                  </a:pathLst>
                </a:custGeom>
                <a:noFill/>
                <a:ln w="4590" cap="rnd">
                  <a:solidFill>
                    <a:srgbClr val="934735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1" name="任意多边形: 形状 100">
                  <a:extLst>
                    <a:ext uri="{FF2B5EF4-FFF2-40B4-BE49-F238E27FC236}">
                      <a16:creationId xmlns:a16="http://schemas.microsoft.com/office/drawing/2014/main" id="{CFE15D99-FFB0-37D2-6032-77E2C7929411}"/>
                    </a:ext>
                  </a:extLst>
                </p:cNvPr>
                <p:cNvSpPr/>
                <p:nvPr/>
              </p:nvSpPr>
              <p:spPr>
                <a:xfrm>
                  <a:off x="4081134" y="3743791"/>
                  <a:ext cx="16242" cy="73864"/>
                </a:xfrm>
                <a:custGeom>
                  <a:avLst/>
                  <a:gdLst>
                    <a:gd name="connsiteX0" fmla="*/ 11191 w 16242"/>
                    <a:gd name="connsiteY0" fmla="*/ 0 h 73864"/>
                    <a:gd name="connsiteX1" fmla="*/ 12907 w 16242"/>
                    <a:gd name="connsiteY1" fmla="*/ 29362 h 73864"/>
                    <a:gd name="connsiteX2" fmla="*/ 1996 w 16242"/>
                    <a:gd name="connsiteY2" fmla="*/ 73864 h 738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6242" h="73864">
                      <a:moveTo>
                        <a:pt x="11191" y="0"/>
                      </a:moveTo>
                      <a:cubicBezTo>
                        <a:pt x="17933" y="13057"/>
                        <a:pt x="17320" y="20964"/>
                        <a:pt x="12907" y="29362"/>
                      </a:cubicBezTo>
                      <a:cubicBezTo>
                        <a:pt x="8494" y="37760"/>
                        <a:pt x="-5054" y="56885"/>
                        <a:pt x="1996" y="73864"/>
                      </a:cubicBezTo>
                    </a:path>
                  </a:pathLst>
                </a:custGeom>
                <a:noFill/>
                <a:ln w="4590" cap="rnd">
                  <a:solidFill>
                    <a:srgbClr val="934735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2" name="任意多边形: 形状 101">
                  <a:extLst>
                    <a:ext uri="{FF2B5EF4-FFF2-40B4-BE49-F238E27FC236}">
                      <a16:creationId xmlns:a16="http://schemas.microsoft.com/office/drawing/2014/main" id="{F40D190B-DAC4-2C4F-F7BC-A0AE89180DF9}"/>
                    </a:ext>
                  </a:extLst>
                </p:cNvPr>
                <p:cNvSpPr/>
                <p:nvPr/>
              </p:nvSpPr>
              <p:spPr>
                <a:xfrm>
                  <a:off x="4094470" y="3820537"/>
                  <a:ext cx="45627" cy="55377"/>
                </a:xfrm>
                <a:custGeom>
                  <a:avLst/>
                  <a:gdLst>
                    <a:gd name="connsiteX0" fmla="*/ 41499 w 45627"/>
                    <a:gd name="connsiteY0" fmla="*/ 0 h 55377"/>
                    <a:gd name="connsiteX1" fmla="*/ 0 w 45627"/>
                    <a:gd name="connsiteY1" fmla="*/ 30649 h 55377"/>
                    <a:gd name="connsiteX2" fmla="*/ 31998 w 45627"/>
                    <a:gd name="connsiteY2" fmla="*/ 54065 h 55377"/>
                    <a:gd name="connsiteX3" fmla="*/ 41499 w 45627"/>
                    <a:gd name="connsiteY3" fmla="*/ 0 h 553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5627" h="55377">
                      <a:moveTo>
                        <a:pt x="41499" y="0"/>
                      </a:moveTo>
                      <a:cubicBezTo>
                        <a:pt x="35369" y="20290"/>
                        <a:pt x="11218" y="32978"/>
                        <a:pt x="0" y="30649"/>
                      </a:cubicBezTo>
                      <a:cubicBezTo>
                        <a:pt x="0" y="30649"/>
                        <a:pt x="11585" y="62095"/>
                        <a:pt x="31998" y="54065"/>
                      </a:cubicBezTo>
                      <a:cubicBezTo>
                        <a:pt x="55475" y="44564"/>
                        <a:pt x="41499" y="0"/>
                        <a:pt x="41499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4590" cap="rnd">
                  <a:solidFill>
                    <a:srgbClr val="934735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3" name="任意多边形: 形状 102">
                  <a:extLst>
                    <a:ext uri="{FF2B5EF4-FFF2-40B4-BE49-F238E27FC236}">
                      <a16:creationId xmlns:a16="http://schemas.microsoft.com/office/drawing/2014/main" id="{6A1AF1C8-8B8E-6D80-2B7E-4F5FD24023D3}"/>
                    </a:ext>
                  </a:extLst>
                </p:cNvPr>
                <p:cNvSpPr/>
                <p:nvPr/>
              </p:nvSpPr>
              <p:spPr>
                <a:xfrm>
                  <a:off x="4260404" y="3827463"/>
                  <a:ext cx="31997" cy="7219"/>
                </a:xfrm>
                <a:custGeom>
                  <a:avLst/>
                  <a:gdLst>
                    <a:gd name="connsiteX0" fmla="*/ 0 w 31997"/>
                    <a:gd name="connsiteY0" fmla="*/ 0 h 7219"/>
                    <a:gd name="connsiteX1" fmla="*/ 31998 w 31997"/>
                    <a:gd name="connsiteY1" fmla="*/ 6130 h 72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31997" h="7219">
                      <a:moveTo>
                        <a:pt x="0" y="0"/>
                      </a:moveTo>
                      <a:cubicBezTo>
                        <a:pt x="9287" y="6547"/>
                        <a:pt x="20946" y="8778"/>
                        <a:pt x="31998" y="6130"/>
                      </a:cubicBezTo>
                    </a:path>
                  </a:pathLst>
                </a:custGeom>
                <a:noFill/>
                <a:ln w="4590" cap="rnd">
                  <a:solidFill>
                    <a:srgbClr val="934735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4" name="任意多边形: 形状 103">
                  <a:extLst>
                    <a:ext uri="{FF2B5EF4-FFF2-40B4-BE49-F238E27FC236}">
                      <a16:creationId xmlns:a16="http://schemas.microsoft.com/office/drawing/2014/main" id="{79F8BB3D-4BD4-8B4E-CE38-B53A781E23E5}"/>
                    </a:ext>
                  </a:extLst>
                </p:cNvPr>
                <p:cNvSpPr/>
                <p:nvPr/>
              </p:nvSpPr>
              <p:spPr>
                <a:xfrm>
                  <a:off x="4002202" y="3527592"/>
                  <a:ext cx="352191" cy="239389"/>
                </a:xfrm>
                <a:custGeom>
                  <a:avLst/>
                  <a:gdLst>
                    <a:gd name="connsiteX0" fmla="*/ 330902 w 352191"/>
                    <a:gd name="connsiteY0" fmla="*/ 192722 h 239389"/>
                    <a:gd name="connsiteX1" fmla="*/ 319317 w 352191"/>
                    <a:gd name="connsiteY1" fmla="*/ 237899 h 239389"/>
                    <a:gd name="connsiteX2" fmla="*/ 305831 w 352191"/>
                    <a:gd name="connsiteY2" fmla="*/ 225333 h 239389"/>
                    <a:gd name="connsiteX3" fmla="*/ 269316 w 352191"/>
                    <a:gd name="connsiteY3" fmla="*/ 234742 h 239389"/>
                    <a:gd name="connsiteX4" fmla="*/ 267152 w 352191"/>
                    <a:gd name="connsiteY4" fmla="*/ 239370 h 239389"/>
                    <a:gd name="connsiteX5" fmla="*/ 240426 w 352191"/>
                    <a:gd name="connsiteY5" fmla="*/ 203633 h 239389"/>
                    <a:gd name="connsiteX6" fmla="*/ 215049 w 352191"/>
                    <a:gd name="connsiteY6" fmla="*/ 157782 h 239389"/>
                    <a:gd name="connsiteX7" fmla="*/ 147130 w 352191"/>
                    <a:gd name="connsiteY7" fmla="*/ 124497 h 239389"/>
                    <a:gd name="connsiteX8" fmla="*/ 99501 w 352191"/>
                    <a:gd name="connsiteY8" fmla="*/ 132098 h 239389"/>
                    <a:gd name="connsiteX9" fmla="*/ 86629 w 352191"/>
                    <a:gd name="connsiteY9" fmla="*/ 149139 h 239389"/>
                    <a:gd name="connsiteX10" fmla="*/ 43291 w 352191"/>
                    <a:gd name="connsiteY10" fmla="*/ 124620 h 239389"/>
                    <a:gd name="connsiteX11" fmla="*/ 22756 w 352191"/>
                    <a:gd name="connsiteY11" fmla="*/ 95258 h 239389"/>
                    <a:gd name="connsiteX12" fmla="*/ 54693 w 352191"/>
                    <a:gd name="connsiteY12" fmla="*/ 50633 h 239389"/>
                    <a:gd name="connsiteX13" fmla="*/ 118381 w 352191"/>
                    <a:gd name="connsiteY13" fmla="*/ 28995 h 239389"/>
                    <a:gd name="connsiteX14" fmla="*/ 193778 w 352191"/>
                    <a:gd name="connsiteY14" fmla="*/ 30037 h 239389"/>
                    <a:gd name="connsiteX15" fmla="*/ 273466 w 352191"/>
                    <a:gd name="connsiteY15" fmla="*/ 75275 h 239389"/>
                    <a:gd name="connsiteX16" fmla="*/ 317968 w 352191"/>
                    <a:gd name="connsiteY16" fmla="*/ 130443 h 239389"/>
                    <a:gd name="connsiteX17" fmla="*/ 330902 w 352191"/>
                    <a:gd name="connsiteY17" fmla="*/ 192722 h 2393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352191" h="239389">
                      <a:moveTo>
                        <a:pt x="330902" y="192722"/>
                      </a:moveTo>
                      <a:cubicBezTo>
                        <a:pt x="353828" y="224230"/>
                        <a:pt x="319317" y="237899"/>
                        <a:pt x="319317" y="237899"/>
                      </a:cubicBezTo>
                      <a:cubicBezTo>
                        <a:pt x="315835" y="232738"/>
                        <a:pt x="311226" y="228441"/>
                        <a:pt x="305831" y="225333"/>
                      </a:cubicBezTo>
                      <a:cubicBezTo>
                        <a:pt x="293149" y="217849"/>
                        <a:pt x="276800" y="222060"/>
                        <a:pt x="269316" y="234742"/>
                      </a:cubicBezTo>
                      <a:cubicBezTo>
                        <a:pt x="268446" y="236213"/>
                        <a:pt x="267722" y="237764"/>
                        <a:pt x="267152" y="239370"/>
                      </a:cubicBezTo>
                      <a:cubicBezTo>
                        <a:pt x="220136" y="240351"/>
                        <a:pt x="240426" y="203633"/>
                        <a:pt x="240426" y="203633"/>
                      </a:cubicBezTo>
                      <a:cubicBezTo>
                        <a:pt x="198253" y="220490"/>
                        <a:pt x="196904" y="177275"/>
                        <a:pt x="215049" y="157782"/>
                      </a:cubicBezTo>
                      <a:cubicBezTo>
                        <a:pt x="182132" y="194561"/>
                        <a:pt x="140326" y="157782"/>
                        <a:pt x="147130" y="124497"/>
                      </a:cubicBezTo>
                      <a:cubicBezTo>
                        <a:pt x="135484" y="160847"/>
                        <a:pt x="93985" y="162257"/>
                        <a:pt x="99501" y="132098"/>
                      </a:cubicBezTo>
                      <a:cubicBezTo>
                        <a:pt x="95940" y="138296"/>
                        <a:pt x="91612" y="144021"/>
                        <a:pt x="86629" y="149139"/>
                      </a:cubicBezTo>
                      <a:cubicBezTo>
                        <a:pt x="58125" y="177827"/>
                        <a:pt x="32503" y="147178"/>
                        <a:pt x="43291" y="124620"/>
                      </a:cubicBezTo>
                      <a:cubicBezTo>
                        <a:pt x="382" y="165445"/>
                        <a:pt x="-18007" y="119777"/>
                        <a:pt x="22756" y="95258"/>
                      </a:cubicBezTo>
                      <a:cubicBezTo>
                        <a:pt x="-9548" y="68777"/>
                        <a:pt x="28886" y="31018"/>
                        <a:pt x="54693" y="50633"/>
                      </a:cubicBezTo>
                      <a:cubicBezTo>
                        <a:pt x="48563" y="3617"/>
                        <a:pt x="97111" y="1595"/>
                        <a:pt x="118381" y="28995"/>
                      </a:cubicBezTo>
                      <a:cubicBezTo>
                        <a:pt x="126718" y="-22618"/>
                        <a:pt x="191204" y="5579"/>
                        <a:pt x="193778" y="30037"/>
                      </a:cubicBezTo>
                      <a:cubicBezTo>
                        <a:pt x="241284" y="-3187"/>
                        <a:pt x="278063" y="21271"/>
                        <a:pt x="273466" y="75275"/>
                      </a:cubicBezTo>
                      <a:cubicBezTo>
                        <a:pt x="292652" y="49591"/>
                        <a:pt x="333783" y="64670"/>
                        <a:pt x="317968" y="130443"/>
                      </a:cubicBezTo>
                      <a:cubicBezTo>
                        <a:pt x="357444" y="127624"/>
                        <a:pt x="364126" y="176601"/>
                        <a:pt x="330902" y="192722"/>
                      </a:cubicBezTo>
                      <a:close/>
                    </a:path>
                  </a:pathLst>
                </a:custGeom>
                <a:solidFill>
                  <a:srgbClr val="604730"/>
                </a:solidFill>
                <a:ln w="61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5" name="任意多边形: 形状 104">
                  <a:extLst>
                    <a:ext uri="{FF2B5EF4-FFF2-40B4-BE49-F238E27FC236}">
                      <a16:creationId xmlns:a16="http://schemas.microsoft.com/office/drawing/2014/main" id="{4C43B487-BF6A-AE2F-F5A1-3BACB435C0FB}"/>
                    </a:ext>
                  </a:extLst>
                </p:cNvPr>
                <p:cNvSpPr/>
                <p:nvPr/>
              </p:nvSpPr>
              <p:spPr>
                <a:xfrm>
                  <a:off x="4086068" y="3591803"/>
                  <a:ext cx="227940" cy="175178"/>
                </a:xfrm>
                <a:custGeom>
                  <a:avLst/>
                  <a:gdLst>
                    <a:gd name="connsiteX0" fmla="*/ 221965 w 227940"/>
                    <a:gd name="connsiteY0" fmla="*/ 161122 h 175178"/>
                    <a:gd name="connsiteX1" fmla="*/ 185449 w 227940"/>
                    <a:gd name="connsiteY1" fmla="*/ 170531 h 175178"/>
                    <a:gd name="connsiteX2" fmla="*/ 183286 w 227940"/>
                    <a:gd name="connsiteY2" fmla="*/ 175159 h 175178"/>
                    <a:gd name="connsiteX3" fmla="*/ 156559 w 227940"/>
                    <a:gd name="connsiteY3" fmla="*/ 139423 h 175178"/>
                    <a:gd name="connsiteX4" fmla="*/ 131182 w 227940"/>
                    <a:gd name="connsiteY4" fmla="*/ 93572 h 175178"/>
                    <a:gd name="connsiteX5" fmla="*/ 63264 w 227940"/>
                    <a:gd name="connsiteY5" fmla="*/ 60287 h 175178"/>
                    <a:gd name="connsiteX6" fmla="*/ 15635 w 227940"/>
                    <a:gd name="connsiteY6" fmla="*/ 67888 h 175178"/>
                    <a:gd name="connsiteX7" fmla="*/ 2762 w 227940"/>
                    <a:gd name="connsiteY7" fmla="*/ 84928 h 175178"/>
                    <a:gd name="connsiteX8" fmla="*/ 56460 w 227940"/>
                    <a:gd name="connsiteY8" fmla="*/ 24856 h 175178"/>
                    <a:gd name="connsiteX9" fmla="*/ 125727 w 227940"/>
                    <a:gd name="connsiteY9" fmla="*/ 49376 h 175178"/>
                    <a:gd name="connsiteX10" fmla="*/ 178014 w 227940"/>
                    <a:gd name="connsiteY10" fmla="*/ 90997 h 175178"/>
                    <a:gd name="connsiteX11" fmla="*/ 221965 w 227940"/>
                    <a:gd name="connsiteY11" fmla="*/ 161122 h 1751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227940" h="175178">
                      <a:moveTo>
                        <a:pt x="221965" y="161122"/>
                      </a:moveTo>
                      <a:cubicBezTo>
                        <a:pt x="209282" y="153638"/>
                        <a:pt x="192934" y="157849"/>
                        <a:pt x="185449" y="170531"/>
                      </a:cubicBezTo>
                      <a:cubicBezTo>
                        <a:pt x="184579" y="172003"/>
                        <a:pt x="183856" y="173553"/>
                        <a:pt x="183286" y="175159"/>
                      </a:cubicBezTo>
                      <a:cubicBezTo>
                        <a:pt x="136270" y="176140"/>
                        <a:pt x="156559" y="139423"/>
                        <a:pt x="156559" y="139423"/>
                      </a:cubicBezTo>
                      <a:cubicBezTo>
                        <a:pt x="114387" y="156280"/>
                        <a:pt x="113038" y="113064"/>
                        <a:pt x="131182" y="93572"/>
                      </a:cubicBezTo>
                      <a:cubicBezTo>
                        <a:pt x="98265" y="130350"/>
                        <a:pt x="56460" y="93572"/>
                        <a:pt x="63264" y="60287"/>
                      </a:cubicBezTo>
                      <a:cubicBezTo>
                        <a:pt x="51617" y="96636"/>
                        <a:pt x="10118" y="98046"/>
                        <a:pt x="15635" y="67888"/>
                      </a:cubicBezTo>
                      <a:cubicBezTo>
                        <a:pt x="12074" y="74085"/>
                        <a:pt x="7746" y="79810"/>
                        <a:pt x="2762" y="84928"/>
                      </a:cubicBezTo>
                      <a:cubicBezTo>
                        <a:pt x="-8762" y="50050"/>
                        <a:pt x="17045" y="4015"/>
                        <a:pt x="56460" y="24856"/>
                      </a:cubicBezTo>
                      <a:cubicBezTo>
                        <a:pt x="61670" y="-3218"/>
                        <a:pt x="126094" y="-21424"/>
                        <a:pt x="125727" y="49376"/>
                      </a:cubicBezTo>
                      <a:cubicBezTo>
                        <a:pt x="149572" y="16091"/>
                        <a:pt x="203575" y="27492"/>
                        <a:pt x="178014" y="90997"/>
                      </a:cubicBezTo>
                      <a:cubicBezTo>
                        <a:pt x="198120" y="75979"/>
                        <a:pt x="244339" y="101969"/>
                        <a:pt x="221965" y="161122"/>
                      </a:cubicBezTo>
                      <a:close/>
                    </a:path>
                  </a:pathLst>
                </a:custGeom>
                <a:solidFill>
                  <a:srgbClr val="473526"/>
                </a:solidFill>
                <a:ln w="61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6" name="任意多边形: 形状 105">
                  <a:extLst>
                    <a:ext uri="{FF2B5EF4-FFF2-40B4-BE49-F238E27FC236}">
                      <a16:creationId xmlns:a16="http://schemas.microsoft.com/office/drawing/2014/main" id="{859EB418-9404-1F87-0FD2-04B47B24D7A7}"/>
                    </a:ext>
                  </a:extLst>
                </p:cNvPr>
                <p:cNvSpPr/>
                <p:nvPr/>
              </p:nvSpPr>
              <p:spPr>
                <a:xfrm>
                  <a:off x="4151414" y="3755544"/>
                  <a:ext cx="71535" cy="53668"/>
                </a:xfrm>
                <a:custGeom>
                  <a:avLst/>
                  <a:gdLst>
                    <a:gd name="connsiteX0" fmla="*/ 70005 w 71535"/>
                    <a:gd name="connsiteY0" fmla="*/ 9701 h 53668"/>
                    <a:gd name="connsiteX1" fmla="*/ 46099 w 71535"/>
                    <a:gd name="connsiteY1" fmla="*/ 47461 h 53668"/>
                    <a:gd name="connsiteX2" fmla="*/ 1535 w 71535"/>
                    <a:gd name="connsiteY2" fmla="*/ 43967 h 53668"/>
                    <a:gd name="connsiteX3" fmla="*/ 25441 w 71535"/>
                    <a:gd name="connsiteY3" fmla="*/ 6207 h 53668"/>
                    <a:gd name="connsiteX4" fmla="*/ 70005 w 71535"/>
                    <a:gd name="connsiteY4" fmla="*/ 9701 h 536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1535" h="53668">
                      <a:moveTo>
                        <a:pt x="70005" y="9701"/>
                      </a:moveTo>
                      <a:cubicBezTo>
                        <a:pt x="75706" y="21103"/>
                        <a:pt x="64979" y="37960"/>
                        <a:pt x="46099" y="47461"/>
                      </a:cubicBezTo>
                      <a:cubicBezTo>
                        <a:pt x="27219" y="56962"/>
                        <a:pt x="7236" y="55369"/>
                        <a:pt x="1535" y="43967"/>
                      </a:cubicBezTo>
                      <a:cubicBezTo>
                        <a:pt x="-4166" y="32566"/>
                        <a:pt x="6500" y="15709"/>
                        <a:pt x="25441" y="6207"/>
                      </a:cubicBezTo>
                      <a:cubicBezTo>
                        <a:pt x="44383" y="-3294"/>
                        <a:pt x="64304" y="-1700"/>
                        <a:pt x="70005" y="9701"/>
                      </a:cubicBezTo>
                      <a:close/>
                    </a:path>
                  </a:pathLst>
                </a:custGeom>
                <a:solidFill>
                  <a:srgbClr val="A0503D"/>
                </a:solidFill>
                <a:ln w="61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7" name="任意多边形: 形状 106">
                  <a:extLst>
                    <a:ext uri="{FF2B5EF4-FFF2-40B4-BE49-F238E27FC236}">
                      <a16:creationId xmlns:a16="http://schemas.microsoft.com/office/drawing/2014/main" id="{0145D22D-03F1-A1A7-AAD9-B63BE89174F6}"/>
                    </a:ext>
                  </a:extLst>
                </p:cNvPr>
                <p:cNvSpPr/>
                <p:nvPr/>
              </p:nvSpPr>
              <p:spPr>
                <a:xfrm>
                  <a:off x="4038037" y="3774992"/>
                  <a:ext cx="26537" cy="45851"/>
                </a:xfrm>
                <a:custGeom>
                  <a:avLst/>
                  <a:gdLst>
                    <a:gd name="connsiteX0" fmla="*/ 25661 w 26537"/>
                    <a:gd name="connsiteY0" fmla="*/ 33591 h 45851"/>
                    <a:gd name="connsiteX1" fmla="*/ 713 w 26537"/>
                    <a:gd name="connsiteY1" fmla="*/ 45851 h 45851"/>
                    <a:gd name="connsiteX2" fmla="*/ 713 w 26537"/>
                    <a:gd name="connsiteY2" fmla="*/ 0 h 45851"/>
                    <a:gd name="connsiteX3" fmla="*/ 25661 w 26537"/>
                    <a:gd name="connsiteY3" fmla="*/ 33591 h 458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6537" h="45851">
                      <a:moveTo>
                        <a:pt x="25661" y="33591"/>
                      </a:moveTo>
                      <a:cubicBezTo>
                        <a:pt x="22719" y="41621"/>
                        <a:pt x="12850" y="45851"/>
                        <a:pt x="713" y="45851"/>
                      </a:cubicBezTo>
                      <a:cubicBezTo>
                        <a:pt x="-238" y="30582"/>
                        <a:pt x="-238" y="15269"/>
                        <a:pt x="713" y="0"/>
                      </a:cubicBezTo>
                      <a:cubicBezTo>
                        <a:pt x="18734" y="7662"/>
                        <a:pt x="29829" y="22190"/>
                        <a:pt x="25661" y="33591"/>
                      </a:cubicBezTo>
                      <a:close/>
                    </a:path>
                  </a:pathLst>
                </a:custGeom>
                <a:solidFill>
                  <a:srgbClr val="A0503D"/>
                </a:solidFill>
                <a:ln w="61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28" name="图形 16">
              <a:extLst>
                <a:ext uri="{FF2B5EF4-FFF2-40B4-BE49-F238E27FC236}">
                  <a16:creationId xmlns:a16="http://schemas.microsoft.com/office/drawing/2014/main" id="{7E3202E8-E3BA-3D34-9262-30FFA9409BCE}"/>
                </a:ext>
              </a:extLst>
            </p:cNvPr>
            <p:cNvGrpSpPr/>
            <p:nvPr/>
          </p:nvGrpSpPr>
          <p:grpSpPr>
            <a:xfrm>
              <a:off x="2929804" y="4829359"/>
              <a:ext cx="1324654" cy="1411536"/>
              <a:chOff x="2929804" y="4829359"/>
              <a:chExt cx="1324654" cy="1411536"/>
            </a:xfrm>
          </p:grpSpPr>
          <p:grpSp>
            <p:nvGrpSpPr>
              <p:cNvPr id="29" name="图形 16">
                <a:extLst>
                  <a:ext uri="{FF2B5EF4-FFF2-40B4-BE49-F238E27FC236}">
                    <a16:creationId xmlns:a16="http://schemas.microsoft.com/office/drawing/2014/main" id="{61836F2F-82DB-44C8-C451-EF73D2B18FD1}"/>
                  </a:ext>
                </a:extLst>
              </p:cNvPr>
              <p:cNvGrpSpPr/>
              <p:nvPr/>
            </p:nvGrpSpPr>
            <p:grpSpPr>
              <a:xfrm>
                <a:off x="2929804" y="4996603"/>
                <a:ext cx="1304793" cy="1007313"/>
                <a:chOff x="2929804" y="4996603"/>
                <a:chExt cx="1304793" cy="1007313"/>
              </a:xfrm>
            </p:grpSpPr>
            <p:sp>
              <p:nvSpPr>
                <p:cNvPr id="83" name="任意多边形: 形状 82">
                  <a:extLst>
                    <a:ext uri="{FF2B5EF4-FFF2-40B4-BE49-F238E27FC236}">
                      <a16:creationId xmlns:a16="http://schemas.microsoft.com/office/drawing/2014/main" id="{B95F3ED4-9C28-8C33-71B5-AF77B2199B1B}"/>
                    </a:ext>
                  </a:extLst>
                </p:cNvPr>
                <p:cNvSpPr/>
                <p:nvPr/>
              </p:nvSpPr>
              <p:spPr>
                <a:xfrm>
                  <a:off x="2929804" y="4996603"/>
                  <a:ext cx="1304793" cy="1007313"/>
                </a:xfrm>
                <a:custGeom>
                  <a:avLst/>
                  <a:gdLst>
                    <a:gd name="connsiteX0" fmla="*/ 1304794 w 1304793"/>
                    <a:gd name="connsiteY0" fmla="*/ 92254 h 1007313"/>
                    <a:gd name="connsiteX1" fmla="*/ 1304794 w 1304793"/>
                    <a:gd name="connsiteY1" fmla="*/ 1007314 h 1007313"/>
                    <a:gd name="connsiteX2" fmla="*/ 1 w 1304793"/>
                    <a:gd name="connsiteY2" fmla="*/ 1007314 h 1007313"/>
                    <a:gd name="connsiteX3" fmla="*/ 1 w 1304793"/>
                    <a:gd name="connsiteY3" fmla="*/ 92254 h 1007313"/>
                    <a:gd name="connsiteX4" fmla="*/ 91641 w 1304793"/>
                    <a:gd name="connsiteY4" fmla="*/ 1 h 1007313"/>
                    <a:gd name="connsiteX5" fmla="*/ 92254 w 1304793"/>
                    <a:gd name="connsiteY5" fmla="*/ 1 h 1007313"/>
                    <a:gd name="connsiteX6" fmla="*/ 1212540 w 1304793"/>
                    <a:gd name="connsiteY6" fmla="*/ 1 h 1007313"/>
                    <a:gd name="connsiteX7" fmla="*/ 1304794 w 1304793"/>
                    <a:gd name="connsiteY7" fmla="*/ 91641 h 1007313"/>
                    <a:gd name="connsiteX8" fmla="*/ 1304794 w 1304793"/>
                    <a:gd name="connsiteY8" fmla="*/ 92254 h 100731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304793" h="1007313">
                      <a:moveTo>
                        <a:pt x="1304794" y="92254"/>
                      </a:moveTo>
                      <a:lnTo>
                        <a:pt x="1304794" y="1007314"/>
                      </a:lnTo>
                      <a:lnTo>
                        <a:pt x="1" y="1007314"/>
                      </a:lnTo>
                      <a:lnTo>
                        <a:pt x="1" y="92254"/>
                      </a:lnTo>
                      <a:cubicBezTo>
                        <a:pt x="-171" y="41475"/>
                        <a:pt x="40862" y="172"/>
                        <a:pt x="91641" y="1"/>
                      </a:cubicBezTo>
                      <a:cubicBezTo>
                        <a:pt x="91844" y="1"/>
                        <a:pt x="92052" y="1"/>
                        <a:pt x="92254" y="1"/>
                      </a:cubicBezTo>
                      <a:lnTo>
                        <a:pt x="1212540" y="1"/>
                      </a:lnTo>
                      <a:cubicBezTo>
                        <a:pt x="1263320" y="-171"/>
                        <a:pt x="1304623" y="40862"/>
                        <a:pt x="1304794" y="91641"/>
                      </a:cubicBezTo>
                      <a:cubicBezTo>
                        <a:pt x="1304794" y="91844"/>
                        <a:pt x="1304794" y="92052"/>
                        <a:pt x="1304794" y="92254"/>
                      </a:cubicBezTo>
                      <a:close/>
                    </a:path>
                  </a:pathLst>
                </a:custGeom>
                <a:noFill/>
                <a:ln w="12240" cap="rnd">
                  <a:solidFill>
                    <a:schemeClr val="bg1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4" name="任意多边形: 形状 83">
                  <a:extLst>
                    <a:ext uri="{FF2B5EF4-FFF2-40B4-BE49-F238E27FC236}">
                      <a16:creationId xmlns:a16="http://schemas.microsoft.com/office/drawing/2014/main" id="{0E928E95-C437-5A3F-256A-4DE421A2D022}"/>
                    </a:ext>
                  </a:extLst>
                </p:cNvPr>
                <p:cNvSpPr/>
                <p:nvPr/>
              </p:nvSpPr>
              <p:spPr>
                <a:xfrm>
                  <a:off x="2929804" y="4996603"/>
                  <a:ext cx="1304793" cy="96422"/>
                </a:xfrm>
                <a:custGeom>
                  <a:avLst/>
                  <a:gdLst>
                    <a:gd name="connsiteX0" fmla="*/ 1304794 w 1304793"/>
                    <a:gd name="connsiteY0" fmla="*/ 92254 h 96422"/>
                    <a:gd name="connsiteX1" fmla="*/ 1304794 w 1304793"/>
                    <a:gd name="connsiteY1" fmla="*/ 96422 h 96422"/>
                    <a:gd name="connsiteX2" fmla="*/ 1 w 1304793"/>
                    <a:gd name="connsiteY2" fmla="*/ 96422 h 96422"/>
                    <a:gd name="connsiteX3" fmla="*/ 1 w 1304793"/>
                    <a:gd name="connsiteY3" fmla="*/ 92254 h 96422"/>
                    <a:gd name="connsiteX4" fmla="*/ 91641 w 1304793"/>
                    <a:gd name="connsiteY4" fmla="*/ 1 h 96422"/>
                    <a:gd name="connsiteX5" fmla="*/ 92254 w 1304793"/>
                    <a:gd name="connsiteY5" fmla="*/ 1 h 96422"/>
                    <a:gd name="connsiteX6" fmla="*/ 1212540 w 1304793"/>
                    <a:gd name="connsiteY6" fmla="*/ 1 h 96422"/>
                    <a:gd name="connsiteX7" fmla="*/ 1304794 w 1304793"/>
                    <a:gd name="connsiteY7" fmla="*/ 91641 h 96422"/>
                    <a:gd name="connsiteX8" fmla="*/ 1304794 w 1304793"/>
                    <a:gd name="connsiteY8" fmla="*/ 92254 h 964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304793" h="96422">
                      <a:moveTo>
                        <a:pt x="1304794" y="92254"/>
                      </a:moveTo>
                      <a:lnTo>
                        <a:pt x="1304794" y="96422"/>
                      </a:lnTo>
                      <a:lnTo>
                        <a:pt x="1" y="96422"/>
                      </a:lnTo>
                      <a:lnTo>
                        <a:pt x="1" y="92254"/>
                      </a:lnTo>
                      <a:cubicBezTo>
                        <a:pt x="-171" y="41475"/>
                        <a:pt x="40862" y="172"/>
                        <a:pt x="91641" y="1"/>
                      </a:cubicBezTo>
                      <a:cubicBezTo>
                        <a:pt x="91844" y="1"/>
                        <a:pt x="92052" y="1"/>
                        <a:pt x="92254" y="1"/>
                      </a:cubicBezTo>
                      <a:lnTo>
                        <a:pt x="1212540" y="1"/>
                      </a:lnTo>
                      <a:cubicBezTo>
                        <a:pt x="1263320" y="-171"/>
                        <a:pt x="1304623" y="40862"/>
                        <a:pt x="1304794" y="91641"/>
                      </a:cubicBezTo>
                      <a:cubicBezTo>
                        <a:pt x="1304794" y="91844"/>
                        <a:pt x="1304794" y="92052"/>
                        <a:pt x="1304794" y="92254"/>
                      </a:cubicBezTo>
                      <a:close/>
                    </a:path>
                  </a:pathLst>
                </a:custGeom>
                <a:noFill/>
                <a:ln w="12240" cap="rnd">
                  <a:solidFill>
                    <a:schemeClr val="bg1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5" name="任意多边形: 形状 84">
                  <a:extLst>
                    <a:ext uri="{FF2B5EF4-FFF2-40B4-BE49-F238E27FC236}">
                      <a16:creationId xmlns:a16="http://schemas.microsoft.com/office/drawing/2014/main" id="{ADC1A7E0-53B9-B7FD-741F-5976DC32DFB8}"/>
                    </a:ext>
                  </a:extLst>
                </p:cNvPr>
                <p:cNvSpPr/>
                <p:nvPr/>
              </p:nvSpPr>
              <p:spPr>
                <a:xfrm>
                  <a:off x="4024406" y="5027989"/>
                  <a:ext cx="33591" cy="33591"/>
                </a:xfrm>
                <a:custGeom>
                  <a:avLst/>
                  <a:gdLst>
                    <a:gd name="connsiteX0" fmla="*/ 33591 w 33591"/>
                    <a:gd name="connsiteY0" fmla="*/ 16796 h 33591"/>
                    <a:gd name="connsiteX1" fmla="*/ 16796 w 33591"/>
                    <a:gd name="connsiteY1" fmla="*/ 33591 h 33591"/>
                    <a:gd name="connsiteX2" fmla="*/ 0 w 33591"/>
                    <a:gd name="connsiteY2" fmla="*/ 16796 h 33591"/>
                    <a:gd name="connsiteX3" fmla="*/ 16796 w 33591"/>
                    <a:gd name="connsiteY3" fmla="*/ 0 h 33591"/>
                    <a:gd name="connsiteX4" fmla="*/ 33591 w 33591"/>
                    <a:gd name="connsiteY4" fmla="*/ 16796 h 335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591" h="33591">
                      <a:moveTo>
                        <a:pt x="33591" y="16796"/>
                      </a:moveTo>
                      <a:cubicBezTo>
                        <a:pt x="33591" y="26070"/>
                        <a:pt x="26070" y="33591"/>
                        <a:pt x="16796" y="33591"/>
                      </a:cubicBezTo>
                      <a:cubicBezTo>
                        <a:pt x="7521" y="33591"/>
                        <a:pt x="0" y="26070"/>
                        <a:pt x="0" y="16796"/>
                      </a:cubicBezTo>
                      <a:cubicBezTo>
                        <a:pt x="0" y="7521"/>
                        <a:pt x="7521" y="0"/>
                        <a:pt x="16796" y="0"/>
                      </a:cubicBezTo>
                      <a:cubicBezTo>
                        <a:pt x="26070" y="0"/>
                        <a:pt x="33591" y="7521"/>
                        <a:pt x="33591" y="16796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61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6" name="任意多边形: 形状 85">
                  <a:extLst>
                    <a:ext uri="{FF2B5EF4-FFF2-40B4-BE49-F238E27FC236}">
                      <a16:creationId xmlns:a16="http://schemas.microsoft.com/office/drawing/2014/main" id="{1185D621-2FB6-AF64-875F-3E21149F6DEB}"/>
                    </a:ext>
                  </a:extLst>
                </p:cNvPr>
                <p:cNvSpPr/>
                <p:nvPr/>
              </p:nvSpPr>
              <p:spPr>
                <a:xfrm>
                  <a:off x="4079146" y="5027988"/>
                  <a:ext cx="33591" cy="33591"/>
                </a:xfrm>
                <a:custGeom>
                  <a:avLst/>
                  <a:gdLst>
                    <a:gd name="connsiteX0" fmla="*/ 33591 w 33591"/>
                    <a:gd name="connsiteY0" fmla="*/ 16796 h 33591"/>
                    <a:gd name="connsiteX1" fmla="*/ 16796 w 33591"/>
                    <a:gd name="connsiteY1" fmla="*/ 33591 h 33591"/>
                    <a:gd name="connsiteX2" fmla="*/ 0 w 33591"/>
                    <a:gd name="connsiteY2" fmla="*/ 16796 h 33591"/>
                    <a:gd name="connsiteX3" fmla="*/ 16796 w 33591"/>
                    <a:gd name="connsiteY3" fmla="*/ 0 h 33591"/>
                    <a:gd name="connsiteX4" fmla="*/ 33591 w 33591"/>
                    <a:gd name="connsiteY4" fmla="*/ 16796 h 335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591" h="33591">
                      <a:moveTo>
                        <a:pt x="33591" y="16796"/>
                      </a:moveTo>
                      <a:cubicBezTo>
                        <a:pt x="33591" y="26072"/>
                        <a:pt x="26072" y="33591"/>
                        <a:pt x="16796" y="33591"/>
                      </a:cubicBezTo>
                      <a:cubicBezTo>
                        <a:pt x="7520" y="33591"/>
                        <a:pt x="0" y="26072"/>
                        <a:pt x="0" y="16796"/>
                      </a:cubicBezTo>
                      <a:cubicBezTo>
                        <a:pt x="0" y="7520"/>
                        <a:pt x="7520" y="0"/>
                        <a:pt x="16796" y="0"/>
                      </a:cubicBezTo>
                      <a:cubicBezTo>
                        <a:pt x="26072" y="0"/>
                        <a:pt x="33591" y="7520"/>
                        <a:pt x="33591" y="16796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61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7" name="任意多边形: 形状 86">
                  <a:extLst>
                    <a:ext uri="{FF2B5EF4-FFF2-40B4-BE49-F238E27FC236}">
                      <a16:creationId xmlns:a16="http://schemas.microsoft.com/office/drawing/2014/main" id="{C8911561-4414-89CF-F746-0CC3C2F677C0}"/>
                    </a:ext>
                  </a:extLst>
                </p:cNvPr>
                <p:cNvSpPr/>
                <p:nvPr/>
              </p:nvSpPr>
              <p:spPr>
                <a:xfrm>
                  <a:off x="4133946" y="5027988"/>
                  <a:ext cx="33591" cy="33591"/>
                </a:xfrm>
                <a:custGeom>
                  <a:avLst/>
                  <a:gdLst>
                    <a:gd name="connsiteX0" fmla="*/ 33591 w 33591"/>
                    <a:gd name="connsiteY0" fmla="*/ 16796 h 33591"/>
                    <a:gd name="connsiteX1" fmla="*/ 16796 w 33591"/>
                    <a:gd name="connsiteY1" fmla="*/ 33591 h 33591"/>
                    <a:gd name="connsiteX2" fmla="*/ 0 w 33591"/>
                    <a:gd name="connsiteY2" fmla="*/ 16796 h 33591"/>
                    <a:gd name="connsiteX3" fmla="*/ 16796 w 33591"/>
                    <a:gd name="connsiteY3" fmla="*/ 0 h 33591"/>
                    <a:gd name="connsiteX4" fmla="*/ 33591 w 33591"/>
                    <a:gd name="connsiteY4" fmla="*/ 16796 h 335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591" h="33591">
                      <a:moveTo>
                        <a:pt x="33591" y="16796"/>
                      </a:moveTo>
                      <a:cubicBezTo>
                        <a:pt x="33591" y="26072"/>
                        <a:pt x="26072" y="33591"/>
                        <a:pt x="16796" y="33591"/>
                      </a:cubicBezTo>
                      <a:cubicBezTo>
                        <a:pt x="7520" y="33591"/>
                        <a:pt x="0" y="26072"/>
                        <a:pt x="0" y="16796"/>
                      </a:cubicBezTo>
                      <a:cubicBezTo>
                        <a:pt x="0" y="7520"/>
                        <a:pt x="7520" y="0"/>
                        <a:pt x="16796" y="0"/>
                      </a:cubicBezTo>
                      <a:cubicBezTo>
                        <a:pt x="26072" y="0"/>
                        <a:pt x="33591" y="7520"/>
                        <a:pt x="33591" y="16796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61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30" name="图形 16">
                <a:extLst>
                  <a:ext uri="{FF2B5EF4-FFF2-40B4-BE49-F238E27FC236}">
                    <a16:creationId xmlns:a16="http://schemas.microsoft.com/office/drawing/2014/main" id="{403F8433-2BA5-A3AC-16B4-24BDC9ABEA49}"/>
                  </a:ext>
                </a:extLst>
              </p:cNvPr>
              <p:cNvGrpSpPr/>
              <p:nvPr/>
            </p:nvGrpSpPr>
            <p:grpSpPr>
              <a:xfrm>
                <a:off x="2966943" y="4953236"/>
                <a:ext cx="541660" cy="605272"/>
                <a:chOff x="2966943" y="4953236"/>
                <a:chExt cx="541660" cy="605272"/>
              </a:xfrm>
            </p:grpSpPr>
            <p:sp>
              <p:nvSpPr>
                <p:cNvPr id="64" name="任意多边形: 形状 63">
                  <a:extLst>
                    <a:ext uri="{FF2B5EF4-FFF2-40B4-BE49-F238E27FC236}">
                      <a16:creationId xmlns:a16="http://schemas.microsoft.com/office/drawing/2014/main" id="{F42AA03A-7723-804C-D8B6-07856F51F324}"/>
                    </a:ext>
                  </a:extLst>
                </p:cNvPr>
                <p:cNvSpPr/>
                <p:nvPr/>
              </p:nvSpPr>
              <p:spPr>
                <a:xfrm>
                  <a:off x="2966943" y="5149052"/>
                  <a:ext cx="165471" cy="409455"/>
                </a:xfrm>
                <a:custGeom>
                  <a:avLst/>
                  <a:gdLst>
                    <a:gd name="connsiteX0" fmla="*/ 39791 w 165471"/>
                    <a:gd name="connsiteY0" fmla="*/ 381888 h 409455"/>
                    <a:gd name="connsiteX1" fmla="*/ 3931 w 165471"/>
                    <a:gd name="connsiteY1" fmla="*/ 203449 h 409455"/>
                    <a:gd name="connsiteX2" fmla="*/ 21095 w 165471"/>
                    <a:gd name="connsiteY2" fmla="*/ 183159 h 409455"/>
                    <a:gd name="connsiteX3" fmla="*/ 53031 w 165471"/>
                    <a:gd name="connsiteY3" fmla="*/ 127010 h 409455"/>
                    <a:gd name="connsiteX4" fmla="*/ 81841 w 165471"/>
                    <a:gd name="connsiteY4" fmla="*/ 0 h 409455"/>
                    <a:gd name="connsiteX5" fmla="*/ 165268 w 165471"/>
                    <a:gd name="connsiteY5" fmla="*/ 333646 h 409455"/>
                    <a:gd name="connsiteX6" fmla="*/ 39791 w 165471"/>
                    <a:gd name="connsiteY6" fmla="*/ 381888 h 4094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65471" h="409455">
                      <a:moveTo>
                        <a:pt x="39791" y="381888"/>
                      </a:moveTo>
                      <a:cubicBezTo>
                        <a:pt x="2521" y="271551"/>
                        <a:pt x="-6244" y="211969"/>
                        <a:pt x="3931" y="203449"/>
                      </a:cubicBezTo>
                      <a:cubicBezTo>
                        <a:pt x="10061" y="198054"/>
                        <a:pt x="20298" y="194070"/>
                        <a:pt x="21095" y="183159"/>
                      </a:cubicBezTo>
                      <a:cubicBezTo>
                        <a:pt x="21891" y="172248"/>
                        <a:pt x="9387" y="135592"/>
                        <a:pt x="53031" y="127010"/>
                      </a:cubicBezTo>
                      <a:cubicBezTo>
                        <a:pt x="53031" y="127010"/>
                        <a:pt x="67804" y="40518"/>
                        <a:pt x="81841" y="0"/>
                      </a:cubicBezTo>
                      <a:cubicBezTo>
                        <a:pt x="81841" y="0"/>
                        <a:pt x="159812" y="310353"/>
                        <a:pt x="165268" y="333646"/>
                      </a:cubicBezTo>
                      <a:cubicBezTo>
                        <a:pt x="170724" y="356939"/>
                        <a:pt x="65107" y="457162"/>
                        <a:pt x="39791" y="381888"/>
                      </a:cubicBezTo>
                      <a:close/>
                    </a:path>
                  </a:pathLst>
                </a:custGeom>
                <a:solidFill>
                  <a:srgbClr val="FEBD9D"/>
                </a:solidFill>
                <a:ln w="61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5" name="任意多边形: 形状 64">
                  <a:extLst>
                    <a:ext uri="{FF2B5EF4-FFF2-40B4-BE49-F238E27FC236}">
                      <a16:creationId xmlns:a16="http://schemas.microsoft.com/office/drawing/2014/main" id="{DBE27D07-186E-55DD-ED03-281DF503980B}"/>
                    </a:ext>
                  </a:extLst>
                </p:cNvPr>
                <p:cNvSpPr/>
                <p:nvPr/>
              </p:nvSpPr>
              <p:spPr>
                <a:xfrm>
                  <a:off x="3013844" y="5276062"/>
                  <a:ext cx="6129" cy="42050"/>
                </a:xfrm>
                <a:custGeom>
                  <a:avLst/>
                  <a:gdLst>
                    <a:gd name="connsiteX0" fmla="*/ 6130 w 6129"/>
                    <a:gd name="connsiteY0" fmla="*/ 0 h 42050"/>
                    <a:gd name="connsiteX1" fmla="*/ 0 w 6129"/>
                    <a:gd name="connsiteY1" fmla="*/ 42050 h 42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6129" h="42050">
                      <a:moveTo>
                        <a:pt x="6130" y="0"/>
                      </a:moveTo>
                      <a:cubicBezTo>
                        <a:pt x="3279" y="13884"/>
                        <a:pt x="1232" y="27927"/>
                        <a:pt x="0" y="42050"/>
                      </a:cubicBezTo>
                    </a:path>
                  </a:pathLst>
                </a:custGeom>
                <a:noFill/>
                <a:ln w="4590" cap="rnd">
                  <a:solidFill>
                    <a:srgbClr val="EF8A66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6" name="任意多边形: 形状 65">
                  <a:extLst>
                    <a:ext uri="{FF2B5EF4-FFF2-40B4-BE49-F238E27FC236}">
                      <a16:creationId xmlns:a16="http://schemas.microsoft.com/office/drawing/2014/main" id="{F5FDEA44-2A15-E6A3-811B-1880E7F27D1A}"/>
                    </a:ext>
                  </a:extLst>
                </p:cNvPr>
                <p:cNvSpPr/>
                <p:nvPr/>
              </p:nvSpPr>
              <p:spPr>
                <a:xfrm>
                  <a:off x="2967011" y="5149052"/>
                  <a:ext cx="81834" cy="236059"/>
                </a:xfrm>
                <a:custGeom>
                  <a:avLst/>
                  <a:gdLst>
                    <a:gd name="connsiteX0" fmla="*/ 1166 w 81834"/>
                    <a:gd name="connsiteY0" fmla="*/ 236059 h 236059"/>
                    <a:gd name="connsiteX1" fmla="*/ 3925 w 81834"/>
                    <a:gd name="connsiteY1" fmla="*/ 203449 h 236059"/>
                    <a:gd name="connsiteX2" fmla="*/ 21088 w 81834"/>
                    <a:gd name="connsiteY2" fmla="*/ 183159 h 236059"/>
                    <a:gd name="connsiteX3" fmla="*/ 53024 w 81834"/>
                    <a:gd name="connsiteY3" fmla="*/ 127010 h 236059"/>
                    <a:gd name="connsiteX4" fmla="*/ 81835 w 81834"/>
                    <a:gd name="connsiteY4" fmla="*/ 0 h 2360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1834" h="236059">
                      <a:moveTo>
                        <a:pt x="1166" y="236059"/>
                      </a:moveTo>
                      <a:cubicBezTo>
                        <a:pt x="-1102" y="217670"/>
                        <a:pt x="2" y="206759"/>
                        <a:pt x="3925" y="203449"/>
                      </a:cubicBezTo>
                      <a:cubicBezTo>
                        <a:pt x="10055" y="198054"/>
                        <a:pt x="20291" y="194070"/>
                        <a:pt x="21088" y="183159"/>
                      </a:cubicBezTo>
                      <a:cubicBezTo>
                        <a:pt x="21885" y="172248"/>
                        <a:pt x="9380" y="135592"/>
                        <a:pt x="53024" y="127010"/>
                      </a:cubicBezTo>
                      <a:cubicBezTo>
                        <a:pt x="53024" y="127010"/>
                        <a:pt x="67797" y="40518"/>
                        <a:pt x="81835" y="0"/>
                      </a:cubicBezTo>
                    </a:path>
                  </a:pathLst>
                </a:custGeom>
                <a:noFill/>
                <a:ln w="4590" cap="rnd">
                  <a:solidFill>
                    <a:srgbClr val="EF8A66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7" name="任意多边形: 形状 66">
                  <a:extLst>
                    <a:ext uri="{FF2B5EF4-FFF2-40B4-BE49-F238E27FC236}">
                      <a16:creationId xmlns:a16="http://schemas.microsoft.com/office/drawing/2014/main" id="{8F27EF49-2EF4-05ED-70AC-7C21632F4D5E}"/>
                    </a:ext>
                  </a:extLst>
                </p:cNvPr>
                <p:cNvSpPr/>
                <p:nvPr/>
              </p:nvSpPr>
              <p:spPr>
                <a:xfrm rot="-944999">
                  <a:off x="3043393" y="5005594"/>
                  <a:ext cx="429945" cy="319302"/>
                </a:xfrm>
                <a:custGeom>
                  <a:avLst/>
                  <a:gdLst>
                    <a:gd name="connsiteX0" fmla="*/ 392431 w 429945"/>
                    <a:gd name="connsiteY0" fmla="*/ 0 h 319302"/>
                    <a:gd name="connsiteX1" fmla="*/ 429945 w 429945"/>
                    <a:gd name="connsiteY1" fmla="*/ 0 h 319302"/>
                    <a:gd name="connsiteX2" fmla="*/ 429945 w 429945"/>
                    <a:gd name="connsiteY2" fmla="*/ 319302 h 319302"/>
                    <a:gd name="connsiteX3" fmla="*/ 392431 w 429945"/>
                    <a:gd name="connsiteY3" fmla="*/ 319302 h 319302"/>
                    <a:gd name="connsiteX4" fmla="*/ 37515 w 429945"/>
                    <a:gd name="connsiteY4" fmla="*/ 319302 h 319302"/>
                    <a:gd name="connsiteX5" fmla="*/ 0 w 429945"/>
                    <a:gd name="connsiteY5" fmla="*/ 319302 h 319302"/>
                    <a:gd name="connsiteX6" fmla="*/ 0 w 429945"/>
                    <a:gd name="connsiteY6" fmla="*/ 0 h 319302"/>
                    <a:gd name="connsiteX7" fmla="*/ 37515 w 429945"/>
                    <a:gd name="connsiteY7" fmla="*/ 0 h 3193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429945" h="319302">
                      <a:moveTo>
                        <a:pt x="392431" y="0"/>
                      </a:moveTo>
                      <a:cubicBezTo>
                        <a:pt x="413150" y="0"/>
                        <a:pt x="429945" y="0"/>
                        <a:pt x="429945" y="0"/>
                      </a:cubicBezTo>
                      <a:lnTo>
                        <a:pt x="429945" y="319302"/>
                      </a:lnTo>
                      <a:cubicBezTo>
                        <a:pt x="429945" y="319302"/>
                        <a:pt x="413150" y="319302"/>
                        <a:pt x="392431" y="319302"/>
                      </a:cubicBezTo>
                      <a:lnTo>
                        <a:pt x="37515" y="319302"/>
                      </a:lnTo>
                      <a:cubicBezTo>
                        <a:pt x="16796" y="319302"/>
                        <a:pt x="0" y="319302"/>
                        <a:pt x="0" y="319302"/>
                      </a:cubicBezTo>
                      <a:lnTo>
                        <a:pt x="0" y="0"/>
                      </a:lnTo>
                      <a:cubicBezTo>
                        <a:pt x="0" y="0"/>
                        <a:pt x="16796" y="0"/>
                        <a:pt x="37515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6120" cap="rnd">
                  <a:solidFill>
                    <a:srgbClr val="DDDDDD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8" name="任意多边形: 形状 67">
                  <a:extLst>
                    <a:ext uri="{FF2B5EF4-FFF2-40B4-BE49-F238E27FC236}">
                      <a16:creationId xmlns:a16="http://schemas.microsoft.com/office/drawing/2014/main" id="{F1246F43-E017-6568-BF3D-8F20B187D2E9}"/>
                    </a:ext>
                  </a:extLst>
                </p:cNvPr>
                <p:cNvSpPr/>
                <p:nvPr/>
              </p:nvSpPr>
              <p:spPr>
                <a:xfrm rot="-944999">
                  <a:off x="3081766" y="5034036"/>
                  <a:ext cx="353322" cy="262417"/>
                </a:xfrm>
                <a:custGeom>
                  <a:avLst/>
                  <a:gdLst>
                    <a:gd name="connsiteX0" fmla="*/ 328497 w 353322"/>
                    <a:gd name="connsiteY0" fmla="*/ 0 h 262417"/>
                    <a:gd name="connsiteX1" fmla="*/ 353323 w 353322"/>
                    <a:gd name="connsiteY1" fmla="*/ 0 h 262417"/>
                    <a:gd name="connsiteX2" fmla="*/ 353323 w 353322"/>
                    <a:gd name="connsiteY2" fmla="*/ 262417 h 262417"/>
                    <a:gd name="connsiteX3" fmla="*/ 328497 w 353322"/>
                    <a:gd name="connsiteY3" fmla="*/ 262417 h 262417"/>
                    <a:gd name="connsiteX4" fmla="*/ 24826 w 353322"/>
                    <a:gd name="connsiteY4" fmla="*/ 262417 h 262417"/>
                    <a:gd name="connsiteX5" fmla="*/ 0 w 353322"/>
                    <a:gd name="connsiteY5" fmla="*/ 262417 h 262417"/>
                    <a:gd name="connsiteX6" fmla="*/ 0 w 353322"/>
                    <a:gd name="connsiteY6" fmla="*/ 0 h 262417"/>
                    <a:gd name="connsiteX7" fmla="*/ 24826 w 353322"/>
                    <a:gd name="connsiteY7" fmla="*/ 0 h 2624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353322" h="262417">
                      <a:moveTo>
                        <a:pt x="328497" y="0"/>
                      </a:moveTo>
                      <a:cubicBezTo>
                        <a:pt x="342208" y="0"/>
                        <a:pt x="353323" y="0"/>
                        <a:pt x="353323" y="0"/>
                      </a:cubicBezTo>
                      <a:lnTo>
                        <a:pt x="353323" y="262417"/>
                      </a:lnTo>
                      <a:cubicBezTo>
                        <a:pt x="353323" y="262417"/>
                        <a:pt x="342208" y="262417"/>
                        <a:pt x="328497" y="262417"/>
                      </a:cubicBezTo>
                      <a:lnTo>
                        <a:pt x="24826" y="262417"/>
                      </a:lnTo>
                      <a:cubicBezTo>
                        <a:pt x="11115" y="262417"/>
                        <a:pt x="0" y="262417"/>
                        <a:pt x="0" y="262417"/>
                      </a:cubicBezTo>
                      <a:lnTo>
                        <a:pt x="0" y="0"/>
                      </a:lnTo>
                      <a:cubicBezTo>
                        <a:pt x="0" y="0"/>
                        <a:pt x="11115" y="0"/>
                        <a:pt x="24826" y="0"/>
                      </a:cubicBezTo>
                      <a:close/>
                    </a:path>
                  </a:pathLst>
                </a:custGeom>
                <a:noFill/>
                <a:ln w="6120" cap="rnd">
                  <a:solidFill>
                    <a:srgbClr val="EDEDED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9" name="任意多边形: 形状 68">
                  <a:extLst>
                    <a:ext uri="{FF2B5EF4-FFF2-40B4-BE49-F238E27FC236}">
                      <a16:creationId xmlns:a16="http://schemas.microsoft.com/office/drawing/2014/main" id="{AD2FF3A3-8E10-20E9-B612-35AE7171C0FE}"/>
                    </a:ext>
                  </a:extLst>
                </p:cNvPr>
                <p:cNvSpPr/>
                <p:nvPr/>
              </p:nvSpPr>
              <p:spPr>
                <a:xfrm>
                  <a:off x="3142077" y="5124777"/>
                  <a:ext cx="142276" cy="142370"/>
                </a:xfrm>
                <a:custGeom>
                  <a:avLst/>
                  <a:gdLst>
                    <a:gd name="connsiteX0" fmla="*/ 142154 w 142276"/>
                    <a:gd name="connsiteY0" fmla="*/ 71108 h 142370"/>
                    <a:gd name="connsiteX1" fmla="*/ 142154 w 142276"/>
                    <a:gd name="connsiteY1" fmla="*/ 76318 h 142370"/>
                    <a:gd name="connsiteX2" fmla="*/ 66052 w 142276"/>
                    <a:gd name="connsiteY2" fmla="*/ 142183 h 142370"/>
                    <a:gd name="connsiteX3" fmla="*/ 187 w 142276"/>
                    <a:gd name="connsiteY3" fmla="*/ 66081 h 142370"/>
                    <a:gd name="connsiteX4" fmla="*/ 56336 w 142276"/>
                    <a:gd name="connsiteY4" fmla="*/ 1596 h 142370"/>
                    <a:gd name="connsiteX5" fmla="*/ 71048 w 142276"/>
                    <a:gd name="connsiteY5" fmla="*/ 2 h 142370"/>
                    <a:gd name="connsiteX6" fmla="*/ 142276 w 142276"/>
                    <a:gd name="connsiteY6" fmla="*/ 71108 h 1423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42276" h="142370">
                      <a:moveTo>
                        <a:pt x="142154" y="71108"/>
                      </a:moveTo>
                      <a:cubicBezTo>
                        <a:pt x="142246" y="72843"/>
                        <a:pt x="142246" y="74583"/>
                        <a:pt x="142154" y="76318"/>
                      </a:cubicBezTo>
                      <a:cubicBezTo>
                        <a:pt x="139328" y="115518"/>
                        <a:pt x="105252" y="145009"/>
                        <a:pt x="66052" y="142183"/>
                      </a:cubicBezTo>
                      <a:cubicBezTo>
                        <a:pt x="26852" y="139357"/>
                        <a:pt x="-2639" y="105282"/>
                        <a:pt x="187" y="66081"/>
                      </a:cubicBezTo>
                      <a:cubicBezTo>
                        <a:pt x="2468" y="34488"/>
                        <a:pt x="25356" y="8197"/>
                        <a:pt x="56336" y="1596"/>
                      </a:cubicBezTo>
                      <a:cubicBezTo>
                        <a:pt x="61161" y="498"/>
                        <a:pt x="66101" y="-35"/>
                        <a:pt x="71048" y="2"/>
                      </a:cubicBezTo>
                      <a:cubicBezTo>
                        <a:pt x="110352" y="-35"/>
                        <a:pt x="142240" y="31803"/>
                        <a:pt x="142276" y="71108"/>
                      </a:cubicBezTo>
                      <a:close/>
                    </a:path>
                  </a:pathLst>
                </a:custGeom>
                <a:noFill/>
                <a:ln w="6120" cap="rnd">
                  <a:solidFill>
                    <a:srgbClr val="EDEDED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0" name="任意多边形: 形状 69">
                  <a:extLst>
                    <a:ext uri="{FF2B5EF4-FFF2-40B4-BE49-F238E27FC236}">
                      <a16:creationId xmlns:a16="http://schemas.microsoft.com/office/drawing/2014/main" id="{CFDDA660-810D-5647-903E-E8BEADEEC59E}"/>
                    </a:ext>
                  </a:extLst>
                </p:cNvPr>
                <p:cNvSpPr/>
                <p:nvPr/>
              </p:nvSpPr>
              <p:spPr>
                <a:xfrm>
                  <a:off x="3179778" y="5191287"/>
                  <a:ext cx="104206" cy="75664"/>
                </a:xfrm>
                <a:custGeom>
                  <a:avLst/>
                  <a:gdLst>
                    <a:gd name="connsiteX0" fmla="*/ 104207 w 104206"/>
                    <a:gd name="connsiteY0" fmla="*/ 9624 h 75664"/>
                    <a:gd name="connsiteX1" fmla="*/ 28093 w 104206"/>
                    <a:gd name="connsiteY1" fmla="*/ 75477 h 75664"/>
                    <a:gd name="connsiteX2" fmla="*/ 0 w 104206"/>
                    <a:gd name="connsiteY2" fmla="*/ 67428 h 75664"/>
                    <a:gd name="connsiteX3" fmla="*/ 33040 w 104206"/>
                    <a:gd name="connsiteY3" fmla="*/ 0 h 756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04206" h="75664">
                      <a:moveTo>
                        <a:pt x="104207" y="9624"/>
                      </a:moveTo>
                      <a:cubicBezTo>
                        <a:pt x="101375" y="48824"/>
                        <a:pt x="67293" y="78308"/>
                        <a:pt x="28093" y="75477"/>
                      </a:cubicBezTo>
                      <a:cubicBezTo>
                        <a:pt x="18273" y="74766"/>
                        <a:pt x="8704" y="72025"/>
                        <a:pt x="0" y="67428"/>
                      </a:cubicBezTo>
                      <a:cubicBezTo>
                        <a:pt x="13792" y="39537"/>
                        <a:pt x="33040" y="0"/>
                        <a:pt x="33040" y="0"/>
                      </a:cubicBezTo>
                      <a:close/>
                    </a:path>
                  </a:pathLst>
                </a:custGeom>
                <a:noFill/>
                <a:ln w="6120" cap="rnd">
                  <a:solidFill>
                    <a:srgbClr val="EDEDED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1" name="任意多边形: 形状 70">
                  <a:extLst>
                    <a:ext uri="{FF2B5EF4-FFF2-40B4-BE49-F238E27FC236}">
                      <a16:creationId xmlns:a16="http://schemas.microsoft.com/office/drawing/2014/main" id="{DCB8716C-DBA3-86B1-4D41-EC6831B18CAE}"/>
                    </a:ext>
                  </a:extLst>
                </p:cNvPr>
                <p:cNvSpPr/>
                <p:nvPr/>
              </p:nvSpPr>
              <p:spPr>
                <a:xfrm>
                  <a:off x="3213247" y="5149175"/>
                  <a:ext cx="71052" cy="51919"/>
                </a:xfrm>
                <a:custGeom>
                  <a:avLst/>
                  <a:gdLst>
                    <a:gd name="connsiteX0" fmla="*/ 70983 w 71052"/>
                    <a:gd name="connsiteY0" fmla="*/ 46709 h 51919"/>
                    <a:gd name="connsiteX1" fmla="*/ 70983 w 71052"/>
                    <a:gd name="connsiteY1" fmla="*/ 51920 h 51919"/>
                    <a:gd name="connsiteX2" fmla="*/ 0 w 71052"/>
                    <a:gd name="connsiteY2" fmla="*/ 42480 h 51919"/>
                    <a:gd name="connsiteX3" fmla="*/ 53697 w 71052"/>
                    <a:gd name="connsiteY3" fmla="*/ 0 h 51919"/>
                    <a:gd name="connsiteX4" fmla="*/ 70983 w 71052"/>
                    <a:gd name="connsiteY4" fmla="*/ 46709 h 519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1052" h="51919">
                      <a:moveTo>
                        <a:pt x="70983" y="46709"/>
                      </a:moveTo>
                      <a:cubicBezTo>
                        <a:pt x="71075" y="48444"/>
                        <a:pt x="71075" y="50185"/>
                        <a:pt x="70983" y="51920"/>
                      </a:cubicBezTo>
                      <a:lnTo>
                        <a:pt x="0" y="42480"/>
                      </a:lnTo>
                      <a:lnTo>
                        <a:pt x="53697" y="0"/>
                      </a:lnTo>
                      <a:cubicBezTo>
                        <a:pt x="64933" y="12959"/>
                        <a:pt x="71075" y="29558"/>
                        <a:pt x="70983" y="46709"/>
                      </a:cubicBezTo>
                      <a:close/>
                    </a:path>
                  </a:pathLst>
                </a:custGeom>
                <a:noFill/>
                <a:ln w="6120" cap="rnd">
                  <a:solidFill>
                    <a:srgbClr val="EDEDED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2" name="任意多边形: 形状 71">
                  <a:extLst>
                    <a:ext uri="{FF2B5EF4-FFF2-40B4-BE49-F238E27FC236}">
                      <a16:creationId xmlns:a16="http://schemas.microsoft.com/office/drawing/2014/main" id="{22BA3401-9491-E30F-BD40-6331600CD92B}"/>
                    </a:ext>
                  </a:extLst>
                </p:cNvPr>
                <p:cNvSpPr/>
                <p:nvPr/>
              </p:nvSpPr>
              <p:spPr>
                <a:xfrm>
                  <a:off x="3198290" y="5124777"/>
                  <a:ext cx="68408" cy="66878"/>
                </a:xfrm>
                <a:custGeom>
                  <a:avLst/>
                  <a:gdLst>
                    <a:gd name="connsiteX0" fmla="*/ 68409 w 68408"/>
                    <a:gd name="connsiteY0" fmla="*/ 24399 h 66878"/>
                    <a:gd name="connsiteX1" fmla="*/ 14712 w 68408"/>
                    <a:gd name="connsiteY1" fmla="*/ 66878 h 66878"/>
                    <a:gd name="connsiteX2" fmla="*/ 0 w 68408"/>
                    <a:gd name="connsiteY2" fmla="*/ 1596 h 66878"/>
                    <a:gd name="connsiteX3" fmla="*/ 14712 w 68408"/>
                    <a:gd name="connsiteY3" fmla="*/ 2 h 66878"/>
                    <a:gd name="connsiteX4" fmla="*/ 68409 w 68408"/>
                    <a:gd name="connsiteY4" fmla="*/ 24399 h 668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8408" h="66878">
                      <a:moveTo>
                        <a:pt x="68409" y="24399"/>
                      </a:moveTo>
                      <a:lnTo>
                        <a:pt x="14712" y="66878"/>
                      </a:lnTo>
                      <a:cubicBezTo>
                        <a:pt x="14712" y="66878"/>
                        <a:pt x="5517" y="27463"/>
                        <a:pt x="0" y="1596"/>
                      </a:cubicBezTo>
                      <a:cubicBezTo>
                        <a:pt x="4824" y="498"/>
                        <a:pt x="9765" y="-35"/>
                        <a:pt x="14712" y="2"/>
                      </a:cubicBezTo>
                      <a:cubicBezTo>
                        <a:pt x="35295" y="-23"/>
                        <a:pt x="54886" y="8878"/>
                        <a:pt x="68409" y="24399"/>
                      </a:cubicBezTo>
                      <a:close/>
                    </a:path>
                  </a:pathLst>
                </a:custGeom>
                <a:solidFill>
                  <a:srgbClr val="DDDDDD"/>
                </a:solidFill>
                <a:ln w="6120" cap="rnd">
                  <a:solidFill>
                    <a:srgbClr val="DDDDDD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3" name="任意多边形: 形状 72">
                  <a:extLst>
                    <a:ext uri="{FF2B5EF4-FFF2-40B4-BE49-F238E27FC236}">
                      <a16:creationId xmlns:a16="http://schemas.microsoft.com/office/drawing/2014/main" id="{3E74B947-F100-F8C2-839D-13F70BEE55B3}"/>
                    </a:ext>
                  </a:extLst>
                </p:cNvPr>
                <p:cNvSpPr/>
                <p:nvPr/>
              </p:nvSpPr>
              <p:spPr>
                <a:xfrm>
                  <a:off x="3312617" y="5082830"/>
                  <a:ext cx="70541" cy="88153"/>
                </a:xfrm>
                <a:custGeom>
                  <a:avLst/>
                  <a:gdLst>
                    <a:gd name="connsiteX0" fmla="*/ 52465 w 70541"/>
                    <a:gd name="connsiteY0" fmla="*/ 86941 h 88153"/>
                    <a:gd name="connsiteX1" fmla="*/ 62396 w 70541"/>
                    <a:gd name="connsiteY1" fmla="*/ 71555 h 88153"/>
                    <a:gd name="connsiteX2" fmla="*/ 21878 w 70541"/>
                    <a:gd name="connsiteY2" fmla="*/ 2227 h 88153"/>
                    <a:gd name="connsiteX3" fmla="*/ 31440 w 70541"/>
                    <a:gd name="connsiteY3" fmla="*/ 79340 h 88153"/>
                    <a:gd name="connsiteX4" fmla="*/ 52465 w 70541"/>
                    <a:gd name="connsiteY4" fmla="*/ 86941 h 881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0541" h="88153">
                      <a:moveTo>
                        <a:pt x="52465" y="86941"/>
                      </a:moveTo>
                      <a:cubicBezTo>
                        <a:pt x="65890" y="82221"/>
                        <a:pt x="53507" y="75356"/>
                        <a:pt x="62396" y="71555"/>
                      </a:cubicBezTo>
                      <a:cubicBezTo>
                        <a:pt x="75391" y="66039"/>
                        <a:pt x="79620" y="-14262"/>
                        <a:pt x="21878" y="2227"/>
                      </a:cubicBezTo>
                      <a:cubicBezTo>
                        <a:pt x="-21889" y="14487"/>
                        <a:pt x="9986" y="85899"/>
                        <a:pt x="31440" y="79340"/>
                      </a:cubicBezTo>
                      <a:cubicBezTo>
                        <a:pt x="37263" y="77563"/>
                        <a:pt x="37079" y="92397"/>
                        <a:pt x="52465" y="86941"/>
                      </a:cubicBezTo>
                      <a:close/>
                    </a:path>
                  </a:pathLst>
                </a:custGeom>
                <a:solidFill>
                  <a:srgbClr val="F9F9F9"/>
                </a:solidFill>
                <a:ln w="6120" cap="rnd">
                  <a:solidFill>
                    <a:srgbClr val="DDDDDD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4" name="任意多边形: 形状 73">
                  <a:extLst>
                    <a:ext uri="{FF2B5EF4-FFF2-40B4-BE49-F238E27FC236}">
                      <a16:creationId xmlns:a16="http://schemas.microsoft.com/office/drawing/2014/main" id="{C3CF08D9-DCEF-A4BB-98A7-86F9BBE599E5}"/>
                    </a:ext>
                  </a:extLst>
                </p:cNvPr>
                <p:cNvSpPr/>
                <p:nvPr/>
              </p:nvSpPr>
              <p:spPr>
                <a:xfrm>
                  <a:off x="3344108" y="5110925"/>
                  <a:ext cx="20003" cy="56026"/>
                </a:xfrm>
                <a:custGeom>
                  <a:avLst/>
                  <a:gdLst>
                    <a:gd name="connsiteX0" fmla="*/ 5221 w 20003"/>
                    <a:gd name="connsiteY0" fmla="*/ 0 h 56026"/>
                    <a:gd name="connsiteX1" fmla="*/ 13374 w 20003"/>
                    <a:gd name="connsiteY1" fmla="*/ 20841 h 56026"/>
                    <a:gd name="connsiteX2" fmla="*/ 685 w 20003"/>
                    <a:gd name="connsiteY2" fmla="*/ 34940 h 56026"/>
                    <a:gd name="connsiteX3" fmla="*/ 19074 w 20003"/>
                    <a:gd name="connsiteY3" fmla="*/ 56026 h 560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0003" h="56026">
                      <a:moveTo>
                        <a:pt x="5221" y="0"/>
                      </a:moveTo>
                      <a:cubicBezTo>
                        <a:pt x="-480" y="10237"/>
                        <a:pt x="4056" y="17409"/>
                        <a:pt x="13374" y="20841"/>
                      </a:cubicBezTo>
                      <a:cubicBezTo>
                        <a:pt x="29005" y="26665"/>
                        <a:pt x="5773" y="44993"/>
                        <a:pt x="685" y="34940"/>
                      </a:cubicBezTo>
                      <a:cubicBezTo>
                        <a:pt x="-4893" y="23906"/>
                        <a:pt x="25633" y="31262"/>
                        <a:pt x="19074" y="56026"/>
                      </a:cubicBezTo>
                    </a:path>
                  </a:pathLst>
                </a:custGeom>
                <a:noFill/>
                <a:ln w="6120" cap="rnd">
                  <a:solidFill>
                    <a:srgbClr val="DDDDDD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5" name="任意多边形: 形状 74">
                  <a:extLst>
                    <a:ext uri="{FF2B5EF4-FFF2-40B4-BE49-F238E27FC236}">
                      <a16:creationId xmlns:a16="http://schemas.microsoft.com/office/drawing/2014/main" id="{C821CED5-7D95-5311-0416-7914AF7ECDDE}"/>
                    </a:ext>
                  </a:extLst>
                </p:cNvPr>
                <p:cNvSpPr/>
                <p:nvPr/>
              </p:nvSpPr>
              <p:spPr>
                <a:xfrm>
                  <a:off x="3358217" y="5180315"/>
                  <a:ext cx="22972" cy="15607"/>
                </a:xfrm>
                <a:custGeom>
                  <a:avLst/>
                  <a:gdLst>
                    <a:gd name="connsiteX0" fmla="*/ 0 w 22972"/>
                    <a:gd name="connsiteY0" fmla="*/ 5885 h 15607"/>
                    <a:gd name="connsiteX1" fmla="*/ 16183 w 22972"/>
                    <a:gd name="connsiteY1" fmla="*/ 14773 h 15607"/>
                    <a:gd name="connsiteX2" fmla="*/ 21945 w 22972"/>
                    <a:gd name="connsiteY2" fmla="*/ 0 h 156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2972" h="15607">
                      <a:moveTo>
                        <a:pt x="0" y="5885"/>
                      </a:moveTo>
                      <a:cubicBezTo>
                        <a:pt x="3923" y="15263"/>
                        <a:pt x="8766" y="16918"/>
                        <a:pt x="16183" y="14773"/>
                      </a:cubicBezTo>
                      <a:cubicBezTo>
                        <a:pt x="23600" y="12627"/>
                        <a:pt x="23906" y="7478"/>
                        <a:pt x="21945" y="0"/>
                      </a:cubicBezTo>
                      <a:close/>
                    </a:path>
                  </a:pathLst>
                </a:custGeom>
                <a:solidFill>
                  <a:srgbClr val="F9F9F9"/>
                </a:solidFill>
                <a:ln w="6120" cap="rnd">
                  <a:solidFill>
                    <a:srgbClr val="EDEDED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6" name="任意多边形: 形状 75">
                  <a:extLst>
                    <a:ext uri="{FF2B5EF4-FFF2-40B4-BE49-F238E27FC236}">
                      <a16:creationId xmlns:a16="http://schemas.microsoft.com/office/drawing/2014/main" id="{B0AB68C1-905E-0DF6-C730-2CBDAA2DE820}"/>
                    </a:ext>
                  </a:extLst>
                </p:cNvPr>
                <p:cNvSpPr/>
                <p:nvPr/>
              </p:nvSpPr>
              <p:spPr>
                <a:xfrm>
                  <a:off x="3351114" y="5170980"/>
                  <a:ext cx="31901" cy="18161"/>
                </a:xfrm>
                <a:custGeom>
                  <a:avLst/>
                  <a:gdLst>
                    <a:gd name="connsiteX0" fmla="*/ 790 w 31901"/>
                    <a:gd name="connsiteY0" fmla="*/ 9273 h 18161"/>
                    <a:gd name="connsiteX1" fmla="*/ 28252 w 31901"/>
                    <a:gd name="connsiteY1" fmla="*/ 78 h 18161"/>
                    <a:gd name="connsiteX2" fmla="*/ 29968 w 31901"/>
                    <a:gd name="connsiteY2" fmla="*/ 11480 h 18161"/>
                    <a:gd name="connsiteX3" fmla="*/ 4407 w 31901"/>
                    <a:gd name="connsiteY3" fmla="*/ 18161 h 18161"/>
                    <a:gd name="connsiteX4" fmla="*/ 251 w 31901"/>
                    <a:gd name="connsiteY4" fmla="*/ 10554 h 18161"/>
                    <a:gd name="connsiteX5" fmla="*/ 790 w 31901"/>
                    <a:gd name="connsiteY5" fmla="*/ 9273 h 181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1901" h="18161">
                      <a:moveTo>
                        <a:pt x="790" y="9273"/>
                      </a:moveTo>
                      <a:cubicBezTo>
                        <a:pt x="4345" y="3143"/>
                        <a:pt x="25310" y="-596"/>
                        <a:pt x="28252" y="78"/>
                      </a:cubicBezTo>
                      <a:cubicBezTo>
                        <a:pt x="31194" y="752"/>
                        <a:pt x="33830" y="9273"/>
                        <a:pt x="29968" y="11480"/>
                      </a:cubicBezTo>
                      <a:cubicBezTo>
                        <a:pt x="21871" y="15090"/>
                        <a:pt x="13234" y="17352"/>
                        <a:pt x="4407" y="18161"/>
                      </a:cubicBezTo>
                      <a:cubicBezTo>
                        <a:pt x="1158" y="17211"/>
                        <a:pt x="-706" y="13803"/>
                        <a:pt x="251" y="10554"/>
                      </a:cubicBezTo>
                      <a:cubicBezTo>
                        <a:pt x="379" y="10107"/>
                        <a:pt x="563" y="9678"/>
                        <a:pt x="790" y="9273"/>
                      </a:cubicBezTo>
                      <a:close/>
                    </a:path>
                  </a:pathLst>
                </a:custGeom>
                <a:solidFill>
                  <a:srgbClr val="F9F9F9"/>
                </a:solidFill>
                <a:ln w="6120" cap="rnd">
                  <a:solidFill>
                    <a:srgbClr val="EDEDED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7" name="任意多边形: 形状 76">
                  <a:extLst>
                    <a:ext uri="{FF2B5EF4-FFF2-40B4-BE49-F238E27FC236}">
                      <a16:creationId xmlns:a16="http://schemas.microsoft.com/office/drawing/2014/main" id="{EB960389-37F8-D96C-47CD-DD7145BB4A29}"/>
                    </a:ext>
                  </a:extLst>
                </p:cNvPr>
                <p:cNvSpPr/>
                <p:nvPr/>
              </p:nvSpPr>
              <p:spPr>
                <a:xfrm>
                  <a:off x="3347132" y="5159566"/>
                  <a:ext cx="34125" cy="18112"/>
                </a:xfrm>
                <a:custGeom>
                  <a:avLst/>
                  <a:gdLst>
                    <a:gd name="connsiteX0" fmla="*/ 726 w 34125"/>
                    <a:gd name="connsiteY0" fmla="*/ 9285 h 18112"/>
                    <a:gd name="connsiteX1" fmla="*/ 29965 w 34125"/>
                    <a:gd name="connsiteY1" fmla="*/ 91 h 18112"/>
                    <a:gd name="connsiteX2" fmla="*/ 31866 w 34125"/>
                    <a:gd name="connsiteY2" fmla="*/ 11431 h 18112"/>
                    <a:gd name="connsiteX3" fmla="*/ 4588 w 34125"/>
                    <a:gd name="connsiteY3" fmla="*/ 18112 h 18112"/>
                    <a:gd name="connsiteX4" fmla="*/ 199 w 34125"/>
                    <a:gd name="connsiteY4" fmla="*/ 10640 h 18112"/>
                    <a:gd name="connsiteX5" fmla="*/ 726 w 34125"/>
                    <a:gd name="connsiteY5" fmla="*/ 9285 h 181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4125" h="18112">
                      <a:moveTo>
                        <a:pt x="726" y="9285"/>
                      </a:moveTo>
                      <a:cubicBezTo>
                        <a:pt x="4527" y="3156"/>
                        <a:pt x="27084" y="-645"/>
                        <a:pt x="29965" y="91"/>
                      </a:cubicBezTo>
                      <a:cubicBezTo>
                        <a:pt x="33766" y="1010"/>
                        <a:pt x="36095" y="9285"/>
                        <a:pt x="31866" y="11431"/>
                      </a:cubicBezTo>
                      <a:cubicBezTo>
                        <a:pt x="23174" y="15060"/>
                        <a:pt x="13973" y="17315"/>
                        <a:pt x="4588" y="18112"/>
                      </a:cubicBezTo>
                      <a:cubicBezTo>
                        <a:pt x="1309" y="17260"/>
                        <a:pt x="-653" y="13913"/>
                        <a:pt x="199" y="10640"/>
                      </a:cubicBezTo>
                      <a:cubicBezTo>
                        <a:pt x="322" y="10168"/>
                        <a:pt x="499" y="9715"/>
                        <a:pt x="726" y="9285"/>
                      </a:cubicBezTo>
                      <a:close/>
                    </a:path>
                  </a:pathLst>
                </a:custGeom>
                <a:solidFill>
                  <a:srgbClr val="F9F9F9"/>
                </a:solidFill>
                <a:ln w="6120" cap="rnd">
                  <a:solidFill>
                    <a:srgbClr val="EDEDED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8" name="任意多边形: 形状 77">
                  <a:extLst>
                    <a:ext uri="{FF2B5EF4-FFF2-40B4-BE49-F238E27FC236}">
                      <a16:creationId xmlns:a16="http://schemas.microsoft.com/office/drawing/2014/main" id="{C1709695-A2F7-5EEA-23A3-1272C4702454}"/>
                    </a:ext>
                  </a:extLst>
                </p:cNvPr>
                <p:cNvSpPr/>
                <p:nvPr/>
              </p:nvSpPr>
              <p:spPr>
                <a:xfrm>
                  <a:off x="3275955" y="5105531"/>
                  <a:ext cx="18634" cy="1225"/>
                </a:xfrm>
                <a:custGeom>
                  <a:avLst/>
                  <a:gdLst>
                    <a:gd name="connsiteX0" fmla="*/ 0 w 18634"/>
                    <a:gd name="connsiteY0" fmla="*/ 0 h 1225"/>
                    <a:gd name="connsiteX1" fmla="*/ 18635 w 18634"/>
                    <a:gd name="connsiteY1" fmla="*/ 1226 h 12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8634" h="1225">
                      <a:moveTo>
                        <a:pt x="0" y="0"/>
                      </a:moveTo>
                      <a:lnTo>
                        <a:pt x="18635" y="1226"/>
                      </a:lnTo>
                    </a:path>
                  </a:pathLst>
                </a:custGeom>
                <a:ln w="6120" cap="rnd">
                  <a:solidFill>
                    <a:srgbClr val="EDEDED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9" name="任意多边形: 形状 78">
                  <a:extLst>
                    <a:ext uri="{FF2B5EF4-FFF2-40B4-BE49-F238E27FC236}">
                      <a16:creationId xmlns:a16="http://schemas.microsoft.com/office/drawing/2014/main" id="{5EB8D3DF-95AF-F4BF-F1BE-6B25DCBD3B42}"/>
                    </a:ext>
                  </a:extLst>
                </p:cNvPr>
                <p:cNvSpPr/>
                <p:nvPr/>
              </p:nvSpPr>
              <p:spPr>
                <a:xfrm>
                  <a:off x="3312612" y="5048769"/>
                  <a:ext cx="8152" cy="17960"/>
                </a:xfrm>
                <a:custGeom>
                  <a:avLst/>
                  <a:gdLst>
                    <a:gd name="connsiteX0" fmla="*/ 0 w 8152"/>
                    <a:gd name="connsiteY0" fmla="*/ 0 h 17960"/>
                    <a:gd name="connsiteX1" fmla="*/ 8153 w 8152"/>
                    <a:gd name="connsiteY1" fmla="*/ 17960 h 17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8152" h="17960">
                      <a:moveTo>
                        <a:pt x="0" y="0"/>
                      </a:moveTo>
                      <a:lnTo>
                        <a:pt x="8153" y="17960"/>
                      </a:lnTo>
                    </a:path>
                  </a:pathLst>
                </a:custGeom>
                <a:ln w="6120" cap="rnd">
                  <a:solidFill>
                    <a:srgbClr val="EDEDED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0" name="任意多边形: 形状 79">
                  <a:extLst>
                    <a:ext uri="{FF2B5EF4-FFF2-40B4-BE49-F238E27FC236}">
                      <a16:creationId xmlns:a16="http://schemas.microsoft.com/office/drawing/2014/main" id="{34F4926B-0381-0E4C-986F-6AA75E5C20C6}"/>
                    </a:ext>
                  </a:extLst>
                </p:cNvPr>
                <p:cNvSpPr/>
                <p:nvPr/>
              </p:nvSpPr>
              <p:spPr>
                <a:xfrm>
                  <a:off x="3369741" y="5053489"/>
                  <a:ext cx="6558" cy="13240"/>
                </a:xfrm>
                <a:custGeom>
                  <a:avLst/>
                  <a:gdLst>
                    <a:gd name="connsiteX0" fmla="*/ 6559 w 6558"/>
                    <a:gd name="connsiteY0" fmla="*/ 0 h 13240"/>
                    <a:gd name="connsiteX1" fmla="*/ 0 w 6558"/>
                    <a:gd name="connsiteY1" fmla="*/ 13240 h 132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6558" h="13240">
                      <a:moveTo>
                        <a:pt x="6559" y="0"/>
                      </a:moveTo>
                      <a:lnTo>
                        <a:pt x="0" y="13240"/>
                      </a:lnTo>
                    </a:path>
                  </a:pathLst>
                </a:custGeom>
                <a:ln w="6120" cap="rnd">
                  <a:solidFill>
                    <a:srgbClr val="EDEDED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1" name="任意多边形: 形状 80">
                  <a:extLst>
                    <a:ext uri="{FF2B5EF4-FFF2-40B4-BE49-F238E27FC236}">
                      <a16:creationId xmlns:a16="http://schemas.microsoft.com/office/drawing/2014/main" id="{5602C2FA-7320-BEC2-8F64-98A036C4DEC4}"/>
                    </a:ext>
                  </a:extLst>
                </p:cNvPr>
                <p:cNvSpPr/>
                <p:nvPr/>
              </p:nvSpPr>
              <p:spPr>
                <a:xfrm>
                  <a:off x="3050911" y="5236129"/>
                  <a:ext cx="92492" cy="206802"/>
                </a:xfrm>
                <a:custGeom>
                  <a:avLst/>
                  <a:gdLst>
                    <a:gd name="connsiteX0" fmla="*/ 11788 w 92492"/>
                    <a:gd name="connsiteY0" fmla="*/ 88053 h 206802"/>
                    <a:gd name="connsiteX1" fmla="*/ 37717 w 92492"/>
                    <a:gd name="connsiteY1" fmla="*/ 205194 h 206802"/>
                    <a:gd name="connsiteX2" fmla="*/ 85713 w 92492"/>
                    <a:gd name="connsiteY2" fmla="*/ 99944 h 206802"/>
                    <a:gd name="connsiteX3" fmla="*/ 92211 w 92492"/>
                    <a:gd name="connsiteY3" fmla="*/ 20563 h 206802"/>
                    <a:gd name="connsiteX4" fmla="*/ 66282 w 92492"/>
                    <a:gd name="connsiteY4" fmla="*/ 15721 h 206802"/>
                    <a:gd name="connsiteX5" fmla="*/ 49547 w 92492"/>
                    <a:gd name="connsiteY5" fmla="*/ 60959 h 2068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92492" h="206802">
                      <a:moveTo>
                        <a:pt x="11788" y="88053"/>
                      </a:moveTo>
                      <a:cubicBezTo>
                        <a:pt x="-14141" y="134455"/>
                        <a:pt x="6394" y="190053"/>
                        <a:pt x="37717" y="205194"/>
                      </a:cubicBezTo>
                      <a:cubicBezTo>
                        <a:pt x="69040" y="220334"/>
                        <a:pt x="81974" y="124219"/>
                        <a:pt x="85713" y="99944"/>
                      </a:cubicBezTo>
                      <a:cubicBezTo>
                        <a:pt x="89453" y="75670"/>
                        <a:pt x="89514" y="38953"/>
                        <a:pt x="92211" y="20563"/>
                      </a:cubicBezTo>
                      <a:cubicBezTo>
                        <a:pt x="94908" y="2174"/>
                        <a:pt x="77622" y="-12354"/>
                        <a:pt x="66282" y="15721"/>
                      </a:cubicBezTo>
                      <a:cubicBezTo>
                        <a:pt x="54942" y="43795"/>
                        <a:pt x="49547" y="60959"/>
                        <a:pt x="49547" y="60959"/>
                      </a:cubicBezTo>
                      <a:close/>
                    </a:path>
                  </a:pathLst>
                </a:custGeom>
                <a:solidFill>
                  <a:srgbClr val="FEBD9D"/>
                </a:solidFill>
                <a:ln w="61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2" name="任意多边形: 形状 81">
                  <a:extLst>
                    <a:ext uri="{FF2B5EF4-FFF2-40B4-BE49-F238E27FC236}">
                      <a16:creationId xmlns:a16="http://schemas.microsoft.com/office/drawing/2014/main" id="{451A759C-B952-9B9A-3337-CCF6689E20D3}"/>
                    </a:ext>
                  </a:extLst>
                </p:cNvPr>
                <p:cNvSpPr/>
                <p:nvPr/>
              </p:nvSpPr>
              <p:spPr>
                <a:xfrm>
                  <a:off x="3062699" y="5236129"/>
                  <a:ext cx="80704" cy="99944"/>
                </a:xfrm>
                <a:custGeom>
                  <a:avLst/>
                  <a:gdLst>
                    <a:gd name="connsiteX0" fmla="*/ 73926 w 80704"/>
                    <a:gd name="connsiteY0" fmla="*/ 99944 h 99944"/>
                    <a:gd name="connsiteX1" fmla="*/ 80423 w 80704"/>
                    <a:gd name="connsiteY1" fmla="*/ 20563 h 99944"/>
                    <a:gd name="connsiteX2" fmla="*/ 54494 w 80704"/>
                    <a:gd name="connsiteY2" fmla="*/ 15721 h 99944"/>
                    <a:gd name="connsiteX3" fmla="*/ 37760 w 80704"/>
                    <a:gd name="connsiteY3" fmla="*/ 60959 h 99944"/>
                    <a:gd name="connsiteX4" fmla="*/ 0 w 80704"/>
                    <a:gd name="connsiteY4" fmla="*/ 88053 h 999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0704" h="99944">
                      <a:moveTo>
                        <a:pt x="73926" y="99944"/>
                      </a:moveTo>
                      <a:cubicBezTo>
                        <a:pt x="77726" y="75425"/>
                        <a:pt x="77726" y="38953"/>
                        <a:pt x="80423" y="20563"/>
                      </a:cubicBezTo>
                      <a:cubicBezTo>
                        <a:pt x="83120" y="2174"/>
                        <a:pt x="65834" y="-12354"/>
                        <a:pt x="54494" y="15721"/>
                      </a:cubicBezTo>
                      <a:cubicBezTo>
                        <a:pt x="43154" y="43795"/>
                        <a:pt x="37760" y="60959"/>
                        <a:pt x="37760" y="60959"/>
                      </a:cubicBezTo>
                      <a:lnTo>
                        <a:pt x="0" y="88053"/>
                      </a:lnTo>
                    </a:path>
                  </a:pathLst>
                </a:custGeom>
                <a:noFill/>
                <a:ln w="4590" cap="rnd">
                  <a:solidFill>
                    <a:srgbClr val="EF8A66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31" name="图形 16">
                <a:extLst>
                  <a:ext uri="{FF2B5EF4-FFF2-40B4-BE49-F238E27FC236}">
                    <a16:creationId xmlns:a16="http://schemas.microsoft.com/office/drawing/2014/main" id="{F08950B9-5BAC-FB06-9360-B121617AC91F}"/>
                  </a:ext>
                </a:extLst>
              </p:cNvPr>
              <p:cNvGrpSpPr/>
              <p:nvPr/>
            </p:nvGrpSpPr>
            <p:grpSpPr>
              <a:xfrm>
                <a:off x="2964530" y="5143658"/>
                <a:ext cx="1289928" cy="1097237"/>
                <a:chOff x="2964530" y="5143658"/>
                <a:chExt cx="1289928" cy="1097237"/>
              </a:xfrm>
            </p:grpSpPr>
            <p:sp>
              <p:nvSpPr>
                <p:cNvPr id="53" name="任意多边形: 形状 52">
                  <a:extLst>
                    <a:ext uri="{FF2B5EF4-FFF2-40B4-BE49-F238E27FC236}">
                      <a16:creationId xmlns:a16="http://schemas.microsoft.com/office/drawing/2014/main" id="{1096BB91-0309-0143-0EBE-A904464E898F}"/>
                    </a:ext>
                  </a:extLst>
                </p:cNvPr>
                <p:cNvSpPr/>
                <p:nvPr/>
              </p:nvSpPr>
              <p:spPr>
                <a:xfrm>
                  <a:off x="3650794" y="5143658"/>
                  <a:ext cx="249115" cy="285097"/>
                </a:xfrm>
                <a:custGeom>
                  <a:avLst/>
                  <a:gdLst>
                    <a:gd name="connsiteX0" fmla="*/ 249116 w 249115"/>
                    <a:gd name="connsiteY0" fmla="*/ 0 h 285097"/>
                    <a:gd name="connsiteX1" fmla="*/ 228274 w 249115"/>
                    <a:gd name="connsiteY1" fmla="*/ 263582 h 285097"/>
                    <a:gd name="connsiteX2" fmla="*/ 0 w 249115"/>
                    <a:gd name="connsiteY2" fmla="*/ 285098 h 285097"/>
                    <a:gd name="connsiteX3" fmla="*/ 47138 w 249115"/>
                    <a:gd name="connsiteY3" fmla="*/ 95748 h 285097"/>
                    <a:gd name="connsiteX4" fmla="*/ 60501 w 249115"/>
                    <a:gd name="connsiteY4" fmla="*/ 8766 h 285097"/>
                    <a:gd name="connsiteX5" fmla="*/ 144603 w 249115"/>
                    <a:gd name="connsiteY5" fmla="*/ 4904 h 2850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49115" h="285097">
                      <a:moveTo>
                        <a:pt x="249116" y="0"/>
                      </a:moveTo>
                      <a:lnTo>
                        <a:pt x="228274" y="263582"/>
                      </a:lnTo>
                      <a:lnTo>
                        <a:pt x="0" y="285098"/>
                      </a:lnTo>
                      <a:cubicBezTo>
                        <a:pt x="19554" y="223003"/>
                        <a:pt x="35296" y="159768"/>
                        <a:pt x="47138" y="95748"/>
                      </a:cubicBezTo>
                      <a:cubicBezTo>
                        <a:pt x="52288" y="68102"/>
                        <a:pt x="56946" y="38741"/>
                        <a:pt x="60501" y="8766"/>
                      </a:cubicBezTo>
                      <a:lnTo>
                        <a:pt x="144603" y="4904"/>
                      </a:lnTo>
                      <a:close/>
                    </a:path>
                  </a:pathLst>
                </a:custGeom>
                <a:solidFill>
                  <a:srgbClr val="FEBD9D"/>
                </a:solidFill>
                <a:ln w="61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4" name="任意多边形: 形状 53">
                  <a:extLst>
                    <a:ext uri="{FF2B5EF4-FFF2-40B4-BE49-F238E27FC236}">
                      <a16:creationId xmlns:a16="http://schemas.microsoft.com/office/drawing/2014/main" id="{456D0AE7-F7D5-0FD4-E397-8A210DC34910}"/>
                    </a:ext>
                  </a:extLst>
                </p:cNvPr>
                <p:cNvSpPr/>
                <p:nvPr/>
              </p:nvSpPr>
              <p:spPr>
                <a:xfrm>
                  <a:off x="3698300" y="5148439"/>
                  <a:ext cx="116285" cy="90843"/>
                </a:xfrm>
                <a:custGeom>
                  <a:avLst/>
                  <a:gdLst>
                    <a:gd name="connsiteX0" fmla="*/ 115792 w 116285"/>
                    <a:gd name="connsiteY0" fmla="*/ 24948 h 90843"/>
                    <a:gd name="connsiteX1" fmla="*/ 0 w 116285"/>
                    <a:gd name="connsiteY1" fmla="*/ 90844 h 90843"/>
                    <a:gd name="connsiteX2" fmla="*/ 13363 w 116285"/>
                    <a:gd name="connsiteY2" fmla="*/ 3862 h 90843"/>
                    <a:gd name="connsiteX3" fmla="*/ 97464 w 116285"/>
                    <a:gd name="connsiteY3" fmla="*/ 0 h 90843"/>
                    <a:gd name="connsiteX4" fmla="*/ 115792 w 116285"/>
                    <a:gd name="connsiteY4" fmla="*/ 24948 h 908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16285" h="90843">
                      <a:moveTo>
                        <a:pt x="115792" y="24948"/>
                      </a:moveTo>
                      <a:cubicBezTo>
                        <a:pt x="106475" y="61114"/>
                        <a:pt x="55414" y="86737"/>
                        <a:pt x="0" y="90844"/>
                      </a:cubicBezTo>
                      <a:cubicBezTo>
                        <a:pt x="5149" y="63198"/>
                        <a:pt x="9808" y="33837"/>
                        <a:pt x="13363" y="3862"/>
                      </a:cubicBezTo>
                      <a:lnTo>
                        <a:pt x="97464" y="0"/>
                      </a:lnTo>
                      <a:cubicBezTo>
                        <a:pt x="110643" y="5823"/>
                        <a:pt x="118367" y="13915"/>
                        <a:pt x="115792" y="24948"/>
                      </a:cubicBezTo>
                      <a:close/>
                    </a:path>
                  </a:pathLst>
                </a:custGeom>
                <a:solidFill>
                  <a:srgbClr val="F4A789"/>
                </a:solidFill>
                <a:ln w="61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5" name="任意多边形: 形状 54">
                  <a:extLst>
                    <a:ext uri="{FF2B5EF4-FFF2-40B4-BE49-F238E27FC236}">
                      <a16:creationId xmlns:a16="http://schemas.microsoft.com/office/drawing/2014/main" id="{29D1B870-7185-FA7A-E789-82F510C2E25C}"/>
                    </a:ext>
                  </a:extLst>
                </p:cNvPr>
                <p:cNvSpPr/>
                <p:nvPr/>
              </p:nvSpPr>
              <p:spPr>
                <a:xfrm>
                  <a:off x="3127123" y="5279323"/>
                  <a:ext cx="1127335" cy="872194"/>
                </a:xfrm>
                <a:custGeom>
                  <a:avLst/>
                  <a:gdLst>
                    <a:gd name="connsiteX0" fmla="*/ 1127335 w 1127335"/>
                    <a:gd name="connsiteY0" fmla="*/ 149310 h 872194"/>
                    <a:gd name="connsiteX1" fmla="*/ 1127335 w 1127335"/>
                    <a:gd name="connsiteY1" fmla="*/ 762599 h 872194"/>
                    <a:gd name="connsiteX2" fmla="*/ 1079768 w 1127335"/>
                    <a:gd name="connsiteY2" fmla="*/ 762599 h 872194"/>
                    <a:gd name="connsiteX3" fmla="*/ 930813 w 1127335"/>
                    <a:gd name="connsiteY3" fmla="*/ 418164 h 872194"/>
                    <a:gd name="connsiteX4" fmla="*/ 923764 w 1127335"/>
                    <a:gd name="connsiteY4" fmla="*/ 446484 h 872194"/>
                    <a:gd name="connsiteX5" fmla="*/ 890418 w 1127335"/>
                    <a:gd name="connsiteY5" fmla="*/ 557495 h 872194"/>
                    <a:gd name="connsiteX6" fmla="*/ 788295 w 1127335"/>
                    <a:gd name="connsiteY6" fmla="*/ 789570 h 872194"/>
                    <a:gd name="connsiteX7" fmla="*/ 514966 w 1127335"/>
                    <a:gd name="connsiteY7" fmla="*/ 863986 h 872194"/>
                    <a:gd name="connsiteX8" fmla="*/ 507120 w 1127335"/>
                    <a:gd name="connsiteY8" fmla="*/ 864906 h 872194"/>
                    <a:gd name="connsiteX9" fmla="*/ 194009 w 1127335"/>
                    <a:gd name="connsiteY9" fmla="*/ 848110 h 872194"/>
                    <a:gd name="connsiteX10" fmla="*/ 0 w 1127335"/>
                    <a:gd name="connsiteY10" fmla="*/ 765173 h 872194"/>
                    <a:gd name="connsiteX11" fmla="*/ 198913 w 1127335"/>
                    <a:gd name="connsiteY11" fmla="*/ 373907 h 872194"/>
                    <a:gd name="connsiteX12" fmla="*/ 209824 w 1127335"/>
                    <a:gd name="connsiteY12" fmla="*/ 352453 h 872194"/>
                    <a:gd name="connsiteX13" fmla="*/ 447170 w 1127335"/>
                    <a:gd name="connsiteY13" fmla="*/ 149310 h 872194"/>
                    <a:gd name="connsiteX14" fmla="*/ 534030 w 1127335"/>
                    <a:gd name="connsiteY14" fmla="*/ 115658 h 872194"/>
                    <a:gd name="connsiteX15" fmla="*/ 701987 w 1127335"/>
                    <a:gd name="connsiteY15" fmla="*/ 53256 h 872194"/>
                    <a:gd name="connsiteX16" fmla="*/ 759301 w 1127335"/>
                    <a:gd name="connsiteY16" fmla="*/ 36522 h 872194"/>
                    <a:gd name="connsiteX17" fmla="*/ 1093192 w 1127335"/>
                    <a:gd name="connsiteY17" fmla="*/ 86541 h 872194"/>
                    <a:gd name="connsiteX18" fmla="*/ 1127335 w 1127335"/>
                    <a:gd name="connsiteY18" fmla="*/ 149310 h 8721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1127335" h="872194">
                      <a:moveTo>
                        <a:pt x="1127335" y="149310"/>
                      </a:moveTo>
                      <a:lnTo>
                        <a:pt x="1127335" y="762599"/>
                      </a:lnTo>
                      <a:lnTo>
                        <a:pt x="1079768" y="762599"/>
                      </a:lnTo>
                      <a:cubicBezTo>
                        <a:pt x="1079768" y="762599"/>
                        <a:pt x="1051693" y="651343"/>
                        <a:pt x="930813" y="418164"/>
                      </a:cubicBezTo>
                      <a:cubicBezTo>
                        <a:pt x="930813" y="418164"/>
                        <a:pt x="928484" y="428524"/>
                        <a:pt x="923764" y="446484"/>
                      </a:cubicBezTo>
                      <a:cubicBezTo>
                        <a:pt x="917266" y="471371"/>
                        <a:pt x="906171" y="510725"/>
                        <a:pt x="890418" y="557495"/>
                      </a:cubicBezTo>
                      <a:cubicBezTo>
                        <a:pt x="863857" y="637931"/>
                        <a:pt x="829659" y="715645"/>
                        <a:pt x="788295" y="789570"/>
                      </a:cubicBezTo>
                      <a:cubicBezTo>
                        <a:pt x="701080" y="826931"/>
                        <a:pt x="609084" y="851978"/>
                        <a:pt x="514966" y="863986"/>
                      </a:cubicBezTo>
                      <a:cubicBezTo>
                        <a:pt x="512392" y="863986"/>
                        <a:pt x="509756" y="864660"/>
                        <a:pt x="507120" y="864906"/>
                      </a:cubicBezTo>
                      <a:cubicBezTo>
                        <a:pt x="413334" y="876491"/>
                        <a:pt x="304468" y="876552"/>
                        <a:pt x="194009" y="848110"/>
                      </a:cubicBezTo>
                      <a:cubicBezTo>
                        <a:pt x="125416" y="830732"/>
                        <a:pt x="59956" y="802749"/>
                        <a:pt x="0" y="765173"/>
                      </a:cubicBezTo>
                      <a:cubicBezTo>
                        <a:pt x="3310" y="759779"/>
                        <a:pt x="152449" y="467816"/>
                        <a:pt x="198913" y="373907"/>
                      </a:cubicBezTo>
                      <a:cubicBezTo>
                        <a:pt x="202529" y="366613"/>
                        <a:pt x="206146" y="359502"/>
                        <a:pt x="209824" y="352453"/>
                      </a:cubicBezTo>
                      <a:cubicBezTo>
                        <a:pt x="253468" y="269026"/>
                        <a:pt x="305817" y="204172"/>
                        <a:pt x="447170" y="149310"/>
                      </a:cubicBezTo>
                      <a:cubicBezTo>
                        <a:pt x="479965" y="136683"/>
                        <a:pt x="508775" y="125466"/>
                        <a:pt x="534030" y="115658"/>
                      </a:cubicBezTo>
                      <a:cubicBezTo>
                        <a:pt x="627142" y="79553"/>
                        <a:pt x="673545" y="61715"/>
                        <a:pt x="701987" y="53256"/>
                      </a:cubicBezTo>
                      <a:cubicBezTo>
                        <a:pt x="722093" y="47292"/>
                        <a:pt x="741199" y="41714"/>
                        <a:pt x="759301" y="36522"/>
                      </a:cubicBezTo>
                      <a:cubicBezTo>
                        <a:pt x="933510" y="-13498"/>
                        <a:pt x="1019941" y="-25206"/>
                        <a:pt x="1093192" y="86541"/>
                      </a:cubicBezTo>
                      <a:cubicBezTo>
                        <a:pt x="1106059" y="106622"/>
                        <a:pt x="1117466" y="127599"/>
                        <a:pt x="1127335" y="149310"/>
                      </a:cubicBezTo>
                      <a:close/>
                    </a:path>
                  </a:pathLst>
                </a:custGeom>
                <a:solidFill>
                  <a:srgbClr val="FED81D"/>
                </a:solidFill>
                <a:ln w="61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6" name="任意多边形: 形状 55">
                  <a:extLst>
                    <a:ext uri="{FF2B5EF4-FFF2-40B4-BE49-F238E27FC236}">
                      <a16:creationId xmlns:a16="http://schemas.microsoft.com/office/drawing/2014/main" id="{677C0E77-1156-3E1C-4909-50FF3794D74D}"/>
                    </a:ext>
                  </a:extLst>
                </p:cNvPr>
                <p:cNvSpPr/>
                <p:nvPr/>
              </p:nvSpPr>
              <p:spPr>
                <a:xfrm>
                  <a:off x="3336947" y="5279323"/>
                  <a:ext cx="883368" cy="382801"/>
                </a:xfrm>
                <a:custGeom>
                  <a:avLst/>
                  <a:gdLst>
                    <a:gd name="connsiteX0" fmla="*/ 883368 w 883368"/>
                    <a:gd name="connsiteY0" fmla="*/ 86541 h 382801"/>
                    <a:gd name="connsiteX1" fmla="*/ 704255 w 883368"/>
                    <a:gd name="connsiteY1" fmla="*/ 193936 h 382801"/>
                    <a:gd name="connsiteX2" fmla="*/ 353875 w 883368"/>
                    <a:gd name="connsiteY2" fmla="*/ 329527 h 382801"/>
                    <a:gd name="connsiteX3" fmla="*/ 0 w 883368"/>
                    <a:gd name="connsiteY3" fmla="*/ 352453 h 382801"/>
                    <a:gd name="connsiteX4" fmla="*/ 237347 w 883368"/>
                    <a:gd name="connsiteY4" fmla="*/ 149310 h 382801"/>
                    <a:gd name="connsiteX5" fmla="*/ 324206 w 883368"/>
                    <a:gd name="connsiteY5" fmla="*/ 115658 h 382801"/>
                    <a:gd name="connsiteX6" fmla="*/ 492163 w 883368"/>
                    <a:gd name="connsiteY6" fmla="*/ 53256 h 382801"/>
                    <a:gd name="connsiteX7" fmla="*/ 549477 w 883368"/>
                    <a:gd name="connsiteY7" fmla="*/ 36522 h 382801"/>
                    <a:gd name="connsiteX8" fmla="*/ 883368 w 883368"/>
                    <a:gd name="connsiteY8" fmla="*/ 86541 h 3828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883368" h="382801">
                      <a:moveTo>
                        <a:pt x="883368" y="86541"/>
                      </a:moveTo>
                      <a:cubicBezTo>
                        <a:pt x="823051" y="82863"/>
                        <a:pt x="747164" y="99475"/>
                        <a:pt x="704255" y="193936"/>
                      </a:cubicBezTo>
                      <a:cubicBezTo>
                        <a:pt x="624996" y="368268"/>
                        <a:pt x="468563" y="441274"/>
                        <a:pt x="353875" y="329527"/>
                      </a:cubicBezTo>
                      <a:cubicBezTo>
                        <a:pt x="263766" y="241809"/>
                        <a:pt x="110214" y="253211"/>
                        <a:pt x="0" y="352453"/>
                      </a:cubicBezTo>
                      <a:cubicBezTo>
                        <a:pt x="43644" y="269026"/>
                        <a:pt x="95993" y="204172"/>
                        <a:pt x="237347" y="149310"/>
                      </a:cubicBezTo>
                      <a:cubicBezTo>
                        <a:pt x="270141" y="136683"/>
                        <a:pt x="298951" y="125466"/>
                        <a:pt x="324206" y="115658"/>
                      </a:cubicBezTo>
                      <a:cubicBezTo>
                        <a:pt x="417318" y="79553"/>
                        <a:pt x="463721" y="61715"/>
                        <a:pt x="492163" y="53256"/>
                      </a:cubicBezTo>
                      <a:cubicBezTo>
                        <a:pt x="512269" y="47292"/>
                        <a:pt x="531376" y="41714"/>
                        <a:pt x="549477" y="36522"/>
                      </a:cubicBezTo>
                      <a:cubicBezTo>
                        <a:pt x="723686" y="-13498"/>
                        <a:pt x="810117" y="-25206"/>
                        <a:pt x="883368" y="86541"/>
                      </a:cubicBezTo>
                      <a:close/>
                    </a:path>
                  </a:pathLst>
                </a:custGeom>
                <a:solidFill>
                  <a:srgbClr val="FFE05C"/>
                </a:solidFill>
                <a:ln w="61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7" name="任意多边形: 形状 56">
                  <a:extLst>
                    <a:ext uri="{FF2B5EF4-FFF2-40B4-BE49-F238E27FC236}">
                      <a16:creationId xmlns:a16="http://schemas.microsoft.com/office/drawing/2014/main" id="{82665920-6136-04EC-9D06-C1B30E2E1C91}"/>
                    </a:ext>
                  </a:extLst>
                </p:cNvPr>
                <p:cNvSpPr/>
                <p:nvPr/>
              </p:nvSpPr>
              <p:spPr>
                <a:xfrm>
                  <a:off x="4057937" y="5621416"/>
                  <a:ext cx="196522" cy="420260"/>
                </a:xfrm>
                <a:custGeom>
                  <a:avLst/>
                  <a:gdLst>
                    <a:gd name="connsiteX0" fmla="*/ 196522 w 196522"/>
                    <a:gd name="connsiteY0" fmla="*/ 254755 h 420260"/>
                    <a:gd name="connsiteX1" fmla="*/ 196522 w 196522"/>
                    <a:gd name="connsiteY1" fmla="*/ 420260 h 420260"/>
                    <a:gd name="connsiteX2" fmla="*/ 148955 w 196522"/>
                    <a:gd name="connsiteY2" fmla="*/ 420260 h 420260"/>
                    <a:gd name="connsiteX3" fmla="*/ 0 w 196522"/>
                    <a:gd name="connsiteY3" fmla="*/ 75826 h 420260"/>
                    <a:gd name="connsiteX4" fmla="*/ 16550 w 196522"/>
                    <a:gd name="connsiteY4" fmla="*/ 0 h 420260"/>
                    <a:gd name="connsiteX5" fmla="*/ 92805 w 196522"/>
                    <a:gd name="connsiteY5" fmla="*/ 147483 h 420260"/>
                    <a:gd name="connsiteX6" fmla="*/ 196522 w 196522"/>
                    <a:gd name="connsiteY6" fmla="*/ 254755 h 4202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96522" h="420260">
                      <a:moveTo>
                        <a:pt x="196522" y="254755"/>
                      </a:moveTo>
                      <a:lnTo>
                        <a:pt x="196522" y="420260"/>
                      </a:lnTo>
                      <a:lnTo>
                        <a:pt x="148955" y="420260"/>
                      </a:lnTo>
                      <a:cubicBezTo>
                        <a:pt x="148955" y="420260"/>
                        <a:pt x="120880" y="309004"/>
                        <a:pt x="0" y="75826"/>
                      </a:cubicBezTo>
                      <a:cubicBezTo>
                        <a:pt x="6926" y="48916"/>
                        <a:pt x="12260" y="22987"/>
                        <a:pt x="16550" y="0"/>
                      </a:cubicBezTo>
                      <a:cubicBezTo>
                        <a:pt x="94644" y="34204"/>
                        <a:pt x="101326" y="106597"/>
                        <a:pt x="92805" y="147483"/>
                      </a:cubicBezTo>
                      <a:cubicBezTo>
                        <a:pt x="84898" y="185550"/>
                        <a:pt x="125048" y="278845"/>
                        <a:pt x="196522" y="254755"/>
                      </a:cubicBezTo>
                      <a:close/>
                    </a:path>
                  </a:pathLst>
                </a:custGeom>
                <a:solidFill>
                  <a:srgbClr val="FCC71F"/>
                </a:solidFill>
                <a:ln w="61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8" name="任意多边形: 形状 57">
                  <a:extLst>
                    <a:ext uri="{FF2B5EF4-FFF2-40B4-BE49-F238E27FC236}">
                      <a16:creationId xmlns:a16="http://schemas.microsoft.com/office/drawing/2014/main" id="{C64CCF7B-2D9A-2438-91DE-564F075A7EAB}"/>
                    </a:ext>
                  </a:extLst>
                </p:cNvPr>
                <p:cNvSpPr/>
                <p:nvPr/>
              </p:nvSpPr>
              <p:spPr>
                <a:xfrm>
                  <a:off x="3321132" y="5739264"/>
                  <a:ext cx="283013" cy="402942"/>
                </a:xfrm>
                <a:custGeom>
                  <a:avLst/>
                  <a:gdLst>
                    <a:gd name="connsiteX0" fmla="*/ 283014 w 283013"/>
                    <a:gd name="connsiteY0" fmla="*/ 90 h 402942"/>
                    <a:gd name="connsiteX1" fmla="*/ 122045 w 283013"/>
                    <a:gd name="connsiteY1" fmla="*/ 337231 h 402942"/>
                    <a:gd name="connsiteX2" fmla="*/ 72332 w 283013"/>
                    <a:gd name="connsiteY2" fmla="*/ 402942 h 402942"/>
                    <a:gd name="connsiteX3" fmla="*/ 0 w 283013"/>
                    <a:gd name="connsiteY3" fmla="*/ 388230 h 402942"/>
                    <a:gd name="connsiteX4" fmla="*/ 30159 w 283013"/>
                    <a:gd name="connsiteY4" fmla="*/ 302719 h 402942"/>
                    <a:gd name="connsiteX5" fmla="*/ 147974 w 283013"/>
                    <a:gd name="connsiteY5" fmla="*/ 193854 h 402942"/>
                    <a:gd name="connsiteX6" fmla="*/ 283014 w 283013"/>
                    <a:gd name="connsiteY6" fmla="*/ 90 h 4029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83013" h="402942">
                      <a:moveTo>
                        <a:pt x="283014" y="90"/>
                      </a:moveTo>
                      <a:cubicBezTo>
                        <a:pt x="270754" y="64208"/>
                        <a:pt x="217364" y="176629"/>
                        <a:pt x="122045" y="337231"/>
                      </a:cubicBezTo>
                      <a:cubicBezTo>
                        <a:pt x="107395" y="360524"/>
                        <a:pt x="90764" y="382511"/>
                        <a:pt x="72332" y="402942"/>
                      </a:cubicBezTo>
                      <a:cubicBezTo>
                        <a:pt x="47984" y="399276"/>
                        <a:pt x="23845" y="394367"/>
                        <a:pt x="0" y="388230"/>
                      </a:cubicBezTo>
                      <a:lnTo>
                        <a:pt x="30159" y="302719"/>
                      </a:lnTo>
                      <a:cubicBezTo>
                        <a:pt x="47261" y="236579"/>
                        <a:pt x="79197" y="207094"/>
                        <a:pt x="147974" y="193854"/>
                      </a:cubicBezTo>
                      <a:cubicBezTo>
                        <a:pt x="209027" y="182023"/>
                        <a:pt x="157904" y="-4691"/>
                        <a:pt x="283014" y="90"/>
                      </a:cubicBezTo>
                      <a:close/>
                    </a:path>
                  </a:pathLst>
                </a:custGeom>
                <a:solidFill>
                  <a:srgbClr val="FCC71F"/>
                </a:solidFill>
                <a:ln w="61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9" name="任意多边形: 形状 58">
                  <a:extLst>
                    <a:ext uri="{FF2B5EF4-FFF2-40B4-BE49-F238E27FC236}">
                      <a16:creationId xmlns:a16="http://schemas.microsoft.com/office/drawing/2014/main" id="{EA6D2031-E0A6-CF02-526E-9E40852EC070}"/>
                    </a:ext>
                  </a:extLst>
                </p:cNvPr>
                <p:cNvSpPr/>
                <p:nvPr/>
              </p:nvSpPr>
              <p:spPr>
                <a:xfrm>
                  <a:off x="3297042" y="5693626"/>
                  <a:ext cx="309911" cy="547270"/>
                </a:xfrm>
                <a:custGeom>
                  <a:avLst/>
                  <a:gdLst>
                    <a:gd name="connsiteX0" fmla="*/ 0 w 309911"/>
                    <a:gd name="connsiteY0" fmla="*/ 547270 h 547270"/>
                    <a:gd name="connsiteX1" fmla="*/ 96422 w 309911"/>
                    <a:gd name="connsiteY1" fmla="*/ 448519 h 547270"/>
                    <a:gd name="connsiteX2" fmla="*/ 146135 w 309911"/>
                    <a:gd name="connsiteY2" fmla="*/ 382807 h 547270"/>
                    <a:gd name="connsiteX3" fmla="*/ 307104 w 309911"/>
                    <a:gd name="connsiteY3" fmla="*/ 45667 h 547270"/>
                    <a:gd name="connsiteX4" fmla="*/ 306798 w 309911"/>
                    <a:gd name="connsiteY4" fmla="*/ 0 h 5472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09911" h="547270">
                      <a:moveTo>
                        <a:pt x="0" y="547270"/>
                      </a:moveTo>
                      <a:cubicBezTo>
                        <a:pt x="0" y="547270"/>
                        <a:pt x="51674" y="499948"/>
                        <a:pt x="96422" y="448519"/>
                      </a:cubicBezTo>
                      <a:cubicBezTo>
                        <a:pt x="114854" y="428088"/>
                        <a:pt x="131485" y="406101"/>
                        <a:pt x="146135" y="382807"/>
                      </a:cubicBezTo>
                      <a:cubicBezTo>
                        <a:pt x="241454" y="222267"/>
                        <a:pt x="294783" y="109846"/>
                        <a:pt x="307104" y="45667"/>
                      </a:cubicBezTo>
                      <a:cubicBezTo>
                        <a:pt x="310948" y="25806"/>
                        <a:pt x="310843" y="10586"/>
                        <a:pt x="306798" y="0"/>
                      </a:cubicBezTo>
                    </a:path>
                  </a:pathLst>
                </a:custGeom>
                <a:noFill/>
                <a:ln w="4590" cap="rnd">
                  <a:solidFill>
                    <a:srgbClr val="F7AD2B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0" name="任意多边形: 形状 59">
                  <a:extLst>
                    <a:ext uri="{FF2B5EF4-FFF2-40B4-BE49-F238E27FC236}">
                      <a16:creationId xmlns:a16="http://schemas.microsoft.com/office/drawing/2014/main" id="{29B5B96D-EBF9-823B-C763-FFEA4C58F97B}"/>
                    </a:ext>
                  </a:extLst>
                </p:cNvPr>
                <p:cNvSpPr/>
                <p:nvPr/>
              </p:nvSpPr>
              <p:spPr>
                <a:xfrm>
                  <a:off x="4057814" y="5537499"/>
                  <a:ext cx="28810" cy="159988"/>
                </a:xfrm>
                <a:custGeom>
                  <a:avLst/>
                  <a:gdLst>
                    <a:gd name="connsiteX0" fmla="*/ 28810 w 28810"/>
                    <a:gd name="connsiteY0" fmla="*/ 0 h 159988"/>
                    <a:gd name="connsiteX1" fmla="*/ 16551 w 28810"/>
                    <a:gd name="connsiteY1" fmla="*/ 84162 h 159988"/>
                    <a:gd name="connsiteX2" fmla="*/ 0 w 28810"/>
                    <a:gd name="connsiteY2" fmla="*/ 159988 h 1599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8810" h="159988">
                      <a:moveTo>
                        <a:pt x="28810" y="0"/>
                      </a:moveTo>
                      <a:cubicBezTo>
                        <a:pt x="28810" y="0"/>
                        <a:pt x="25561" y="35246"/>
                        <a:pt x="16551" y="84162"/>
                      </a:cubicBezTo>
                      <a:cubicBezTo>
                        <a:pt x="12382" y="107149"/>
                        <a:pt x="6927" y="133201"/>
                        <a:pt x="0" y="159988"/>
                      </a:cubicBezTo>
                    </a:path>
                  </a:pathLst>
                </a:custGeom>
                <a:noFill/>
                <a:ln w="4590" cap="rnd">
                  <a:solidFill>
                    <a:srgbClr val="F7AD2B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1" name="任意多边形: 形状 60">
                  <a:extLst>
                    <a:ext uri="{FF2B5EF4-FFF2-40B4-BE49-F238E27FC236}">
                      <a16:creationId xmlns:a16="http://schemas.microsoft.com/office/drawing/2014/main" id="{687CE420-6FCD-BE42-E655-C7240A04586B}"/>
                    </a:ext>
                  </a:extLst>
                </p:cNvPr>
                <p:cNvSpPr/>
                <p:nvPr/>
              </p:nvSpPr>
              <p:spPr>
                <a:xfrm>
                  <a:off x="2964530" y="5414139"/>
                  <a:ext cx="386722" cy="688195"/>
                </a:xfrm>
                <a:custGeom>
                  <a:avLst/>
                  <a:gdLst>
                    <a:gd name="connsiteX0" fmla="*/ 386699 w 386722"/>
                    <a:gd name="connsiteY0" fmla="*/ 490169 h 688195"/>
                    <a:gd name="connsiteX1" fmla="*/ 128450 w 386722"/>
                    <a:gd name="connsiteY1" fmla="*/ 603816 h 688195"/>
                    <a:gd name="connsiteX2" fmla="*/ 337 w 386722"/>
                    <a:gd name="connsiteY2" fmla="*/ 123361 h 688195"/>
                    <a:gd name="connsiteX3" fmla="*/ 185274 w 386722"/>
                    <a:gd name="connsiteY3" fmla="*/ 2419 h 688195"/>
                    <a:gd name="connsiteX4" fmla="*/ 236948 w 386722"/>
                    <a:gd name="connsiteY4" fmla="*/ 132739 h 688195"/>
                    <a:gd name="connsiteX5" fmla="*/ 362303 w 386722"/>
                    <a:gd name="connsiteY5" fmla="*/ 403493 h 688195"/>
                    <a:gd name="connsiteX6" fmla="*/ 386699 w 386722"/>
                    <a:gd name="connsiteY6" fmla="*/ 490169 h 6881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386722" h="688195">
                      <a:moveTo>
                        <a:pt x="386699" y="490169"/>
                      </a:moveTo>
                      <a:cubicBezTo>
                        <a:pt x="388967" y="637591"/>
                        <a:pt x="220704" y="786239"/>
                        <a:pt x="128450" y="603816"/>
                      </a:cubicBezTo>
                      <a:cubicBezTo>
                        <a:pt x="89894" y="527622"/>
                        <a:pt x="-6406" y="172031"/>
                        <a:pt x="337" y="123361"/>
                      </a:cubicBezTo>
                      <a:cubicBezTo>
                        <a:pt x="6467" y="80023"/>
                        <a:pt x="133231" y="-16461"/>
                        <a:pt x="185274" y="2419"/>
                      </a:cubicBezTo>
                      <a:cubicBezTo>
                        <a:pt x="185274" y="2419"/>
                        <a:pt x="207034" y="59672"/>
                        <a:pt x="236948" y="132739"/>
                      </a:cubicBezTo>
                      <a:cubicBezTo>
                        <a:pt x="275014" y="225728"/>
                        <a:pt x="326259" y="344524"/>
                        <a:pt x="362303" y="403493"/>
                      </a:cubicBezTo>
                      <a:cubicBezTo>
                        <a:pt x="378050" y="429680"/>
                        <a:pt x="386473" y="459612"/>
                        <a:pt x="386699" y="490169"/>
                      </a:cubicBezTo>
                      <a:close/>
                    </a:path>
                  </a:pathLst>
                </a:custGeom>
                <a:solidFill>
                  <a:srgbClr val="FED81D"/>
                </a:solidFill>
                <a:ln w="61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2" name="任意多边形: 形状 61">
                  <a:extLst>
                    <a:ext uri="{FF2B5EF4-FFF2-40B4-BE49-F238E27FC236}">
                      <a16:creationId xmlns:a16="http://schemas.microsoft.com/office/drawing/2014/main" id="{0410FDF0-03AF-0F02-BEBF-8F2B5E350E93}"/>
                    </a:ext>
                  </a:extLst>
                </p:cNvPr>
                <p:cNvSpPr/>
                <p:nvPr/>
              </p:nvSpPr>
              <p:spPr>
                <a:xfrm>
                  <a:off x="3187105" y="5546755"/>
                  <a:ext cx="97125" cy="318566"/>
                </a:xfrm>
                <a:custGeom>
                  <a:avLst/>
                  <a:gdLst>
                    <a:gd name="connsiteX0" fmla="*/ 97126 w 97125"/>
                    <a:gd name="connsiteY0" fmla="*/ 189841 h 318566"/>
                    <a:gd name="connsiteX1" fmla="*/ 31782 w 97125"/>
                    <a:gd name="connsiteY1" fmla="*/ 318567 h 318566"/>
                    <a:gd name="connsiteX2" fmla="*/ 46248 w 97125"/>
                    <a:gd name="connsiteY2" fmla="*/ 211295 h 318566"/>
                    <a:gd name="connsiteX3" fmla="*/ 14373 w 97125"/>
                    <a:gd name="connsiteY3" fmla="*/ 0 h 318566"/>
                    <a:gd name="connsiteX4" fmla="*/ 97126 w 97125"/>
                    <a:gd name="connsiteY4" fmla="*/ 189841 h 3185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7125" h="318566">
                      <a:moveTo>
                        <a:pt x="97126" y="189841"/>
                      </a:moveTo>
                      <a:cubicBezTo>
                        <a:pt x="77143" y="229378"/>
                        <a:pt x="54217" y="274922"/>
                        <a:pt x="31782" y="318567"/>
                      </a:cubicBezTo>
                      <a:cubicBezTo>
                        <a:pt x="16519" y="290676"/>
                        <a:pt x="13760" y="249606"/>
                        <a:pt x="46248" y="211295"/>
                      </a:cubicBezTo>
                      <a:cubicBezTo>
                        <a:pt x="87563" y="162685"/>
                        <a:pt x="-41776" y="77849"/>
                        <a:pt x="14373" y="0"/>
                      </a:cubicBezTo>
                      <a:cubicBezTo>
                        <a:pt x="39015" y="60317"/>
                        <a:pt x="69174" y="131239"/>
                        <a:pt x="97126" y="189841"/>
                      </a:cubicBezTo>
                      <a:close/>
                    </a:path>
                  </a:pathLst>
                </a:custGeom>
                <a:solidFill>
                  <a:srgbClr val="FCC71F"/>
                </a:solidFill>
                <a:ln w="61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3" name="任意多边形: 形状 62">
                  <a:extLst>
                    <a:ext uri="{FF2B5EF4-FFF2-40B4-BE49-F238E27FC236}">
                      <a16:creationId xmlns:a16="http://schemas.microsoft.com/office/drawing/2014/main" id="{303A9A94-A22D-D8E5-181B-FFF8FF379176}"/>
                    </a:ext>
                  </a:extLst>
                </p:cNvPr>
                <p:cNvSpPr/>
                <p:nvPr/>
              </p:nvSpPr>
              <p:spPr>
                <a:xfrm>
                  <a:off x="3197861" y="5735063"/>
                  <a:ext cx="87166" cy="171512"/>
                </a:xfrm>
                <a:custGeom>
                  <a:avLst/>
                  <a:gdLst>
                    <a:gd name="connsiteX0" fmla="*/ 87166 w 87166"/>
                    <a:gd name="connsiteY0" fmla="*/ 0 h 171512"/>
                    <a:gd name="connsiteX1" fmla="*/ 86369 w 87166"/>
                    <a:gd name="connsiteY1" fmla="*/ 1532 h 171512"/>
                    <a:gd name="connsiteX2" fmla="*/ 21025 w 87166"/>
                    <a:gd name="connsiteY2" fmla="*/ 130259 h 171512"/>
                    <a:gd name="connsiteX3" fmla="*/ 0 w 87166"/>
                    <a:gd name="connsiteY3" fmla="*/ 171512 h 1715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7166" h="171512">
                      <a:moveTo>
                        <a:pt x="87166" y="0"/>
                      </a:moveTo>
                      <a:cubicBezTo>
                        <a:pt x="87166" y="490"/>
                        <a:pt x="86614" y="981"/>
                        <a:pt x="86369" y="1532"/>
                      </a:cubicBezTo>
                      <a:cubicBezTo>
                        <a:pt x="66386" y="41070"/>
                        <a:pt x="43460" y="86614"/>
                        <a:pt x="21025" y="130259"/>
                      </a:cubicBezTo>
                      <a:lnTo>
                        <a:pt x="0" y="171512"/>
                      </a:lnTo>
                    </a:path>
                  </a:pathLst>
                </a:custGeom>
                <a:noFill/>
                <a:ln w="4590" cap="rnd">
                  <a:solidFill>
                    <a:srgbClr val="F7AD2B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32" name="图形 16">
                <a:extLst>
                  <a:ext uri="{FF2B5EF4-FFF2-40B4-BE49-F238E27FC236}">
                    <a16:creationId xmlns:a16="http://schemas.microsoft.com/office/drawing/2014/main" id="{C38A4C1D-AD14-0385-D73C-49E8EDB13C3F}"/>
                  </a:ext>
                </a:extLst>
              </p:cNvPr>
              <p:cNvGrpSpPr/>
              <p:nvPr/>
            </p:nvGrpSpPr>
            <p:grpSpPr>
              <a:xfrm>
                <a:off x="3531923" y="4829359"/>
                <a:ext cx="526865" cy="903232"/>
                <a:chOff x="3531923" y="4829359"/>
                <a:chExt cx="526865" cy="903232"/>
              </a:xfrm>
            </p:grpSpPr>
            <p:sp>
              <p:nvSpPr>
                <p:cNvPr id="34" name="任意多边形: 形状 33">
                  <a:extLst>
                    <a:ext uri="{FF2B5EF4-FFF2-40B4-BE49-F238E27FC236}">
                      <a16:creationId xmlns:a16="http://schemas.microsoft.com/office/drawing/2014/main" id="{49FCBA67-7886-AF5E-9F86-8DA0C002DFD0}"/>
                    </a:ext>
                  </a:extLst>
                </p:cNvPr>
                <p:cNvSpPr/>
                <p:nvPr/>
              </p:nvSpPr>
              <p:spPr>
                <a:xfrm>
                  <a:off x="3631740" y="4848427"/>
                  <a:ext cx="257680" cy="352667"/>
                </a:xfrm>
                <a:custGeom>
                  <a:avLst/>
                  <a:gdLst>
                    <a:gd name="connsiteX0" fmla="*/ 21873 w 257680"/>
                    <a:gd name="connsiteY0" fmla="*/ 169079 h 352667"/>
                    <a:gd name="connsiteX1" fmla="*/ 152684 w 257680"/>
                    <a:gd name="connsiteY1" fmla="*/ 352667 h 352667"/>
                    <a:gd name="connsiteX2" fmla="*/ 256155 w 257680"/>
                    <a:gd name="connsiteY2" fmla="*/ 22025 h 352667"/>
                    <a:gd name="connsiteX3" fmla="*/ 56997 w 257680"/>
                    <a:gd name="connsiteY3" fmla="*/ 103368 h 352667"/>
                    <a:gd name="connsiteX4" fmla="*/ 19237 w 257680"/>
                    <a:gd name="connsiteY4" fmla="*/ 120960 h 352667"/>
                    <a:gd name="connsiteX5" fmla="*/ 21873 w 257680"/>
                    <a:gd name="connsiteY5" fmla="*/ 169079 h 3526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57680" h="352667">
                      <a:moveTo>
                        <a:pt x="21873" y="169079"/>
                      </a:moveTo>
                      <a:cubicBezTo>
                        <a:pt x="-8776" y="279723"/>
                        <a:pt x="-36054" y="340285"/>
                        <a:pt x="152684" y="352667"/>
                      </a:cubicBezTo>
                      <a:cubicBezTo>
                        <a:pt x="152684" y="352667"/>
                        <a:pt x="272460" y="217811"/>
                        <a:pt x="256155" y="22025"/>
                      </a:cubicBezTo>
                      <a:cubicBezTo>
                        <a:pt x="256155" y="22025"/>
                        <a:pt x="149435" y="-63793"/>
                        <a:pt x="56997" y="103368"/>
                      </a:cubicBezTo>
                      <a:cubicBezTo>
                        <a:pt x="56997" y="103368"/>
                        <a:pt x="23099" y="116363"/>
                        <a:pt x="19237" y="120960"/>
                      </a:cubicBezTo>
                      <a:cubicBezTo>
                        <a:pt x="15376" y="125558"/>
                        <a:pt x="17950" y="154123"/>
                        <a:pt x="21873" y="169079"/>
                      </a:cubicBezTo>
                      <a:close/>
                    </a:path>
                  </a:pathLst>
                </a:custGeom>
                <a:solidFill>
                  <a:srgbClr val="FEBD9D"/>
                </a:solidFill>
                <a:ln w="61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" name="任意多边形: 形状 34">
                  <a:extLst>
                    <a:ext uri="{FF2B5EF4-FFF2-40B4-BE49-F238E27FC236}">
                      <a16:creationId xmlns:a16="http://schemas.microsoft.com/office/drawing/2014/main" id="{A11DFCED-F5F4-5ADB-29C5-4AD7E643E40A}"/>
                    </a:ext>
                  </a:extLst>
                </p:cNvPr>
                <p:cNvSpPr/>
                <p:nvPr/>
              </p:nvSpPr>
              <p:spPr>
                <a:xfrm>
                  <a:off x="3649070" y="4951795"/>
                  <a:ext cx="39667" cy="65711"/>
                </a:xfrm>
                <a:custGeom>
                  <a:avLst/>
                  <a:gdLst>
                    <a:gd name="connsiteX0" fmla="*/ 39667 w 39667"/>
                    <a:gd name="connsiteY0" fmla="*/ 0 h 65711"/>
                    <a:gd name="connsiteX1" fmla="*/ 1908 w 39667"/>
                    <a:gd name="connsiteY1" fmla="*/ 17593 h 65711"/>
                    <a:gd name="connsiteX2" fmla="*/ 4544 w 39667"/>
                    <a:gd name="connsiteY2" fmla="*/ 65712 h 657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39667" h="65711">
                      <a:moveTo>
                        <a:pt x="39667" y="0"/>
                      </a:moveTo>
                      <a:cubicBezTo>
                        <a:pt x="39667" y="0"/>
                        <a:pt x="5769" y="12995"/>
                        <a:pt x="1908" y="17593"/>
                      </a:cubicBezTo>
                      <a:cubicBezTo>
                        <a:pt x="-1954" y="22190"/>
                        <a:pt x="620" y="50755"/>
                        <a:pt x="4544" y="65712"/>
                      </a:cubicBezTo>
                    </a:path>
                  </a:pathLst>
                </a:custGeom>
                <a:noFill/>
                <a:ln w="4590" cap="rnd">
                  <a:solidFill>
                    <a:srgbClr val="EF8A66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" name="任意多边形: 形状 35">
                  <a:extLst>
                    <a:ext uri="{FF2B5EF4-FFF2-40B4-BE49-F238E27FC236}">
                      <a16:creationId xmlns:a16="http://schemas.microsoft.com/office/drawing/2014/main" id="{EC2471F4-ED68-1565-8546-1DB5CA048898}"/>
                    </a:ext>
                  </a:extLst>
                </p:cNvPr>
                <p:cNvSpPr/>
                <p:nvPr/>
              </p:nvSpPr>
              <p:spPr>
                <a:xfrm>
                  <a:off x="3706575" y="4959580"/>
                  <a:ext cx="15937" cy="15937"/>
                </a:xfrm>
                <a:custGeom>
                  <a:avLst/>
                  <a:gdLst>
                    <a:gd name="connsiteX0" fmla="*/ 15938 w 15937"/>
                    <a:gd name="connsiteY0" fmla="*/ 7969 h 15937"/>
                    <a:gd name="connsiteX1" fmla="*/ 7969 w 15937"/>
                    <a:gd name="connsiteY1" fmla="*/ 15937 h 15937"/>
                    <a:gd name="connsiteX2" fmla="*/ 0 w 15937"/>
                    <a:gd name="connsiteY2" fmla="*/ 7969 h 15937"/>
                    <a:gd name="connsiteX3" fmla="*/ 7969 w 15937"/>
                    <a:gd name="connsiteY3" fmla="*/ 0 h 15937"/>
                    <a:gd name="connsiteX4" fmla="*/ 15938 w 15937"/>
                    <a:gd name="connsiteY4" fmla="*/ 7969 h 159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5937" h="15937">
                      <a:moveTo>
                        <a:pt x="15938" y="7969"/>
                      </a:moveTo>
                      <a:cubicBezTo>
                        <a:pt x="15938" y="12370"/>
                        <a:pt x="12370" y="15937"/>
                        <a:pt x="7969" y="15937"/>
                      </a:cubicBezTo>
                      <a:cubicBezTo>
                        <a:pt x="3568" y="15937"/>
                        <a:pt x="0" y="12370"/>
                        <a:pt x="0" y="7969"/>
                      </a:cubicBezTo>
                      <a:cubicBezTo>
                        <a:pt x="0" y="3568"/>
                        <a:pt x="3568" y="0"/>
                        <a:pt x="7969" y="0"/>
                      </a:cubicBezTo>
                      <a:cubicBezTo>
                        <a:pt x="12370" y="0"/>
                        <a:pt x="15938" y="3568"/>
                        <a:pt x="15938" y="7969"/>
                      </a:cubicBezTo>
                      <a:close/>
                    </a:path>
                  </a:pathLst>
                </a:custGeom>
                <a:solidFill>
                  <a:srgbClr val="5C1A55"/>
                </a:solidFill>
                <a:ln w="61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7" name="任意多边形: 形状 36">
                  <a:extLst>
                    <a:ext uri="{FF2B5EF4-FFF2-40B4-BE49-F238E27FC236}">
                      <a16:creationId xmlns:a16="http://schemas.microsoft.com/office/drawing/2014/main" id="{345B47D1-DE14-850A-EE53-209F3F79C727}"/>
                    </a:ext>
                  </a:extLst>
                </p:cNvPr>
                <p:cNvSpPr/>
                <p:nvPr/>
              </p:nvSpPr>
              <p:spPr>
                <a:xfrm>
                  <a:off x="3715728" y="4901795"/>
                  <a:ext cx="36258" cy="53923"/>
                </a:xfrm>
                <a:custGeom>
                  <a:avLst/>
                  <a:gdLst>
                    <a:gd name="connsiteX0" fmla="*/ 5743 w 36258"/>
                    <a:gd name="connsiteY0" fmla="*/ 1268 h 53923"/>
                    <a:gd name="connsiteX1" fmla="*/ 29220 w 36258"/>
                    <a:gd name="connsiteY1" fmla="*/ 53923 h 53923"/>
                    <a:gd name="connsiteX2" fmla="*/ 5743 w 36258"/>
                    <a:gd name="connsiteY2" fmla="*/ 1268 h 539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36258" h="53923">
                      <a:moveTo>
                        <a:pt x="5743" y="1268"/>
                      </a:moveTo>
                      <a:cubicBezTo>
                        <a:pt x="21558" y="-9705"/>
                        <a:pt x="49326" y="54168"/>
                        <a:pt x="29220" y="53923"/>
                      </a:cubicBezTo>
                      <a:cubicBezTo>
                        <a:pt x="21129" y="53923"/>
                        <a:pt x="-13505" y="14631"/>
                        <a:pt x="5743" y="1268"/>
                      </a:cubicBezTo>
                      <a:close/>
                    </a:path>
                  </a:pathLst>
                </a:custGeom>
                <a:solidFill>
                  <a:srgbClr val="BF8228"/>
                </a:solidFill>
                <a:ln w="61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8" name="任意多边形: 形状 37">
                  <a:extLst>
                    <a:ext uri="{FF2B5EF4-FFF2-40B4-BE49-F238E27FC236}">
                      <a16:creationId xmlns:a16="http://schemas.microsoft.com/office/drawing/2014/main" id="{7A925FA7-82B0-2C6F-BF29-069B17A21326}"/>
                    </a:ext>
                  </a:extLst>
                </p:cNvPr>
                <p:cNvSpPr/>
                <p:nvPr/>
              </p:nvSpPr>
              <p:spPr>
                <a:xfrm>
                  <a:off x="3531923" y="4829359"/>
                  <a:ext cx="526865" cy="903232"/>
                </a:xfrm>
                <a:custGeom>
                  <a:avLst/>
                  <a:gdLst>
                    <a:gd name="connsiteX0" fmla="*/ 526014 w 526865"/>
                    <a:gd name="connsiteY0" fmla="*/ 613986 h 903232"/>
                    <a:gd name="connsiteX1" fmla="*/ 480837 w 526865"/>
                    <a:gd name="connsiteY1" fmla="*/ 771890 h 903232"/>
                    <a:gd name="connsiteX2" fmla="*/ 510750 w 526865"/>
                    <a:gd name="connsiteY2" fmla="*/ 795919 h 903232"/>
                    <a:gd name="connsiteX3" fmla="*/ 428917 w 526865"/>
                    <a:gd name="connsiteY3" fmla="*/ 825403 h 903232"/>
                    <a:gd name="connsiteX4" fmla="*/ 318581 w 526865"/>
                    <a:gd name="connsiteY4" fmla="*/ 849923 h 903232"/>
                    <a:gd name="connsiteX5" fmla="*/ 164967 w 526865"/>
                    <a:gd name="connsiteY5" fmla="*/ 838889 h 903232"/>
                    <a:gd name="connsiteX6" fmla="*/ 224488 w 526865"/>
                    <a:gd name="connsiteY6" fmla="*/ 823197 h 903232"/>
                    <a:gd name="connsiteX7" fmla="*/ 227185 w 526865"/>
                    <a:gd name="connsiteY7" fmla="*/ 732598 h 903232"/>
                    <a:gd name="connsiteX8" fmla="*/ 171649 w 526865"/>
                    <a:gd name="connsiteY8" fmla="*/ 650274 h 903232"/>
                    <a:gd name="connsiteX9" fmla="*/ 237422 w 526865"/>
                    <a:gd name="connsiteY9" fmla="*/ 498255 h 903232"/>
                    <a:gd name="connsiteX10" fmla="*/ 65358 w 526865"/>
                    <a:gd name="connsiteY10" fmla="*/ 590202 h 903232"/>
                    <a:gd name="connsiteX11" fmla="*/ 33360 w 526865"/>
                    <a:gd name="connsiteY11" fmla="*/ 602462 h 903232"/>
                    <a:gd name="connsiteX12" fmla="*/ 14 w 526865"/>
                    <a:gd name="connsiteY12" fmla="*/ 530865 h 903232"/>
                    <a:gd name="connsiteX13" fmla="*/ 105937 w 526865"/>
                    <a:gd name="connsiteY13" fmla="*/ 436282 h 903232"/>
                    <a:gd name="connsiteX14" fmla="*/ 228533 w 526865"/>
                    <a:gd name="connsiteY14" fmla="*/ 246564 h 903232"/>
                    <a:gd name="connsiteX15" fmla="*/ 294858 w 526865"/>
                    <a:gd name="connsiteY15" fmla="*/ 223700 h 903232"/>
                    <a:gd name="connsiteX16" fmla="*/ 233560 w 526865"/>
                    <a:gd name="connsiteY16" fmla="*/ 182692 h 903232"/>
                    <a:gd name="connsiteX17" fmla="*/ 277633 w 526865"/>
                    <a:gd name="connsiteY17" fmla="*/ 71803 h 903232"/>
                    <a:gd name="connsiteX18" fmla="*/ 255566 w 526865"/>
                    <a:gd name="connsiteY18" fmla="*/ 16635 h 903232"/>
                    <a:gd name="connsiteX19" fmla="*/ 362838 w 526865"/>
                    <a:gd name="connsiteY19" fmla="*/ 5417 h 903232"/>
                    <a:gd name="connsiteX20" fmla="*/ 389503 w 526865"/>
                    <a:gd name="connsiteY20" fmla="*/ 12773 h 903232"/>
                    <a:gd name="connsiteX21" fmla="*/ 449943 w 526865"/>
                    <a:gd name="connsiteY21" fmla="*/ 57582 h 903232"/>
                    <a:gd name="connsiteX22" fmla="*/ 467474 w 526865"/>
                    <a:gd name="connsiteY22" fmla="*/ 99081 h 903232"/>
                    <a:gd name="connsiteX23" fmla="*/ 486599 w 526865"/>
                    <a:gd name="connsiteY23" fmla="*/ 95648 h 903232"/>
                    <a:gd name="connsiteX24" fmla="*/ 521784 w 526865"/>
                    <a:gd name="connsiteY24" fmla="*/ 134511 h 903232"/>
                    <a:gd name="connsiteX25" fmla="*/ 478875 w 526865"/>
                    <a:gd name="connsiteY25" fmla="*/ 212299 h 903232"/>
                    <a:gd name="connsiteX26" fmla="*/ 460976 w 526865"/>
                    <a:gd name="connsiteY26" fmla="*/ 219103 h 903232"/>
                    <a:gd name="connsiteX27" fmla="*/ 467106 w 526865"/>
                    <a:gd name="connsiteY27" fmla="*/ 262563 h 903232"/>
                    <a:gd name="connsiteX28" fmla="*/ 467106 w 526865"/>
                    <a:gd name="connsiteY28" fmla="*/ 262563 h 903232"/>
                    <a:gd name="connsiteX29" fmla="*/ 463244 w 526865"/>
                    <a:gd name="connsiteY29" fmla="*/ 291067 h 903232"/>
                    <a:gd name="connsiteX30" fmla="*/ 443874 w 526865"/>
                    <a:gd name="connsiteY30" fmla="*/ 429356 h 903232"/>
                    <a:gd name="connsiteX31" fmla="*/ 448287 w 526865"/>
                    <a:gd name="connsiteY31" fmla="*/ 444312 h 903232"/>
                    <a:gd name="connsiteX32" fmla="*/ 526014 w 526865"/>
                    <a:gd name="connsiteY32" fmla="*/ 613986 h 9032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</a:cxnLst>
                  <a:rect l="l" t="t" r="r" b="b"/>
                  <a:pathLst>
                    <a:path w="526865" h="903232">
                      <a:moveTo>
                        <a:pt x="526014" y="613986"/>
                      </a:moveTo>
                      <a:cubicBezTo>
                        <a:pt x="516696" y="704952"/>
                        <a:pt x="472194" y="741180"/>
                        <a:pt x="480837" y="771890"/>
                      </a:cubicBezTo>
                      <a:cubicBezTo>
                        <a:pt x="489480" y="802600"/>
                        <a:pt x="510750" y="795919"/>
                        <a:pt x="510750" y="795919"/>
                      </a:cubicBezTo>
                      <a:cubicBezTo>
                        <a:pt x="510750" y="795919"/>
                        <a:pt x="493832" y="844958"/>
                        <a:pt x="428917" y="825403"/>
                      </a:cubicBezTo>
                      <a:cubicBezTo>
                        <a:pt x="428917" y="825403"/>
                        <a:pt x="372155" y="912079"/>
                        <a:pt x="318581" y="849923"/>
                      </a:cubicBezTo>
                      <a:cubicBezTo>
                        <a:pt x="270155" y="916063"/>
                        <a:pt x="168093" y="929610"/>
                        <a:pt x="164967" y="838889"/>
                      </a:cubicBezTo>
                      <a:cubicBezTo>
                        <a:pt x="164967" y="838889"/>
                        <a:pt x="204382" y="848758"/>
                        <a:pt x="224488" y="823197"/>
                      </a:cubicBezTo>
                      <a:cubicBezTo>
                        <a:pt x="244594" y="797635"/>
                        <a:pt x="249007" y="755033"/>
                        <a:pt x="227185" y="732598"/>
                      </a:cubicBezTo>
                      <a:cubicBezTo>
                        <a:pt x="205363" y="710163"/>
                        <a:pt x="173671" y="687727"/>
                        <a:pt x="171649" y="650274"/>
                      </a:cubicBezTo>
                      <a:cubicBezTo>
                        <a:pt x="169626" y="612821"/>
                        <a:pt x="197271" y="547110"/>
                        <a:pt x="237422" y="498255"/>
                      </a:cubicBezTo>
                      <a:cubicBezTo>
                        <a:pt x="237422" y="498255"/>
                        <a:pt x="77188" y="453078"/>
                        <a:pt x="65358" y="590202"/>
                      </a:cubicBezTo>
                      <a:lnTo>
                        <a:pt x="33360" y="602462"/>
                      </a:lnTo>
                      <a:cubicBezTo>
                        <a:pt x="33360" y="602462"/>
                        <a:pt x="-783" y="585973"/>
                        <a:pt x="14" y="530865"/>
                      </a:cubicBezTo>
                      <a:cubicBezTo>
                        <a:pt x="811" y="475758"/>
                        <a:pt x="51136" y="435302"/>
                        <a:pt x="105937" y="436282"/>
                      </a:cubicBezTo>
                      <a:cubicBezTo>
                        <a:pt x="160738" y="437263"/>
                        <a:pt x="292958" y="413479"/>
                        <a:pt x="228533" y="246564"/>
                      </a:cubicBezTo>
                      <a:cubicBezTo>
                        <a:pt x="228533" y="246564"/>
                        <a:pt x="281127" y="265812"/>
                        <a:pt x="294858" y="223700"/>
                      </a:cubicBezTo>
                      <a:cubicBezTo>
                        <a:pt x="308589" y="181588"/>
                        <a:pt x="260960" y="159153"/>
                        <a:pt x="233560" y="182692"/>
                      </a:cubicBezTo>
                      <a:cubicBezTo>
                        <a:pt x="233560" y="182692"/>
                        <a:pt x="211125" y="148058"/>
                        <a:pt x="277633" y="71803"/>
                      </a:cubicBezTo>
                      <a:cubicBezTo>
                        <a:pt x="270216" y="47652"/>
                        <a:pt x="244532" y="41154"/>
                        <a:pt x="255566" y="16635"/>
                      </a:cubicBezTo>
                      <a:cubicBezTo>
                        <a:pt x="264515" y="-3103"/>
                        <a:pt x="320665" y="-3103"/>
                        <a:pt x="362838" y="5417"/>
                      </a:cubicBezTo>
                      <a:cubicBezTo>
                        <a:pt x="371892" y="7213"/>
                        <a:pt x="380804" y="9671"/>
                        <a:pt x="389503" y="12773"/>
                      </a:cubicBezTo>
                      <a:cubicBezTo>
                        <a:pt x="413660" y="21355"/>
                        <a:pt x="434710" y="36961"/>
                        <a:pt x="449943" y="57582"/>
                      </a:cubicBezTo>
                      <a:cubicBezTo>
                        <a:pt x="459076" y="69780"/>
                        <a:pt x="465095" y="84026"/>
                        <a:pt x="467474" y="99081"/>
                      </a:cubicBezTo>
                      <a:cubicBezTo>
                        <a:pt x="473530" y="96592"/>
                        <a:pt x="480052" y="95421"/>
                        <a:pt x="486599" y="95648"/>
                      </a:cubicBezTo>
                      <a:cubicBezTo>
                        <a:pt x="499839" y="96139"/>
                        <a:pt x="516022" y="103556"/>
                        <a:pt x="521784" y="134511"/>
                      </a:cubicBezTo>
                      <a:cubicBezTo>
                        <a:pt x="530182" y="179320"/>
                        <a:pt x="499472" y="201939"/>
                        <a:pt x="478875" y="212299"/>
                      </a:cubicBezTo>
                      <a:cubicBezTo>
                        <a:pt x="473144" y="215143"/>
                        <a:pt x="467149" y="217423"/>
                        <a:pt x="460976" y="219103"/>
                      </a:cubicBezTo>
                      <a:cubicBezTo>
                        <a:pt x="465482" y="233134"/>
                        <a:pt x="467553" y="247833"/>
                        <a:pt x="467106" y="262563"/>
                      </a:cubicBezTo>
                      <a:lnTo>
                        <a:pt x="467106" y="262563"/>
                      </a:lnTo>
                      <a:cubicBezTo>
                        <a:pt x="466843" y="272175"/>
                        <a:pt x="465549" y="281731"/>
                        <a:pt x="463244" y="291067"/>
                      </a:cubicBezTo>
                      <a:cubicBezTo>
                        <a:pt x="454479" y="326068"/>
                        <a:pt x="435476" y="386999"/>
                        <a:pt x="443874" y="429356"/>
                      </a:cubicBezTo>
                      <a:cubicBezTo>
                        <a:pt x="444800" y="434486"/>
                        <a:pt x="446277" y="439500"/>
                        <a:pt x="448287" y="444312"/>
                      </a:cubicBezTo>
                      <a:cubicBezTo>
                        <a:pt x="465512" y="486363"/>
                        <a:pt x="535331" y="523019"/>
                        <a:pt x="526014" y="613986"/>
                      </a:cubicBezTo>
                      <a:close/>
                    </a:path>
                  </a:pathLst>
                </a:custGeom>
                <a:solidFill>
                  <a:srgbClr val="BF8228"/>
                </a:solidFill>
                <a:ln w="61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9" name="任意多边形: 形状 38">
                  <a:extLst>
                    <a:ext uri="{FF2B5EF4-FFF2-40B4-BE49-F238E27FC236}">
                      <a16:creationId xmlns:a16="http://schemas.microsoft.com/office/drawing/2014/main" id="{7F8CCE57-D8B2-55C5-2881-3B0744724BCD}"/>
                    </a:ext>
                  </a:extLst>
                </p:cNvPr>
                <p:cNvSpPr/>
                <p:nvPr/>
              </p:nvSpPr>
              <p:spPr>
                <a:xfrm>
                  <a:off x="3950466" y="4925286"/>
                  <a:ext cx="68055" cy="123812"/>
                </a:xfrm>
                <a:custGeom>
                  <a:avLst/>
                  <a:gdLst>
                    <a:gd name="connsiteX0" fmla="*/ 60087 w 68055"/>
                    <a:gd name="connsiteY0" fmla="*/ 116678 h 123812"/>
                    <a:gd name="connsiteX1" fmla="*/ 42188 w 68055"/>
                    <a:gd name="connsiteY1" fmla="*/ 123482 h 123812"/>
                    <a:gd name="connsiteX2" fmla="*/ 2038 w 68055"/>
                    <a:gd name="connsiteY2" fmla="*/ 80206 h 123812"/>
                    <a:gd name="connsiteX3" fmla="*/ 48931 w 68055"/>
                    <a:gd name="connsiteY3" fmla="*/ 3460 h 123812"/>
                    <a:gd name="connsiteX4" fmla="*/ 68056 w 68055"/>
                    <a:gd name="connsiteY4" fmla="*/ 28 h 123812"/>
                    <a:gd name="connsiteX5" fmla="*/ 60087 w 68055"/>
                    <a:gd name="connsiteY5" fmla="*/ 116678 h 1238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68055" h="123812">
                      <a:moveTo>
                        <a:pt x="60087" y="116678"/>
                      </a:moveTo>
                      <a:cubicBezTo>
                        <a:pt x="54355" y="119522"/>
                        <a:pt x="48361" y="121803"/>
                        <a:pt x="42188" y="123482"/>
                      </a:cubicBezTo>
                      <a:cubicBezTo>
                        <a:pt x="42188" y="123482"/>
                        <a:pt x="13439" y="130470"/>
                        <a:pt x="2038" y="80206"/>
                      </a:cubicBezTo>
                      <a:cubicBezTo>
                        <a:pt x="-7096" y="39933"/>
                        <a:pt x="15523" y="12778"/>
                        <a:pt x="48931" y="3460"/>
                      </a:cubicBezTo>
                      <a:cubicBezTo>
                        <a:pt x="54987" y="972"/>
                        <a:pt x="61509" y="-199"/>
                        <a:pt x="68056" y="28"/>
                      </a:cubicBezTo>
                      <a:cubicBezTo>
                        <a:pt x="7616" y="52683"/>
                        <a:pt x="36978" y="95469"/>
                        <a:pt x="60087" y="116678"/>
                      </a:cubicBezTo>
                      <a:close/>
                    </a:path>
                  </a:pathLst>
                </a:custGeom>
                <a:solidFill>
                  <a:srgbClr val="B57724"/>
                </a:solidFill>
                <a:ln w="61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0" name="任意多边形: 形状 39">
                  <a:extLst>
                    <a:ext uri="{FF2B5EF4-FFF2-40B4-BE49-F238E27FC236}">
                      <a16:creationId xmlns:a16="http://schemas.microsoft.com/office/drawing/2014/main" id="{4F3E1207-C432-09D5-CC1E-CCEF9941B25A}"/>
                    </a:ext>
                  </a:extLst>
                </p:cNvPr>
                <p:cNvSpPr/>
                <p:nvPr/>
              </p:nvSpPr>
              <p:spPr>
                <a:xfrm>
                  <a:off x="3531923" y="4829359"/>
                  <a:ext cx="526865" cy="903232"/>
                </a:xfrm>
                <a:custGeom>
                  <a:avLst/>
                  <a:gdLst>
                    <a:gd name="connsiteX0" fmla="*/ 526014 w 526865"/>
                    <a:gd name="connsiteY0" fmla="*/ 613986 h 903232"/>
                    <a:gd name="connsiteX1" fmla="*/ 480837 w 526865"/>
                    <a:gd name="connsiteY1" fmla="*/ 771890 h 903232"/>
                    <a:gd name="connsiteX2" fmla="*/ 510750 w 526865"/>
                    <a:gd name="connsiteY2" fmla="*/ 795919 h 903232"/>
                    <a:gd name="connsiteX3" fmla="*/ 428917 w 526865"/>
                    <a:gd name="connsiteY3" fmla="*/ 825403 h 903232"/>
                    <a:gd name="connsiteX4" fmla="*/ 318581 w 526865"/>
                    <a:gd name="connsiteY4" fmla="*/ 849923 h 903232"/>
                    <a:gd name="connsiteX5" fmla="*/ 164967 w 526865"/>
                    <a:gd name="connsiteY5" fmla="*/ 838889 h 903232"/>
                    <a:gd name="connsiteX6" fmla="*/ 224488 w 526865"/>
                    <a:gd name="connsiteY6" fmla="*/ 823197 h 903232"/>
                    <a:gd name="connsiteX7" fmla="*/ 227185 w 526865"/>
                    <a:gd name="connsiteY7" fmla="*/ 732598 h 903232"/>
                    <a:gd name="connsiteX8" fmla="*/ 171649 w 526865"/>
                    <a:gd name="connsiteY8" fmla="*/ 650274 h 903232"/>
                    <a:gd name="connsiteX9" fmla="*/ 237422 w 526865"/>
                    <a:gd name="connsiteY9" fmla="*/ 498255 h 903232"/>
                    <a:gd name="connsiteX10" fmla="*/ 65358 w 526865"/>
                    <a:gd name="connsiteY10" fmla="*/ 590202 h 903232"/>
                    <a:gd name="connsiteX11" fmla="*/ 33360 w 526865"/>
                    <a:gd name="connsiteY11" fmla="*/ 602462 h 903232"/>
                    <a:gd name="connsiteX12" fmla="*/ 14 w 526865"/>
                    <a:gd name="connsiteY12" fmla="*/ 530865 h 903232"/>
                    <a:gd name="connsiteX13" fmla="*/ 105937 w 526865"/>
                    <a:gd name="connsiteY13" fmla="*/ 436282 h 903232"/>
                    <a:gd name="connsiteX14" fmla="*/ 228533 w 526865"/>
                    <a:gd name="connsiteY14" fmla="*/ 246564 h 903232"/>
                    <a:gd name="connsiteX15" fmla="*/ 294858 w 526865"/>
                    <a:gd name="connsiteY15" fmla="*/ 223700 h 903232"/>
                    <a:gd name="connsiteX16" fmla="*/ 233560 w 526865"/>
                    <a:gd name="connsiteY16" fmla="*/ 182692 h 903232"/>
                    <a:gd name="connsiteX17" fmla="*/ 277633 w 526865"/>
                    <a:gd name="connsiteY17" fmla="*/ 71803 h 903232"/>
                    <a:gd name="connsiteX18" fmla="*/ 255566 w 526865"/>
                    <a:gd name="connsiteY18" fmla="*/ 16635 h 903232"/>
                    <a:gd name="connsiteX19" fmla="*/ 362838 w 526865"/>
                    <a:gd name="connsiteY19" fmla="*/ 5417 h 903232"/>
                    <a:gd name="connsiteX20" fmla="*/ 331453 w 526865"/>
                    <a:gd name="connsiteY20" fmla="*/ 92338 h 903232"/>
                    <a:gd name="connsiteX21" fmla="*/ 325752 w 526865"/>
                    <a:gd name="connsiteY21" fmla="*/ 291190 h 903232"/>
                    <a:gd name="connsiteX22" fmla="*/ 286705 w 526865"/>
                    <a:gd name="connsiteY22" fmla="*/ 498255 h 903232"/>
                    <a:gd name="connsiteX23" fmla="*/ 285786 w 526865"/>
                    <a:gd name="connsiteY23" fmla="*/ 680127 h 903232"/>
                    <a:gd name="connsiteX24" fmla="*/ 475075 w 526865"/>
                    <a:gd name="connsiteY24" fmla="*/ 619564 h 903232"/>
                    <a:gd name="connsiteX25" fmla="*/ 443384 w 526865"/>
                    <a:gd name="connsiteY25" fmla="*/ 429539 h 903232"/>
                    <a:gd name="connsiteX26" fmla="*/ 447797 w 526865"/>
                    <a:gd name="connsiteY26" fmla="*/ 444496 h 903232"/>
                    <a:gd name="connsiteX27" fmla="*/ 526014 w 526865"/>
                    <a:gd name="connsiteY27" fmla="*/ 613986 h 9032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526865" h="903232">
                      <a:moveTo>
                        <a:pt x="526014" y="613986"/>
                      </a:moveTo>
                      <a:cubicBezTo>
                        <a:pt x="516696" y="704952"/>
                        <a:pt x="472194" y="741180"/>
                        <a:pt x="480837" y="771890"/>
                      </a:cubicBezTo>
                      <a:cubicBezTo>
                        <a:pt x="489480" y="802600"/>
                        <a:pt x="510750" y="795919"/>
                        <a:pt x="510750" y="795919"/>
                      </a:cubicBezTo>
                      <a:cubicBezTo>
                        <a:pt x="510750" y="795919"/>
                        <a:pt x="493832" y="844958"/>
                        <a:pt x="428917" y="825403"/>
                      </a:cubicBezTo>
                      <a:cubicBezTo>
                        <a:pt x="428917" y="825403"/>
                        <a:pt x="372155" y="912079"/>
                        <a:pt x="318581" y="849923"/>
                      </a:cubicBezTo>
                      <a:cubicBezTo>
                        <a:pt x="270155" y="916063"/>
                        <a:pt x="168093" y="929610"/>
                        <a:pt x="164967" y="838889"/>
                      </a:cubicBezTo>
                      <a:cubicBezTo>
                        <a:pt x="164967" y="838889"/>
                        <a:pt x="204382" y="848758"/>
                        <a:pt x="224488" y="823197"/>
                      </a:cubicBezTo>
                      <a:cubicBezTo>
                        <a:pt x="244594" y="797635"/>
                        <a:pt x="249007" y="755033"/>
                        <a:pt x="227185" y="732598"/>
                      </a:cubicBezTo>
                      <a:cubicBezTo>
                        <a:pt x="205363" y="710163"/>
                        <a:pt x="173671" y="687727"/>
                        <a:pt x="171649" y="650274"/>
                      </a:cubicBezTo>
                      <a:cubicBezTo>
                        <a:pt x="169626" y="612821"/>
                        <a:pt x="197271" y="547110"/>
                        <a:pt x="237422" y="498255"/>
                      </a:cubicBezTo>
                      <a:cubicBezTo>
                        <a:pt x="237422" y="498255"/>
                        <a:pt x="77188" y="453078"/>
                        <a:pt x="65358" y="590202"/>
                      </a:cubicBezTo>
                      <a:lnTo>
                        <a:pt x="33360" y="602462"/>
                      </a:lnTo>
                      <a:cubicBezTo>
                        <a:pt x="33360" y="602462"/>
                        <a:pt x="-783" y="585973"/>
                        <a:pt x="14" y="530865"/>
                      </a:cubicBezTo>
                      <a:cubicBezTo>
                        <a:pt x="811" y="475758"/>
                        <a:pt x="51136" y="435302"/>
                        <a:pt x="105937" y="436282"/>
                      </a:cubicBezTo>
                      <a:cubicBezTo>
                        <a:pt x="160738" y="437263"/>
                        <a:pt x="292958" y="413479"/>
                        <a:pt x="228533" y="246564"/>
                      </a:cubicBezTo>
                      <a:cubicBezTo>
                        <a:pt x="228533" y="246564"/>
                        <a:pt x="281127" y="265812"/>
                        <a:pt x="294858" y="223700"/>
                      </a:cubicBezTo>
                      <a:cubicBezTo>
                        <a:pt x="308589" y="181588"/>
                        <a:pt x="260960" y="159153"/>
                        <a:pt x="233560" y="182692"/>
                      </a:cubicBezTo>
                      <a:cubicBezTo>
                        <a:pt x="233560" y="182692"/>
                        <a:pt x="211125" y="148058"/>
                        <a:pt x="277633" y="71803"/>
                      </a:cubicBezTo>
                      <a:cubicBezTo>
                        <a:pt x="270216" y="47652"/>
                        <a:pt x="244532" y="41154"/>
                        <a:pt x="255566" y="16635"/>
                      </a:cubicBezTo>
                      <a:cubicBezTo>
                        <a:pt x="264515" y="-3103"/>
                        <a:pt x="320665" y="-3103"/>
                        <a:pt x="362838" y="5417"/>
                      </a:cubicBezTo>
                      <a:cubicBezTo>
                        <a:pt x="334641" y="22703"/>
                        <a:pt x="315761" y="49858"/>
                        <a:pt x="331453" y="92338"/>
                      </a:cubicBezTo>
                      <a:cubicBezTo>
                        <a:pt x="370010" y="196545"/>
                        <a:pt x="359160" y="246687"/>
                        <a:pt x="325752" y="291190"/>
                      </a:cubicBezTo>
                      <a:cubicBezTo>
                        <a:pt x="292345" y="335692"/>
                        <a:pt x="254585" y="426046"/>
                        <a:pt x="286705" y="498255"/>
                      </a:cubicBezTo>
                      <a:cubicBezTo>
                        <a:pt x="318826" y="570464"/>
                        <a:pt x="271626" y="537240"/>
                        <a:pt x="285786" y="680127"/>
                      </a:cubicBezTo>
                      <a:cubicBezTo>
                        <a:pt x="299946" y="823013"/>
                        <a:pt x="480714" y="735969"/>
                        <a:pt x="475075" y="619564"/>
                      </a:cubicBezTo>
                      <a:cubicBezTo>
                        <a:pt x="469987" y="514376"/>
                        <a:pt x="406175" y="479007"/>
                        <a:pt x="443384" y="429539"/>
                      </a:cubicBezTo>
                      <a:cubicBezTo>
                        <a:pt x="444309" y="434670"/>
                        <a:pt x="445787" y="439684"/>
                        <a:pt x="447797" y="444496"/>
                      </a:cubicBezTo>
                      <a:cubicBezTo>
                        <a:pt x="465512" y="486363"/>
                        <a:pt x="535331" y="523019"/>
                        <a:pt x="526014" y="613986"/>
                      </a:cubicBezTo>
                      <a:close/>
                    </a:path>
                  </a:pathLst>
                </a:custGeom>
                <a:solidFill>
                  <a:srgbClr val="B57724"/>
                </a:solidFill>
                <a:ln w="61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1" name="任意多边形: 形状 40">
                  <a:extLst>
                    <a:ext uri="{FF2B5EF4-FFF2-40B4-BE49-F238E27FC236}">
                      <a16:creationId xmlns:a16="http://schemas.microsoft.com/office/drawing/2014/main" id="{806405CD-811A-D2F3-043A-61D9724FE9E7}"/>
                    </a:ext>
                  </a:extLst>
                </p:cNvPr>
                <p:cNvSpPr/>
                <p:nvPr/>
              </p:nvSpPr>
              <p:spPr>
                <a:xfrm>
                  <a:off x="3764563" y="5029032"/>
                  <a:ext cx="43766" cy="8212"/>
                </a:xfrm>
                <a:custGeom>
                  <a:avLst/>
                  <a:gdLst>
                    <a:gd name="connsiteX0" fmla="*/ 0 w 43766"/>
                    <a:gd name="connsiteY0" fmla="*/ 8213 h 8212"/>
                    <a:gd name="connsiteX1" fmla="*/ 43767 w 43766"/>
                    <a:gd name="connsiteY1" fmla="*/ 5209 h 82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3766" h="8212">
                      <a:moveTo>
                        <a:pt x="0" y="8213"/>
                      </a:moveTo>
                      <a:cubicBezTo>
                        <a:pt x="17531" y="-2698"/>
                        <a:pt x="34143" y="-1718"/>
                        <a:pt x="43767" y="5209"/>
                      </a:cubicBezTo>
                    </a:path>
                  </a:pathLst>
                </a:custGeom>
                <a:noFill/>
                <a:ln w="4590" cap="rnd">
                  <a:solidFill>
                    <a:srgbClr val="EF8A66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2" name="任意多边形: 形状 41">
                  <a:extLst>
                    <a:ext uri="{FF2B5EF4-FFF2-40B4-BE49-F238E27FC236}">
                      <a16:creationId xmlns:a16="http://schemas.microsoft.com/office/drawing/2014/main" id="{7D003B9B-7CFC-1F9B-A493-84E25989D6E1}"/>
                    </a:ext>
                  </a:extLst>
                </p:cNvPr>
                <p:cNvSpPr/>
                <p:nvPr/>
              </p:nvSpPr>
              <p:spPr>
                <a:xfrm>
                  <a:off x="3766096" y="5031789"/>
                  <a:ext cx="22778" cy="24824"/>
                </a:xfrm>
                <a:custGeom>
                  <a:avLst/>
                  <a:gdLst>
                    <a:gd name="connsiteX0" fmla="*/ 0 w 22778"/>
                    <a:gd name="connsiteY0" fmla="*/ 22558 h 24824"/>
                    <a:gd name="connsiteX1" fmla="*/ 9563 w 22778"/>
                    <a:gd name="connsiteY1" fmla="*/ 0 h 2482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2778" h="24824">
                      <a:moveTo>
                        <a:pt x="0" y="22558"/>
                      </a:moveTo>
                      <a:cubicBezTo>
                        <a:pt x="25806" y="33653"/>
                        <a:pt x="30649" y="429"/>
                        <a:pt x="9563" y="0"/>
                      </a:cubicBezTo>
                    </a:path>
                  </a:pathLst>
                </a:custGeom>
                <a:noFill/>
                <a:ln w="4590" cap="rnd">
                  <a:solidFill>
                    <a:srgbClr val="EF8A66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3" name="任意多边形: 形状 42">
                  <a:extLst>
                    <a:ext uri="{FF2B5EF4-FFF2-40B4-BE49-F238E27FC236}">
                      <a16:creationId xmlns:a16="http://schemas.microsoft.com/office/drawing/2014/main" id="{543CA4B1-1BE3-36F7-2C36-58B6D7A6484D}"/>
                    </a:ext>
                  </a:extLst>
                </p:cNvPr>
                <p:cNvSpPr/>
                <p:nvPr/>
              </p:nvSpPr>
              <p:spPr>
                <a:xfrm>
                  <a:off x="3899235" y="4888596"/>
                  <a:ext cx="70554" cy="53268"/>
                </a:xfrm>
                <a:custGeom>
                  <a:avLst/>
                  <a:gdLst>
                    <a:gd name="connsiteX0" fmla="*/ 0 w 70554"/>
                    <a:gd name="connsiteY0" fmla="*/ 0 h 53268"/>
                    <a:gd name="connsiteX1" fmla="*/ 70554 w 70554"/>
                    <a:gd name="connsiteY1" fmla="*/ 53268 h 532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70554" h="53268">
                      <a:moveTo>
                        <a:pt x="0" y="0"/>
                      </a:moveTo>
                      <a:cubicBezTo>
                        <a:pt x="28258" y="8827"/>
                        <a:pt x="70554" y="53268"/>
                        <a:pt x="70554" y="53268"/>
                      </a:cubicBezTo>
                    </a:path>
                  </a:pathLst>
                </a:custGeom>
                <a:noFill/>
                <a:ln w="4590" cap="rnd">
                  <a:solidFill>
                    <a:srgbClr val="9B621F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4" name="任意多边形: 形状 43">
                  <a:extLst>
                    <a:ext uri="{FF2B5EF4-FFF2-40B4-BE49-F238E27FC236}">
                      <a16:creationId xmlns:a16="http://schemas.microsoft.com/office/drawing/2014/main" id="{317527DA-CF51-4FD5-E3A9-644E52573802}"/>
                    </a:ext>
                  </a:extLst>
                </p:cNvPr>
                <p:cNvSpPr/>
                <p:nvPr/>
              </p:nvSpPr>
              <p:spPr>
                <a:xfrm>
                  <a:off x="3950466" y="4928747"/>
                  <a:ext cx="48930" cy="120352"/>
                </a:xfrm>
                <a:custGeom>
                  <a:avLst/>
                  <a:gdLst>
                    <a:gd name="connsiteX0" fmla="*/ 48931 w 48930"/>
                    <a:gd name="connsiteY0" fmla="*/ 0 h 120352"/>
                    <a:gd name="connsiteX1" fmla="*/ 2038 w 48930"/>
                    <a:gd name="connsiteY1" fmla="*/ 76745 h 120352"/>
                    <a:gd name="connsiteX2" fmla="*/ 42188 w 48930"/>
                    <a:gd name="connsiteY2" fmla="*/ 120022 h 1203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48930" h="120352">
                      <a:moveTo>
                        <a:pt x="48931" y="0"/>
                      </a:moveTo>
                      <a:cubicBezTo>
                        <a:pt x="15523" y="9256"/>
                        <a:pt x="-7096" y="36472"/>
                        <a:pt x="2038" y="76745"/>
                      </a:cubicBezTo>
                      <a:cubicBezTo>
                        <a:pt x="13439" y="127010"/>
                        <a:pt x="42188" y="120022"/>
                        <a:pt x="42188" y="120022"/>
                      </a:cubicBezTo>
                    </a:path>
                  </a:pathLst>
                </a:custGeom>
                <a:noFill/>
                <a:ln w="4590" cap="rnd">
                  <a:solidFill>
                    <a:srgbClr val="9B621F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5" name="任意多边形: 形状 44">
                  <a:extLst>
                    <a:ext uri="{FF2B5EF4-FFF2-40B4-BE49-F238E27FC236}">
                      <a16:creationId xmlns:a16="http://schemas.microsoft.com/office/drawing/2014/main" id="{F54D72F7-9E50-F80D-A56D-96DF44847217}"/>
                    </a:ext>
                  </a:extLst>
                </p:cNvPr>
                <p:cNvSpPr/>
                <p:nvPr/>
              </p:nvSpPr>
              <p:spPr>
                <a:xfrm>
                  <a:off x="3962618" y="4944261"/>
                  <a:ext cx="72301" cy="102362"/>
                </a:xfrm>
                <a:custGeom>
                  <a:avLst/>
                  <a:gdLst>
                    <a:gd name="connsiteX0" fmla="*/ 0 w 72301"/>
                    <a:gd name="connsiteY0" fmla="*/ 7595 h 102362"/>
                    <a:gd name="connsiteX1" fmla="*/ 68531 w 72301"/>
                    <a:gd name="connsiteY1" fmla="*/ 25556 h 102362"/>
                    <a:gd name="connsiteX2" fmla="*/ 36779 w 72301"/>
                    <a:gd name="connsiteY2" fmla="*/ 102362 h 1023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72301" h="102362">
                      <a:moveTo>
                        <a:pt x="0" y="7595"/>
                      </a:moveTo>
                      <a:cubicBezTo>
                        <a:pt x="25868" y="-2764"/>
                        <a:pt x="56762" y="-7177"/>
                        <a:pt x="68531" y="25556"/>
                      </a:cubicBezTo>
                      <a:cubicBezTo>
                        <a:pt x="80301" y="58289"/>
                        <a:pt x="63076" y="83667"/>
                        <a:pt x="36779" y="102362"/>
                      </a:cubicBezTo>
                    </a:path>
                  </a:pathLst>
                </a:custGeom>
                <a:noFill/>
                <a:ln w="4590" cap="rnd">
                  <a:solidFill>
                    <a:srgbClr val="9B621F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6" name="任意多边形: 形状 45">
                  <a:extLst>
                    <a:ext uri="{FF2B5EF4-FFF2-40B4-BE49-F238E27FC236}">
                      <a16:creationId xmlns:a16="http://schemas.microsoft.com/office/drawing/2014/main" id="{9F8389D9-E918-F0F5-07D4-8BE7C462D6CD}"/>
                    </a:ext>
                  </a:extLst>
                </p:cNvPr>
                <p:cNvSpPr/>
                <p:nvPr/>
              </p:nvSpPr>
              <p:spPr>
                <a:xfrm>
                  <a:off x="3832482" y="4971839"/>
                  <a:ext cx="119470" cy="12143"/>
                </a:xfrm>
                <a:custGeom>
                  <a:avLst/>
                  <a:gdLst>
                    <a:gd name="connsiteX0" fmla="*/ 0 w 119470"/>
                    <a:gd name="connsiteY0" fmla="*/ 0 h 12143"/>
                    <a:gd name="connsiteX1" fmla="*/ 119470 w 119470"/>
                    <a:gd name="connsiteY1" fmla="*/ 11647 h 121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19470" h="12143">
                      <a:moveTo>
                        <a:pt x="0" y="0"/>
                      </a:moveTo>
                      <a:cubicBezTo>
                        <a:pt x="52716" y="15815"/>
                        <a:pt x="119470" y="11647"/>
                        <a:pt x="119470" y="11647"/>
                      </a:cubicBezTo>
                    </a:path>
                  </a:pathLst>
                </a:custGeom>
                <a:noFill/>
                <a:ln w="4590" cap="rnd">
                  <a:solidFill>
                    <a:srgbClr val="9B621F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7" name="任意多边形: 形状 46">
                  <a:extLst>
                    <a:ext uri="{FF2B5EF4-FFF2-40B4-BE49-F238E27FC236}">
                      <a16:creationId xmlns:a16="http://schemas.microsoft.com/office/drawing/2014/main" id="{AB03B708-1ACD-234B-1594-9EEDC8FB360E}"/>
                    </a:ext>
                  </a:extLst>
                </p:cNvPr>
                <p:cNvSpPr/>
                <p:nvPr/>
              </p:nvSpPr>
              <p:spPr>
                <a:xfrm>
                  <a:off x="3847009" y="5027989"/>
                  <a:ext cx="113401" cy="37617"/>
                </a:xfrm>
                <a:custGeom>
                  <a:avLst/>
                  <a:gdLst>
                    <a:gd name="connsiteX0" fmla="*/ 0 w 113401"/>
                    <a:gd name="connsiteY0" fmla="*/ 35308 h 37617"/>
                    <a:gd name="connsiteX1" fmla="*/ 113402 w 113401"/>
                    <a:gd name="connsiteY1" fmla="*/ 0 h 376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13401" h="37617">
                      <a:moveTo>
                        <a:pt x="0" y="35308"/>
                      </a:moveTo>
                      <a:cubicBezTo>
                        <a:pt x="46035" y="46648"/>
                        <a:pt x="104207" y="13240"/>
                        <a:pt x="113402" y="0"/>
                      </a:cubicBezTo>
                    </a:path>
                  </a:pathLst>
                </a:custGeom>
                <a:noFill/>
                <a:ln w="4590" cap="rnd">
                  <a:solidFill>
                    <a:srgbClr val="9B621F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8" name="任意多边形: 形状 47">
                  <a:extLst>
                    <a:ext uri="{FF2B5EF4-FFF2-40B4-BE49-F238E27FC236}">
                      <a16:creationId xmlns:a16="http://schemas.microsoft.com/office/drawing/2014/main" id="{8B69716E-B227-DEE5-8762-BC21DA7924CC}"/>
                    </a:ext>
                  </a:extLst>
                </p:cNvPr>
                <p:cNvSpPr/>
                <p:nvPr/>
              </p:nvSpPr>
              <p:spPr>
                <a:xfrm>
                  <a:off x="3950971" y="4972749"/>
                  <a:ext cx="49452" cy="39064"/>
                </a:xfrm>
                <a:custGeom>
                  <a:avLst/>
                  <a:gdLst>
                    <a:gd name="connsiteX0" fmla="*/ 0 w 49452"/>
                    <a:gd name="connsiteY0" fmla="*/ 23855 h 39064"/>
                    <a:gd name="connsiteX1" fmla="*/ 44318 w 49452"/>
                    <a:gd name="connsiteY1" fmla="*/ 10062 h 39064"/>
                    <a:gd name="connsiteX2" fmla="*/ 17408 w 49452"/>
                    <a:gd name="connsiteY2" fmla="*/ 29494 h 390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49452" h="39064">
                      <a:moveTo>
                        <a:pt x="0" y="23855"/>
                      </a:moveTo>
                      <a:cubicBezTo>
                        <a:pt x="7478" y="3258"/>
                        <a:pt x="28626" y="-10289"/>
                        <a:pt x="44318" y="10062"/>
                      </a:cubicBezTo>
                      <a:cubicBezTo>
                        <a:pt x="60011" y="30413"/>
                        <a:pt x="36473" y="51990"/>
                        <a:pt x="17408" y="29494"/>
                      </a:cubicBezTo>
                    </a:path>
                  </a:pathLst>
                </a:custGeom>
                <a:noFill/>
                <a:ln w="4590" cap="rnd">
                  <a:solidFill>
                    <a:srgbClr val="9B621F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9" name="任意多边形: 形状 48">
                  <a:extLst>
                    <a:ext uri="{FF2B5EF4-FFF2-40B4-BE49-F238E27FC236}">
                      <a16:creationId xmlns:a16="http://schemas.microsoft.com/office/drawing/2014/main" id="{2F1FDB80-A865-81EA-1D5A-A952D05E693B}"/>
                    </a:ext>
                  </a:extLst>
                </p:cNvPr>
                <p:cNvSpPr/>
                <p:nvPr/>
              </p:nvSpPr>
              <p:spPr>
                <a:xfrm>
                  <a:off x="3769406" y="5157205"/>
                  <a:ext cx="68239" cy="170715"/>
                </a:xfrm>
                <a:custGeom>
                  <a:avLst/>
                  <a:gdLst>
                    <a:gd name="connsiteX0" fmla="*/ 0 w 68239"/>
                    <a:gd name="connsiteY0" fmla="*/ 170716 h 170715"/>
                    <a:gd name="connsiteX1" fmla="*/ 63137 w 68239"/>
                    <a:gd name="connsiteY1" fmla="*/ 0 h 1707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68239" h="170715">
                      <a:moveTo>
                        <a:pt x="0" y="170716"/>
                      </a:moveTo>
                      <a:cubicBezTo>
                        <a:pt x="44625" y="118060"/>
                        <a:pt x="82262" y="76010"/>
                        <a:pt x="63137" y="0"/>
                      </a:cubicBezTo>
                    </a:path>
                  </a:pathLst>
                </a:custGeom>
                <a:noFill/>
                <a:ln w="4590" cap="rnd">
                  <a:solidFill>
                    <a:srgbClr val="9B621F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0" name="任意多边形: 形状 49">
                  <a:extLst>
                    <a:ext uri="{FF2B5EF4-FFF2-40B4-BE49-F238E27FC236}">
                      <a16:creationId xmlns:a16="http://schemas.microsoft.com/office/drawing/2014/main" id="{E60CF6F6-92BF-DB76-9D15-1BEC0C267F7C}"/>
                    </a:ext>
                  </a:extLst>
                </p:cNvPr>
                <p:cNvSpPr/>
                <p:nvPr/>
              </p:nvSpPr>
              <p:spPr>
                <a:xfrm>
                  <a:off x="3826622" y="5392835"/>
                  <a:ext cx="45641" cy="286752"/>
                </a:xfrm>
                <a:custGeom>
                  <a:avLst/>
                  <a:gdLst>
                    <a:gd name="connsiteX0" fmla="*/ 24249 w 45641"/>
                    <a:gd name="connsiteY0" fmla="*/ 286753 h 286752"/>
                    <a:gd name="connsiteX1" fmla="*/ 3162 w 45641"/>
                    <a:gd name="connsiteY1" fmla="*/ 144725 h 286752"/>
                    <a:gd name="connsiteX2" fmla="*/ 45642 w 45641"/>
                    <a:gd name="connsiteY2" fmla="*/ 0 h 2867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45641" h="286752">
                      <a:moveTo>
                        <a:pt x="24249" y="286753"/>
                      </a:moveTo>
                      <a:cubicBezTo>
                        <a:pt x="51281" y="245438"/>
                        <a:pt x="9537" y="184753"/>
                        <a:pt x="3162" y="144725"/>
                      </a:cubicBezTo>
                      <a:cubicBezTo>
                        <a:pt x="-3213" y="104697"/>
                        <a:pt x="-4623" y="54494"/>
                        <a:pt x="45642" y="0"/>
                      </a:cubicBezTo>
                    </a:path>
                  </a:pathLst>
                </a:custGeom>
                <a:noFill/>
                <a:ln w="4590" cap="rnd">
                  <a:solidFill>
                    <a:srgbClr val="9B621F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1" name="任意多边形: 形状 50">
                  <a:extLst>
                    <a:ext uri="{FF2B5EF4-FFF2-40B4-BE49-F238E27FC236}">
                      <a16:creationId xmlns:a16="http://schemas.microsoft.com/office/drawing/2014/main" id="{64090A32-CE09-66C6-557C-6F6E1D4B72A2}"/>
                    </a:ext>
                  </a:extLst>
                </p:cNvPr>
                <p:cNvSpPr/>
                <p:nvPr/>
              </p:nvSpPr>
              <p:spPr>
                <a:xfrm>
                  <a:off x="3918728" y="5212557"/>
                  <a:ext cx="48477" cy="442205"/>
                </a:xfrm>
                <a:custGeom>
                  <a:avLst/>
                  <a:gdLst>
                    <a:gd name="connsiteX0" fmla="*/ 0 w 48477"/>
                    <a:gd name="connsiteY0" fmla="*/ 0 h 442205"/>
                    <a:gd name="connsiteX1" fmla="*/ 23048 w 48477"/>
                    <a:gd name="connsiteY1" fmla="*/ 182301 h 442205"/>
                    <a:gd name="connsiteX2" fmla="*/ 23048 w 48477"/>
                    <a:gd name="connsiteY2" fmla="*/ 340205 h 442205"/>
                    <a:gd name="connsiteX3" fmla="*/ 42050 w 48477"/>
                    <a:gd name="connsiteY3" fmla="*/ 442205 h 4422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8477" h="442205">
                      <a:moveTo>
                        <a:pt x="0" y="0"/>
                      </a:moveTo>
                      <a:cubicBezTo>
                        <a:pt x="37514" y="95441"/>
                        <a:pt x="43399" y="110827"/>
                        <a:pt x="23048" y="182301"/>
                      </a:cubicBezTo>
                      <a:cubicBezTo>
                        <a:pt x="2697" y="253775"/>
                        <a:pt x="-9563" y="289205"/>
                        <a:pt x="23048" y="340205"/>
                      </a:cubicBezTo>
                      <a:cubicBezTo>
                        <a:pt x="59275" y="396722"/>
                        <a:pt x="47935" y="417196"/>
                        <a:pt x="42050" y="442205"/>
                      </a:cubicBezTo>
                    </a:path>
                  </a:pathLst>
                </a:custGeom>
                <a:noFill/>
                <a:ln w="4590" cap="rnd">
                  <a:solidFill>
                    <a:srgbClr val="9B621F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2" name="任意多边形: 形状 51">
                  <a:extLst>
                    <a:ext uri="{FF2B5EF4-FFF2-40B4-BE49-F238E27FC236}">
                      <a16:creationId xmlns:a16="http://schemas.microsoft.com/office/drawing/2014/main" id="{42645AEF-2089-E095-8A8E-36852EC9BE64}"/>
                    </a:ext>
                  </a:extLst>
                </p:cNvPr>
                <p:cNvSpPr/>
                <p:nvPr/>
              </p:nvSpPr>
              <p:spPr>
                <a:xfrm>
                  <a:off x="3688075" y="4990872"/>
                  <a:ext cx="64583" cy="48549"/>
                </a:xfrm>
                <a:custGeom>
                  <a:avLst/>
                  <a:gdLst>
                    <a:gd name="connsiteX0" fmla="*/ 64290 w 64583"/>
                    <a:gd name="connsiteY0" fmla="*/ 18482 h 48549"/>
                    <a:gd name="connsiteX1" fmla="*/ 36583 w 64583"/>
                    <a:gd name="connsiteY1" fmla="*/ 47844 h 48549"/>
                    <a:gd name="connsiteX2" fmla="*/ 294 w 64583"/>
                    <a:gd name="connsiteY2" fmla="*/ 30067 h 48549"/>
                    <a:gd name="connsiteX3" fmla="*/ 28001 w 64583"/>
                    <a:gd name="connsiteY3" fmla="*/ 706 h 48549"/>
                    <a:gd name="connsiteX4" fmla="*/ 64290 w 64583"/>
                    <a:gd name="connsiteY4" fmla="*/ 18482 h 485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4583" h="48549">
                      <a:moveTo>
                        <a:pt x="64290" y="18482"/>
                      </a:moveTo>
                      <a:cubicBezTo>
                        <a:pt x="66680" y="31477"/>
                        <a:pt x="54237" y="44656"/>
                        <a:pt x="36583" y="47844"/>
                      </a:cubicBezTo>
                      <a:cubicBezTo>
                        <a:pt x="18929" y="51031"/>
                        <a:pt x="2685" y="43124"/>
                        <a:pt x="294" y="30067"/>
                      </a:cubicBezTo>
                      <a:cubicBezTo>
                        <a:pt x="-2096" y="17011"/>
                        <a:pt x="10347" y="3893"/>
                        <a:pt x="28001" y="706"/>
                      </a:cubicBezTo>
                      <a:cubicBezTo>
                        <a:pt x="45655" y="-2482"/>
                        <a:pt x="61899" y="5425"/>
                        <a:pt x="64290" y="18482"/>
                      </a:cubicBezTo>
                      <a:close/>
                    </a:path>
                  </a:pathLst>
                </a:custGeom>
                <a:solidFill>
                  <a:srgbClr val="F4AF90"/>
                </a:solidFill>
                <a:ln w="61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33" name="任意多边形: 形状 32">
                <a:extLst>
                  <a:ext uri="{FF2B5EF4-FFF2-40B4-BE49-F238E27FC236}">
                    <a16:creationId xmlns:a16="http://schemas.microsoft.com/office/drawing/2014/main" id="{F87F06F8-AA48-41DC-6653-04B2971E6B63}"/>
                  </a:ext>
                </a:extLst>
              </p:cNvPr>
              <p:cNvSpPr/>
              <p:nvPr/>
            </p:nvSpPr>
            <p:spPr>
              <a:xfrm>
                <a:off x="2929804" y="5242593"/>
                <a:ext cx="1304793" cy="761323"/>
              </a:xfrm>
              <a:custGeom>
                <a:avLst/>
                <a:gdLst>
                  <a:gd name="connsiteX0" fmla="*/ 1304793 w 1304793"/>
                  <a:gd name="connsiteY0" fmla="*/ 0 h 761323"/>
                  <a:gd name="connsiteX1" fmla="*/ 1304793 w 1304793"/>
                  <a:gd name="connsiteY1" fmla="*/ 761324 h 761323"/>
                  <a:gd name="connsiteX2" fmla="*/ 0 w 1304793"/>
                  <a:gd name="connsiteY2" fmla="*/ 761324 h 7613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04793" h="761323">
                    <a:moveTo>
                      <a:pt x="1304793" y="0"/>
                    </a:moveTo>
                    <a:lnTo>
                      <a:pt x="1304793" y="761324"/>
                    </a:lnTo>
                    <a:lnTo>
                      <a:pt x="0" y="761324"/>
                    </a:lnTo>
                  </a:path>
                </a:pathLst>
              </a:custGeom>
              <a:noFill/>
              <a:ln w="12240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243" name="文本框 242">
            <a:extLst>
              <a:ext uri="{FF2B5EF4-FFF2-40B4-BE49-F238E27FC236}">
                <a16:creationId xmlns:a16="http://schemas.microsoft.com/office/drawing/2014/main" id="{CC4816B9-1301-A8A3-A0A3-8B8CE279C913}"/>
              </a:ext>
            </a:extLst>
          </p:cNvPr>
          <p:cNvSpPr txBox="1"/>
          <p:nvPr/>
        </p:nvSpPr>
        <p:spPr>
          <a:xfrm>
            <a:off x="8326454" y="3461343"/>
            <a:ext cx="3428082" cy="8679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400">
                <a:effectLst/>
                <a:latin typeface="Dreaming Outloud Pro" panose="03050502040302030504" pitchFamily="66" charset="0"/>
                <a:cs typeface="Dreaming Outloud Pro" panose="03050502040302030504" pitchFamily="66" charset="0"/>
              </a:rPr>
              <a:t>habitant morbi tristique senectus et netus et Pellentesque habitant morbi tristique senectus et netus et</a:t>
            </a:r>
            <a:endParaRPr lang="zh-CN" altLang="en-US" sz="1400">
              <a:solidFill>
                <a:srgbClr val="473526"/>
              </a:solidFill>
              <a:latin typeface="Dreaming Outloud Pro" panose="03050502040302030504" pitchFamily="66" charset="0"/>
              <a:ea typeface="..黑体UI-韩语" panose="02000000000000000000" pitchFamily="2" charset="-128"/>
              <a:cs typeface="Dreaming Outloud Pro" panose="03050502040302030504" pitchFamily="66" charset="0"/>
            </a:endParaRPr>
          </a:p>
        </p:txBody>
      </p:sp>
      <p:sp>
        <p:nvSpPr>
          <p:cNvPr id="244" name="文本框 243">
            <a:extLst>
              <a:ext uri="{FF2B5EF4-FFF2-40B4-BE49-F238E27FC236}">
                <a16:creationId xmlns:a16="http://schemas.microsoft.com/office/drawing/2014/main" id="{85F006AE-7B95-DAF3-1E62-5BC23EE90617}"/>
              </a:ext>
            </a:extLst>
          </p:cNvPr>
          <p:cNvSpPr txBox="1"/>
          <p:nvPr/>
        </p:nvSpPr>
        <p:spPr>
          <a:xfrm>
            <a:off x="1176586" y="3842288"/>
            <a:ext cx="2626710" cy="8679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altLang="zh-CN" sz="1400">
                <a:effectLst/>
                <a:latin typeface="Dreaming Outloud Pro" panose="03050502040302030504" pitchFamily="66" charset="0"/>
                <a:cs typeface="Dreaming Outloud Pro" panose="03050502040302030504" pitchFamily="66" charset="0"/>
              </a:rPr>
              <a:t>habitant morbi tristique senectus et netus et Pellentesque habitant morbi tristique</a:t>
            </a:r>
            <a:endParaRPr lang="zh-CN" altLang="en-US" sz="1400">
              <a:solidFill>
                <a:srgbClr val="473526"/>
              </a:solidFill>
              <a:latin typeface="Dreaming Outloud Pro" panose="03050502040302030504" pitchFamily="66" charset="0"/>
              <a:ea typeface="..黑体UI-韩语" panose="02000000000000000000" pitchFamily="2" charset="-128"/>
              <a:cs typeface="Dreaming Outloud Pro" panose="03050502040302030504" pitchFamily="66" charset="0"/>
            </a:endParaRPr>
          </a:p>
        </p:txBody>
      </p:sp>
      <p:sp>
        <p:nvSpPr>
          <p:cNvPr id="245" name="文本框 244">
            <a:extLst>
              <a:ext uri="{FF2B5EF4-FFF2-40B4-BE49-F238E27FC236}">
                <a16:creationId xmlns:a16="http://schemas.microsoft.com/office/drawing/2014/main" id="{2A0B2706-FB6B-C49B-1ECE-DE621C2956A6}"/>
              </a:ext>
            </a:extLst>
          </p:cNvPr>
          <p:cNvSpPr txBox="1"/>
          <p:nvPr/>
        </p:nvSpPr>
        <p:spPr>
          <a:xfrm>
            <a:off x="7594680" y="5919530"/>
            <a:ext cx="2626710" cy="6093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400">
                <a:effectLst/>
                <a:latin typeface="Dreaming Outloud Pro" panose="03050502040302030504" pitchFamily="66" charset="0"/>
                <a:cs typeface="Dreaming Outloud Pro" panose="03050502040302030504" pitchFamily="66" charset="0"/>
              </a:rPr>
              <a:t>habitant morbi tristique senectus et netus et Pellentesque</a:t>
            </a:r>
            <a:endParaRPr lang="zh-CN" altLang="en-US" sz="1400">
              <a:solidFill>
                <a:srgbClr val="473526"/>
              </a:solidFill>
              <a:latin typeface="Dreaming Outloud Pro" panose="03050502040302030504" pitchFamily="66" charset="0"/>
              <a:ea typeface="..黑体UI-韩语" panose="02000000000000000000" pitchFamily="2" charset="-128"/>
              <a:cs typeface="Dreaming Outloud Pro" panose="03050502040302030504" pitchFamily="66" charset="0"/>
            </a:endParaRPr>
          </a:p>
        </p:txBody>
      </p:sp>
      <p:sp>
        <p:nvSpPr>
          <p:cNvPr id="253" name="文本框 252">
            <a:extLst>
              <a:ext uri="{FF2B5EF4-FFF2-40B4-BE49-F238E27FC236}">
                <a16:creationId xmlns:a16="http://schemas.microsoft.com/office/drawing/2014/main" id="{B181DD44-2531-692C-789D-3455A6214102}"/>
              </a:ext>
            </a:extLst>
          </p:cNvPr>
          <p:cNvSpPr txBox="1"/>
          <p:nvPr/>
        </p:nvSpPr>
        <p:spPr>
          <a:xfrm>
            <a:off x="1764141" y="5884459"/>
            <a:ext cx="3428082" cy="3508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altLang="zh-CN" sz="1400">
                <a:effectLst/>
                <a:latin typeface="Dreaming Outloud Pro" panose="03050502040302030504" pitchFamily="66" charset="0"/>
                <a:cs typeface="Dreaming Outloud Pro" panose="03050502040302030504" pitchFamily="66" charset="0"/>
              </a:rPr>
              <a:t>et Pellentesque habitant morbi tristique</a:t>
            </a:r>
            <a:endParaRPr lang="zh-CN" altLang="en-US" sz="1400">
              <a:solidFill>
                <a:srgbClr val="473526"/>
              </a:solidFill>
              <a:latin typeface="Dreaming Outloud Pro" panose="03050502040302030504" pitchFamily="66" charset="0"/>
              <a:ea typeface="..黑体UI-韩语" panose="02000000000000000000" pitchFamily="2" charset="-128"/>
              <a:cs typeface="Dreaming Outloud Pro" panose="030505020403020305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4146280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 invX="1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165</TotalTime>
  <Words>487</Words>
  <Application>Microsoft Office PowerPoint</Application>
  <PresentationFormat>宽屏</PresentationFormat>
  <Paragraphs>89</Paragraphs>
  <Slides>13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7" baseType="lpstr">
      <vt:lpstr>等线</vt:lpstr>
      <vt:lpstr>Arial</vt:lpstr>
      <vt:lpstr>Dreaming Outloud Pro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商务插画风治愈系搬砖ppt模板</dc:title>
  <dc:creator>忘吃药的晓公子 yvonne</dc:creator>
  <cp:keywords>51PPT模板网</cp:keywords>
  <dc:description>www.51pptmoban.com</dc:description>
  <cp:lastModifiedBy>Power user</cp:lastModifiedBy>
  <cp:revision>17</cp:revision>
  <dcterms:created xsi:type="dcterms:W3CDTF">2022-12-07T23:55:20Z</dcterms:created>
  <dcterms:modified xsi:type="dcterms:W3CDTF">2022-12-11T15:00:13Z</dcterms:modified>
</cp:coreProperties>
</file>